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AAD4F-408E-452A-87EE-C08691ACB94C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C04-4E7E-47BD-BC84-C757345E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2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AAD4F-408E-452A-87EE-C08691ACB94C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C04-4E7E-47BD-BC84-C757345E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31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AAD4F-408E-452A-87EE-C08691ACB94C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C04-4E7E-47BD-BC84-C757345E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9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AAD4F-408E-452A-87EE-C08691ACB94C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C04-4E7E-47BD-BC84-C757345E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2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AAD4F-408E-452A-87EE-C08691ACB94C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C04-4E7E-47BD-BC84-C757345E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7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AAD4F-408E-452A-87EE-C08691ACB94C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C04-4E7E-47BD-BC84-C757345E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2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AAD4F-408E-452A-87EE-C08691ACB94C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C04-4E7E-47BD-BC84-C757345E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9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AAD4F-408E-452A-87EE-C08691ACB94C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C04-4E7E-47BD-BC84-C757345E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5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AAD4F-408E-452A-87EE-C08691ACB94C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C04-4E7E-47BD-BC84-C757345E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2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AAD4F-408E-452A-87EE-C08691ACB94C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C04-4E7E-47BD-BC84-C757345E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0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AAD4F-408E-452A-87EE-C08691ACB94C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C04-4E7E-47BD-BC84-C757345E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0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AAD4F-408E-452A-87EE-C08691ACB94C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C3C04-4E7E-47BD-BC84-C757345E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Mission State Machine       design for </a:t>
            </a:r>
            <a:br>
              <a:rPr lang="en-US" dirty="0" smtClean="0"/>
            </a:br>
            <a:r>
              <a:rPr lang="en-US" dirty="0" smtClean="0"/>
              <a:t>Image Based Follow-Me Drone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Erickson</a:t>
            </a:r>
          </a:p>
          <a:p>
            <a:r>
              <a:rPr lang="en-US" dirty="0" smtClean="0"/>
              <a:t>10/18/2015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6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Mission State Machine diagram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Mission state descriptions</a:t>
            </a:r>
          </a:p>
          <a:p>
            <a:pPr lvl="1"/>
            <a:r>
              <a:rPr lang="en-US" dirty="0" smtClean="0"/>
              <a:t>State 0: Startup</a:t>
            </a:r>
          </a:p>
          <a:p>
            <a:pPr lvl="1"/>
            <a:r>
              <a:rPr lang="en-US" dirty="0" smtClean="0"/>
              <a:t>State 1: Target Acquisition</a:t>
            </a:r>
          </a:p>
          <a:p>
            <a:pPr lvl="1"/>
            <a:r>
              <a:rPr lang="en-US" dirty="0" smtClean="0"/>
              <a:t>State 2: Target Lock</a:t>
            </a:r>
          </a:p>
          <a:p>
            <a:pPr lvl="1"/>
            <a:r>
              <a:rPr lang="en-US" dirty="0" smtClean="0"/>
              <a:t>State 3: Mission Complete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0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15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Mission State Machine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101683" y="1038921"/>
            <a:ext cx="157232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41073" y="2631687"/>
            <a:ext cx="129354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 Acquisition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41073" y="4224453"/>
            <a:ext cx="129354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 </a:t>
            </a:r>
          </a:p>
          <a:p>
            <a:pPr algn="ctr"/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101683" y="5817220"/>
            <a:ext cx="157232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Mission Complete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4"/>
            <a:endCxn id="6" idx="0"/>
          </p:cNvCxnSpPr>
          <p:nvPr/>
        </p:nvCxnSpPr>
        <p:spPr>
          <a:xfrm>
            <a:off x="5887844" y="1953321"/>
            <a:ext cx="0" cy="678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03911" y="2138615"/>
            <a:ext cx="1616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Startup   Success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887844" y="3546087"/>
            <a:ext cx="0" cy="678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28840" y="3731381"/>
            <a:ext cx="170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Acquisition   Success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477102" y="5324147"/>
            <a:ext cx="1851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End   Mission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895278" y="5138853"/>
            <a:ext cx="0" cy="678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32929" y="1091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29840" y="25764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24265" y="41812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32929" y="5859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4" idx="6"/>
            <a:endCxn id="9" idx="6"/>
          </p:cNvCxnSpPr>
          <p:nvPr/>
        </p:nvCxnSpPr>
        <p:spPr>
          <a:xfrm>
            <a:off x="6674005" y="1496121"/>
            <a:ext cx="12700" cy="4778299"/>
          </a:xfrm>
          <a:prstGeom prst="curvedConnector3">
            <a:avLst>
              <a:gd name="adj1" fmla="val 1576097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58712" y="2134684"/>
            <a:ext cx="1382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Startup Fail</a:t>
            </a:r>
            <a:endParaRPr lang="en-US" sz="1400" dirty="0"/>
          </a:p>
        </p:txBody>
      </p:sp>
      <p:cxnSp>
        <p:nvCxnSpPr>
          <p:cNvPr id="33" name="Straight Arrow Connector 32"/>
          <p:cNvCxnSpPr>
            <a:stCxn id="7" idx="1"/>
            <a:endCxn id="6" idx="1"/>
          </p:cNvCxnSpPr>
          <p:nvPr/>
        </p:nvCxnSpPr>
        <p:spPr>
          <a:xfrm rot="10800000">
            <a:off x="5241073" y="3088887"/>
            <a:ext cx="12700" cy="1592766"/>
          </a:xfrm>
          <a:prstGeom prst="curvedConnector3">
            <a:avLst>
              <a:gd name="adj1" fmla="val 610244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45004" y="3731380"/>
            <a:ext cx="1353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  Target Lost</a:t>
            </a:r>
            <a:endParaRPr lang="en-US" sz="1400" dirty="0"/>
          </a:p>
        </p:txBody>
      </p:sp>
      <p:cxnSp>
        <p:nvCxnSpPr>
          <p:cNvPr id="50" name="Straight Arrow Connector 49"/>
          <p:cNvCxnSpPr>
            <a:stCxn id="6" idx="3"/>
            <a:endCxn id="9" idx="6"/>
          </p:cNvCxnSpPr>
          <p:nvPr/>
        </p:nvCxnSpPr>
        <p:spPr>
          <a:xfrm>
            <a:off x="6534615" y="3088887"/>
            <a:ext cx="139390" cy="3185533"/>
          </a:xfrm>
          <a:prstGeom prst="curvedConnector3">
            <a:avLst>
              <a:gd name="adj1" fmla="val 105600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24546" y="3736643"/>
            <a:ext cx="170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Acquisition   Fail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5132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2820"/>
            <a:ext cx="10515600" cy="54752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Entry: </a:t>
            </a:r>
          </a:p>
          <a:p>
            <a:pPr lvl="1"/>
            <a:r>
              <a:rPr lang="en-US" dirty="0" smtClean="0"/>
              <a:t>Drone powered on</a:t>
            </a:r>
          </a:p>
          <a:p>
            <a:pPr lvl="1"/>
            <a:r>
              <a:rPr lang="en-US" dirty="0" smtClean="0"/>
              <a:t>Operator commands startup in Client application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Actions:</a:t>
            </a:r>
          </a:p>
          <a:p>
            <a:pPr lvl="1"/>
            <a:r>
              <a:rPr lang="en-US" dirty="0" smtClean="0"/>
              <a:t>Initialize Client application</a:t>
            </a:r>
          </a:p>
          <a:p>
            <a:pPr lvl="1"/>
            <a:r>
              <a:rPr lang="en-US" dirty="0" smtClean="0"/>
              <a:t>Client connects to Drone</a:t>
            </a:r>
          </a:p>
          <a:p>
            <a:pPr lvl="1"/>
            <a:r>
              <a:rPr lang="en-US" dirty="0" smtClean="0"/>
              <a:t>Client commands Drone </a:t>
            </a:r>
            <a:r>
              <a:rPr lang="en-US" dirty="0" smtClean="0"/>
              <a:t>take-off (</a:t>
            </a:r>
            <a:r>
              <a:rPr lang="en-US" smtClean="0"/>
              <a:t>operator input)</a:t>
            </a:r>
            <a:endParaRPr lang="en-US" dirty="0" smtClean="0"/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Exit: </a:t>
            </a:r>
          </a:p>
          <a:p>
            <a:pPr lvl="1"/>
            <a:r>
              <a:rPr lang="en-US" dirty="0" smtClean="0"/>
              <a:t>If startup successful, proceed to Target Acquisition state</a:t>
            </a:r>
          </a:p>
          <a:p>
            <a:pPr lvl="1"/>
            <a:r>
              <a:rPr lang="en-US" dirty="0" smtClean="0"/>
              <a:t>Else proceed to Mission Complete state</a:t>
            </a:r>
          </a:p>
          <a:p>
            <a:pPr lvl="1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15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State 0: Startup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6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2820"/>
            <a:ext cx="10515600" cy="562021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Entry: </a:t>
            </a:r>
          </a:p>
          <a:p>
            <a:pPr lvl="1"/>
            <a:r>
              <a:rPr lang="en-US" dirty="0" smtClean="0"/>
              <a:t>Startup successfully completed OR</a:t>
            </a:r>
          </a:p>
          <a:p>
            <a:pPr lvl="1"/>
            <a:r>
              <a:rPr lang="en-US" dirty="0" smtClean="0"/>
              <a:t>Target Lost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Actions:</a:t>
            </a:r>
          </a:p>
          <a:p>
            <a:pPr lvl="1"/>
            <a:r>
              <a:rPr lang="en-US" dirty="0" smtClean="0"/>
              <a:t>Orient Drone for Target acquisition</a:t>
            </a:r>
          </a:p>
          <a:p>
            <a:pPr lvl="1"/>
            <a:r>
              <a:rPr lang="en-US" dirty="0" smtClean="0"/>
              <a:t>Acquire Target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Maintain timer for acquisition timeout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If needed, Yaw in place up to 360 degrees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If needed, Yaw in outward spiral up to configuration limit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Exit: </a:t>
            </a:r>
          </a:p>
          <a:p>
            <a:pPr lvl="1"/>
            <a:r>
              <a:rPr lang="en-US" dirty="0" smtClean="0"/>
              <a:t>If Target acquired, proceed to Target Lock state</a:t>
            </a:r>
          </a:p>
          <a:p>
            <a:pPr lvl="1"/>
            <a:r>
              <a:rPr lang="en-US" dirty="0" smtClean="0"/>
              <a:t>Else proceed to Mission Complete state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15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State 1: Target Acquisition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31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2820"/>
            <a:ext cx="10515600" cy="50841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Entry: </a:t>
            </a:r>
          </a:p>
          <a:p>
            <a:pPr lvl="1"/>
            <a:r>
              <a:rPr lang="en-US" dirty="0" smtClean="0"/>
              <a:t>Target acquired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Actions:</a:t>
            </a:r>
          </a:p>
          <a:p>
            <a:pPr lvl="1"/>
            <a:r>
              <a:rPr lang="en-US" dirty="0" smtClean="0"/>
              <a:t>Client commands drone to desired orientation WRT Target</a:t>
            </a:r>
          </a:p>
          <a:p>
            <a:pPr lvl="1"/>
            <a:r>
              <a:rPr lang="en-US" dirty="0" smtClean="0"/>
              <a:t>Drone maintains relative orientation with mobile Target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Exit: </a:t>
            </a:r>
          </a:p>
          <a:p>
            <a:pPr lvl="1"/>
            <a:r>
              <a:rPr lang="en-US" dirty="0" smtClean="0"/>
              <a:t>If Target lost, proceed to Target Acquisition state</a:t>
            </a:r>
          </a:p>
          <a:p>
            <a:pPr lvl="1"/>
            <a:r>
              <a:rPr lang="en-US" dirty="0" smtClean="0"/>
              <a:t>If end mission command received, proceed to Mission Complete state</a:t>
            </a:r>
          </a:p>
          <a:p>
            <a:pPr lvl="1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15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State 2: Target 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41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2820"/>
            <a:ext cx="10515600" cy="50841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Entry: </a:t>
            </a:r>
          </a:p>
          <a:p>
            <a:pPr lvl="1"/>
            <a:r>
              <a:rPr lang="en-US" dirty="0" smtClean="0"/>
              <a:t>Startup failure OR</a:t>
            </a:r>
          </a:p>
          <a:p>
            <a:pPr lvl="1"/>
            <a:r>
              <a:rPr lang="en-US" dirty="0" smtClean="0"/>
              <a:t>Acquisition failure OR</a:t>
            </a:r>
          </a:p>
          <a:p>
            <a:pPr lvl="1"/>
            <a:r>
              <a:rPr lang="en-US" dirty="0" smtClean="0"/>
              <a:t>End mission command received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Actions:</a:t>
            </a:r>
          </a:p>
          <a:p>
            <a:pPr lvl="1"/>
            <a:r>
              <a:rPr lang="en-US" dirty="0" smtClean="0"/>
              <a:t>Command Drone to land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Exit: </a:t>
            </a:r>
          </a:p>
          <a:p>
            <a:pPr lvl="1"/>
            <a:r>
              <a:rPr lang="en-US" dirty="0" smtClean="0"/>
              <a:t>Drone powered off</a:t>
            </a:r>
          </a:p>
          <a:p>
            <a:pPr lvl="1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15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State 3: Mission Complete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22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2820"/>
            <a:ext cx="10515600" cy="50841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Drone: </a:t>
            </a:r>
          </a:p>
          <a:p>
            <a:pPr lvl="1"/>
            <a:r>
              <a:rPr lang="en-US" dirty="0" err="1" smtClean="0"/>
              <a:t>AR.Drone</a:t>
            </a:r>
            <a:r>
              <a:rPr lang="en-US" dirty="0" smtClean="0"/>
              <a:t> 2.0 quadcopter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Client:</a:t>
            </a:r>
          </a:p>
          <a:p>
            <a:pPr lvl="1"/>
            <a:r>
              <a:rPr lang="en-US" dirty="0" smtClean="0"/>
              <a:t>Application running on laptop or Android phone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Target: </a:t>
            </a:r>
          </a:p>
          <a:p>
            <a:pPr lvl="1"/>
            <a:r>
              <a:rPr lang="en-US" dirty="0" smtClean="0"/>
              <a:t>Mobile object drone expected to track </a:t>
            </a:r>
          </a:p>
          <a:p>
            <a:pPr lvl="1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15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16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276</Words>
  <Application>Microsoft Office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Mission State Machine       design for  Image Based Follow-Me Drone</vt:lpstr>
      <vt:lpstr>Outline</vt:lpstr>
      <vt:lpstr>Mission State Machine</vt:lpstr>
      <vt:lpstr>State 0: Startup</vt:lpstr>
      <vt:lpstr>State 1: Target Acquisition</vt:lpstr>
      <vt:lpstr>State 2: Target Lock</vt:lpstr>
      <vt:lpstr>State 3: Mission Complete </vt:lpstr>
      <vt:lpstr>Definitions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erickson</dc:creator>
  <cp:lastModifiedBy>john erickson</cp:lastModifiedBy>
  <cp:revision>30</cp:revision>
  <dcterms:created xsi:type="dcterms:W3CDTF">2015-10-18T19:12:29Z</dcterms:created>
  <dcterms:modified xsi:type="dcterms:W3CDTF">2015-12-12T15:43:18Z</dcterms:modified>
</cp:coreProperties>
</file>