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F716-53C8-42F6-8EC4-34776D0042F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AC10-D0DA-4C2F-8B43-6BB34548E314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5" Type="http://schemas.openxmlformats.org/officeDocument/2006/relationships/notesSlide" Target="../notesSlides/notesSlide1.xml"/><Relationship Id="rId154" Type="http://schemas.openxmlformats.org/officeDocument/2006/relationships/slideLayout" Target="../slideLayouts/slideLayout7.xml"/><Relationship Id="rId153" Type="http://schemas.openxmlformats.org/officeDocument/2006/relationships/tags" Target="../tags/tag153.xml"/><Relationship Id="rId152" Type="http://schemas.openxmlformats.org/officeDocument/2006/relationships/tags" Target="../tags/tag152.xml"/><Relationship Id="rId151" Type="http://schemas.openxmlformats.org/officeDocument/2006/relationships/tags" Target="../tags/tag151.xml"/><Relationship Id="rId150" Type="http://schemas.openxmlformats.org/officeDocument/2006/relationships/tags" Target="../tags/tag150.xml"/><Relationship Id="rId15" Type="http://schemas.openxmlformats.org/officeDocument/2006/relationships/tags" Target="../tags/tag15.xml"/><Relationship Id="rId149" Type="http://schemas.openxmlformats.org/officeDocument/2006/relationships/tags" Target="../tags/tag149.xml"/><Relationship Id="rId148" Type="http://schemas.openxmlformats.org/officeDocument/2006/relationships/tags" Target="../tags/tag148.xml"/><Relationship Id="rId147" Type="http://schemas.openxmlformats.org/officeDocument/2006/relationships/tags" Target="../tags/tag147.xml"/><Relationship Id="rId146" Type="http://schemas.openxmlformats.org/officeDocument/2006/relationships/tags" Target="../tags/tag146.xml"/><Relationship Id="rId145" Type="http://schemas.openxmlformats.org/officeDocument/2006/relationships/tags" Target="../tags/tag145.xml"/><Relationship Id="rId144" Type="http://schemas.openxmlformats.org/officeDocument/2006/relationships/tags" Target="../tags/tag144.xml"/><Relationship Id="rId143" Type="http://schemas.openxmlformats.org/officeDocument/2006/relationships/tags" Target="../tags/tag143.xml"/><Relationship Id="rId142" Type="http://schemas.openxmlformats.org/officeDocument/2006/relationships/tags" Target="../tags/tag142.xml"/><Relationship Id="rId141" Type="http://schemas.openxmlformats.org/officeDocument/2006/relationships/tags" Target="../tags/tag141.xml"/><Relationship Id="rId140" Type="http://schemas.openxmlformats.org/officeDocument/2006/relationships/tags" Target="../tags/tag140.xml"/><Relationship Id="rId14" Type="http://schemas.openxmlformats.org/officeDocument/2006/relationships/tags" Target="../tags/tag14.xml"/><Relationship Id="rId139" Type="http://schemas.openxmlformats.org/officeDocument/2006/relationships/tags" Target="../tags/tag139.xml"/><Relationship Id="rId138" Type="http://schemas.openxmlformats.org/officeDocument/2006/relationships/tags" Target="../tags/tag138.xml"/><Relationship Id="rId137" Type="http://schemas.openxmlformats.org/officeDocument/2006/relationships/tags" Target="../tags/tag137.xml"/><Relationship Id="rId136" Type="http://schemas.openxmlformats.org/officeDocument/2006/relationships/tags" Target="../tags/tag136.xml"/><Relationship Id="rId135" Type="http://schemas.openxmlformats.org/officeDocument/2006/relationships/tags" Target="../tags/tag135.xml"/><Relationship Id="rId134" Type="http://schemas.openxmlformats.org/officeDocument/2006/relationships/tags" Target="../tags/tag134.xml"/><Relationship Id="rId133" Type="http://schemas.openxmlformats.org/officeDocument/2006/relationships/tags" Target="../tags/tag133.xml"/><Relationship Id="rId132" Type="http://schemas.openxmlformats.org/officeDocument/2006/relationships/tags" Target="../tags/tag132.xml"/><Relationship Id="rId131" Type="http://schemas.openxmlformats.org/officeDocument/2006/relationships/tags" Target="../tags/tag131.xml"/><Relationship Id="rId130" Type="http://schemas.openxmlformats.org/officeDocument/2006/relationships/tags" Target="../tags/tag130.xml"/><Relationship Id="rId13" Type="http://schemas.openxmlformats.org/officeDocument/2006/relationships/tags" Target="../tags/tag13.xml"/><Relationship Id="rId129" Type="http://schemas.openxmlformats.org/officeDocument/2006/relationships/tags" Target="../tags/tag129.xml"/><Relationship Id="rId128" Type="http://schemas.openxmlformats.org/officeDocument/2006/relationships/tags" Target="../tags/tag128.xml"/><Relationship Id="rId127" Type="http://schemas.openxmlformats.org/officeDocument/2006/relationships/tags" Target="../tags/tag127.xml"/><Relationship Id="rId126" Type="http://schemas.openxmlformats.org/officeDocument/2006/relationships/tags" Target="../tags/tag126.xml"/><Relationship Id="rId125" Type="http://schemas.openxmlformats.org/officeDocument/2006/relationships/tags" Target="../tags/tag125.xml"/><Relationship Id="rId124" Type="http://schemas.openxmlformats.org/officeDocument/2006/relationships/tags" Target="../tags/tag124.xml"/><Relationship Id="rId123" Type="http://schemas.openxmlformats.org/officeDocument/2006/relationships/tags" Target="../tags/tag123.xml"/><Relationship Id="rId122" Type="http://schemas.openxmlformats.org/officeDocument/2006/relationships/tags" Target="../tags/tag122.xml"/><Relationship Id="rId121" Type="http://schemas.openxmlformats.org/officeDocument/2006/relationships/tags" Target="../tags/tag121.xml"/><Relationship Id="rId120" Type="http://schemas.openxmlformats.org/officeDocument/2006/relationships/tags" Target="../tags/tag120.xml"/><Relationship Id="rId12" Type="http://schemas.openxmlformats.org/officeDocument/2006/relationships/tags" Target="../tags/tag12.xml"/><Relationship Id="rId119" Type="http://schemas.openxmlformats.org/officeDocument/2006/relationships/tags" Target="../tags/tag119.xml"/><Relationship Id="rId118" Type="http://schemas.openxmlformats.org/officeDocument/2006/relationships/tags" Target="../tags/tag118.xml"/><Relationship Id="rId117" Type="http://schemas.openxmlformats.org/officeDocument/2006/relationships/tags" Target="../tags/tag117.xml"/><Relationship Id="rId116" Type="http://schemas.openxmlformats.org/officeDocument/2006/relationships/tags" Target="../tags/tag116.xml"/><Relationship Id="rId115" Type="http://schemas.openxmlformats.org/officeDocument/2006/relationships/tags" Target="../tags/tag115.xml"/><Relationship Id="rId114" Type="http://schemas.openxmlformats.org/officeDocument/2006/relationships/tags" Target="../tags/tag114.xml"/><Relationship Id="rId113" Type="http://schemas.openxmlformats.org/officeDocument/2006/relationships/tags" Target="../tags/tag113.xml"/><Relationship Id="rId112" Type="http://schemas.openxmlformats.org/officeDocument/2006/relationships/tags" Target="../tags/tag112.xml"/><Relationship Id="rId111" Type="http://schemas.openxmlformats.org/officeDocument/2006/relationships/tags" Target="../tags/tag111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OTLSHAPE_T_6cbf32eda35943959854a3ffaf48db5e_RightVerticalConnector3"/>
          <p:cNvCxnSpPr/>
          <p:nvPr>
            <p:custDataLst>
              <p:tags r:id="rId1"/>
            </p:custDataLst>
          </p:nvPr>
        </p:nvCxnSpPr>
        <p:spPr>
          <a:xfrm flipH="1">
            <a:off x="11022965" y="4061460"/>
            <a:ext cx="9525" cy="13614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6cbf32eda35943959854a3ffaf48db5e_LeftVerticalConnector3"/>
          <p:cNvCxnSpPr/>
          <p:nvPr>
            <p:custDataLst>
              <p:tags r:id="rId2"/>
            </p:custDataLst>
          </p:nvPr>
        </p:nvCxnSpPr>
        <p:spPr>
          <a:xfrm flipH="1">
            <a:off x="8069580" y="4518660"/>
            <a:ext cx="6350" cy="9042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6cbf32eda35943959854a3ffaf48db5e_LeftVerticalConnector2"/>
          <p:cNvCxnSpPr/>
          <p:nvPr>
            <p:custDataLst>
              <p:tags r:id="rId3"/>
            </p:custDataLst>
          </p:nvPr>
        </p:nvCxnSpPr>
        <p:spPr>
          <a:xfrm>
            <a:off x="8069364" y="4454144"/>
            <a:ext cx="0" cy="852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6cbf32eda35943959854a3ffaf48db5e_LeftVerticalConnector1"/>
          <p:cNvCxnSpPr/>
          <p:nvPr>
            <p:custDataLst>
              <p:tags r:id="rId4"/>
            </p:custDataLst>
          </p:nvPr>
        </p:nvCxnSpPr>
        <p:spPr>
          <a:xfrm>
            <a:off x="8069364" y="4080425"/>
            <a:ext cx="0" cy="203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e0dae495469418eb648311483d0db2a_RightVerticalConnector6"/>
          <p:cNvCxnSpPr/>
          <p:nvPr>
            <p:custDataLst>
              <p:tags r:id="rId5"/>
            </p:custDataLst>
          </p:nvPr>
        </p:nvCxnSpPr>
        <p:spPr>
          <a:xfrm>
            <a:off x="8876030" y="4533900"/>
            <a:ext cx="16510" cy="8890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e0dae495469418eb648311483d0db2a_RightVerticalConnector4"/>
          <p:cNvCxnSpPr/>
          <p:nvPr>
            <p:custDataLst>
              <p:tags r:id="rId6"/>
            </p:custDataLst>
          </p:nvPr>
        </p:nvCxnSpPr>
        <p:spPr>
          <a:xfrm>
            <a:off x="8881717" y="4454144"/>
            <a:ext cx="0" cy="852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8e0dae495469418eb648311483d0db2a_RightVerticalConnector3"/>
          <p:cNvCxnSpPr/>
          <p:nvPr>
            <p:custDataLst>
              <p:tags r:id="rId7"/>
            </p:custDataLst>
          </p:nvPr>
        </p:nvCxnSpPr>
        <p:spPr>
          <a:xfrm>
            <a:off x="8881717" y="4165684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8e0dae495469418eb648311483d0db2a_RightVerticalConnector1"/>
          <p:cNvCxnSpPr/>
          <p:nvPr>
            <p:custDataLst>
              <p:tags r:id="rId8"/>
            </p:custDataLst>
          </p:nvPr>
        </p:nvCxnSpPr>
        <p:spPr>
          <a:xfrm>
            <a:off x="8881717" y="2971970"/>
            <a:ext cx="0" cy="6712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8e0dae495469418eb648311483d0db2a_LeftVerticalConnector2"/>
          <p:cNvCxnSpPr/>
          <p:nvPr>
            <p:custDataLst>
              <p:tags r:id="rId9"/>
            </p:custDataLst>
          </p:nvPr>
        </p:nvCxnSpPr>
        <p:spPr>
          <a:xfrm>
            <a:off x="5258299" y="3261868"/>
            <a:ext cx="0" cy="20772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d5ab68958f484c26917f51161433b0ac_RightVerticalConnector2"/>
          <p:cNvCxnSpPr/>
          <p:nvPr>
            <p:custDataLst>
              <p:tags r:id="rId10"/>
            </p:custDataLst>
          </p:nvPr>
        </p:nvCxnSpPr>
        <p:spPr>
          <a:xfrm>
            <a:off x="5258481" y="3111669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d5ab68958f484c26917f51161433b0ac_RightVerticalConnector1"/>
          <p:cNvCxnSpPr/>
          <p:nvPr>
            <p:custDataLst>
              <p:tags r:id="rId11"/>
            </p:custDataLst>
          </p:nvPr>
        </p:nvCxnSpPr>
        <p:spPr>
          <a:xfrm>
            <a:off x="5258481" y="1629495"/>
            <a:ext cx="0" cy="120277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d5ab68958f484c26917f51161433b0ac_LeftVerticalConnector2"/>
          <p:cNvCxnSpPr/>
          <p:nvPr>
            <p:custDataLst>
              <p:tags r:id="rId12"/>
            </p:custDataLst>
          </p:nvPr>
        </p:nvCxnSpPr>
        <p:spPr>
          <a:xfrm>
            <a:off x="1268614" y="1981454"/>
            <a:ext cx="0" cy="3441446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d5ab68958f484c26917f51161433b0ac_LeftVerticalConnector1"/>
          <p:cNvCxnSpPr/>
          <p:nvPr>
            <p:custDataLst>
              <p:tags r:id="rId13"/>
            </p:custDataLst>
          </p:nvPr>
        </p:nvCxnSpPr>
        <p:spPr>
          <a:xfrm>
            <a:off x="1268614" y="1629495"/>
            <a:ext cx="0" cy="2249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LeftEndCaps" hidden="1"/>
          <p:cNvSpPr txBox="1"/>
          <p:nvPr>
            <p:custDataLst>
              <p:tags r:id="rId14"/>
            </p:custDataLst>
          </p:nvPr>
        </p:nvSpPr>
        <p:spPr>
          <a:xfrm>
            <a:off x="254000" y="54103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  <a:endParaRPr lang="en-GB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15"/>
            </p:custDataLst>
          </p:nvPr>
        </p:nvSpPr>
        <p:spPr>
          <a:xfrm>
            <a:off x="11474534" y="54103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GB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6"/>
            </p:custDataLst>
          </p:nvPr>
        </p:nvSpPr>
        <p:spPr>
          <a:xfrm>
            <a:off x="844465" y="54229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593E70"/>
              </a:gs>
              <a:gs pos="100000">
                <a:srgbClr val="6547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17"/>
            </p:custDataLst>
          </p:nvPr>
        </p:nvSpPr>
        <p:spPr>
          <a:xfrm>
            <a:off x="982345" y="5422900"/>
            <a:ext cx="942340" cy="25400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altLang="en-GB"/>
              <a:t>Mayo</a:t>
            </a:r>
            <a:endParaRPr lang="es-PY" altLang="en-GB"/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18"/>
            </p:custDataLst>
          </p:nvPr>
        </p:nvSpPr>
        <p:spPr>
          <a:xfrm>
            <a:off x="1269009" y="57531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T_d5ab68958f484c26917f51161433b0ac_Shape"/>
          <p:cNvSpPr/>
          <p:nvPr>
            <p:custDataLst>
              <p:tags r:id="rId19"/>
            </p:custDataLst>
          </p:nvPr>
        </p:nvSpPr>
        <p:spPr>
          <a:xfrm>
            <a:off x="1257819" y="1482175"/>
            <a:ext cx="400050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T_d5ab68958f484c26917f51161433b0ac_ShapePercentage" hidden="1"/>
          <p:cNvSpPr/>
          <p:nvPr>
            <p:custDataLst>
              <p:tags r:id="rId20"/>
            </p:custDataLst>
          </p:nvPr>
        </p:nvSpPr>
        <p:spPr>
          <a:xfrm>
            <a:off x="1268614" y="148979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T_d5ab68958f484c26917f51161433b0ac_Duration" hidden="1"/>
          <p:cNvSpPr txBox="1"/>
          <p:nvPr>
            <p:custDataLst>
              <p:tags r:id="rId21"/>
            </p:custDataLst>
          </p:nvPr>
        </p:nvSpPr>
        <p:spPr>
          <a:xfrm>
            <a:off x="0" y="148979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396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d5ab68958f484c26917f51161433b0ac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164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d5ab68958f484c26917f51161433b0ac_JoinedDate" hidden="1"/>
          <p:cNvSpPr txBox="1"/>
          <p:nvPr>
            <p:custDataLst>
              <p:tags r:id="rId23"/>
            </p:custDataLst>
          </p:nvPr>
        </p:nvSpPr>
        <p:spPr>
          <a:xfrm>
            <a:off x="0" y="16448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d5ab68958f484c26917f51161433b0ac_StartDate"/>
          <p:cNvSpPr txBox="1"/>
          <p:nvPr>
            <p:custDataLst>
              <p:tags r:id="rId24"/>
            </p:custDataLst>
          </p:nvPr>
        </p:nvSpPr>
        <p:spPr>
          <a:xfrm>
            <a:off x="636905" y="1552575"/>
            <a:ext cx="591820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Mayo 23 </a:t>
            </a:r>
            <a:endParaRPr lang="es-PY" altLang="en-GB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_d5ab68958f484c26917f51161433b0ac_EndDate"/>
          <p:cNvSpPr txBox="1"/>
          <p:nvPr>
            <p:custDataLst>
              <p:tags r:id="rId25"/>
            </p:custDataLst>
          </p:nvPr>
        </p:nvSpPr>
        <p:spPr>
          <a:xfrm>
            <a:off x="5309235" y="1552575"/>
            <a:ext cx="466090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Junio 15</a:t>
            </a:r>
            <a:endParaRPr lang="es-PY" altLang="en-GB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_d5ab68958f484c26917f51161433b0ac_Title"/>
          <p:cNvSpPr txBox="1"/>
          <p:nvPr>
            <p:custDataLst>
              <p:tags r:id="rId26"/>
            </p:custDataLst>
          </p:nvPr>
        </p:nvSpPr>
        <p:spPr>
          <a:xfrm>
            <a:off x="2324100" y="1537335"/>
            <a:ext cx="2082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10" smtClean="0">
                <a:solidFill>
                  <a:schemeClr val="lt1"/>
                </a:solidFill>
                <a:latin typeface="Calibri" panose="020F0502020204030204" pitchFamily="34" charset="0"/>
              </a:rPr>
              <a:t>Pacs008 entrante y saliente</a:t>
            </a:r>
            <a:endParaRPr lang="es-PY" altLang="en-GB" sz="1100" b="1" spc="-10" smtClean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_f29248ef25954175b4f4b1d4a80d8648_Shape"/>
          <p:cNvSpPr/>
          <p:nvPr>
            <p:custDataLst>
              <p:tags r:id="rId27"/>
            </p:custDataLst>
          </p:nvPr>
        </p:nvSpPr>
        <p:spPr>
          <a:xfrm>
            <a:off x="1268614" y="1854454"/>
            <a:ext cx="6604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TLSHAPE_T_f29248ef25954175b4f4b1d4a80d8648_ShapePercentage" hidden="1"/>
          <p:cNvSpPr/>
          <p:nvPr>
            <p:custDataLst>
              <p:tags r:id="rId28"/>
            </p:custDataLst>
          </p:nvPr>
        </p:nvSpPr>
        <p:spPr>
          <a:xfrm>
            <a:off x="1268614" y="1854454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_f29248ef25954175b4f4b1d4a80d8648_Duration" hidden="1"/>
          <p:cNvSpPr txBox="1"/>
          <p:nvPr>
            <p:custDataLst>
              <p:tags r:id="rId29"/>
            </p:custDataLst>
          </p:nvPr>
        </p:nvSpPr>
        <p:spPr>
          <a:xfrm>
            <a:off x="0" y="183269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65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_f29248ef25954175b4f4b1d4a80d8648_TextPercentage" hidden="1"/>
          <p:cNvSpPr txBox="1"/>
          <p:nvPr>
            <p:custDataLst>
              <p:tags r:id="rId30"/>
            </p:custDataLst>
          </p:nvPr>
        </p:nvSpPr>
        <p:spPr>
          <a:xfrm>
            <a:off x="0" y="19877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f29248ef25954175b4f4b1d4a80d8648_JoinedDate" hidden="1"/>
          <p:cNvSpPr txBox="1"/>
          <p:nvPr>
            <p:custDataLst>
              <p:tags r:id="rId31"/>
            </p:custDataLst>
          </p:nvPr>
        </p:nvSpPr>
        <p:spPr>
          <a:xfrm>
            <a:off x="0" y="1987719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1 - May 30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f29248ef25954175b4f4b1d4a80d8648_StartDate" hidden="1"/>
          <p:cNvSpPr txBox="1"/>
          <p:nvPr>
            <p:custDataLst>
              <p:tags r:id="rId32"/>
            </p:custDataLst>
          </p:nvPr>
        </p:nvSpPr>
        <p:spPr>
          <a:xfrm>
            <a:off x="0" y="21427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f29248ef25954175b4f4b1d4a80d8648_EndDate" hidden="1"/>
          <p:cNvSpPr txBox="1"/>
          <p:nvPr>
            <p:custDataLst>
              <p:tags r:id="rId33"/>
            </p:custDataLst>
          </p:nvPr>
        </p:nvSpPr>
        <p:spPr>
          <a:xfrm>
            <a:off x="0" y="214274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f29248ef25954175b4f4b1d4a80d8648_Title"/>
          <p:cNvSpPr txBox="1"/>
          <p:nvPr>
            <p:custDataLst>
              <p:tags r:id="rId34"/>
            </p:custDataLst>
          </p:nvPr>
        </p:nvSpPr>
        <p:spPr>
          <a:xfrm>
            <a:off x="1929765" y="1833563"/>
            <a:ext cx="130683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Análisis de Cobertura</a:t>
            </a:r>
            <a:endParaRPr lang="es-PY" altLang="en-GB" sz="1100" b="1" spc="-8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6a4581e937f04fae975331065f1183da_Shape"/>
          <p:cNvSpPr/>
          <p:nvPr>
            <p:custDataLst>
              <p:tags r:id="rId35"/>
            </p:custDataLst>
          </p:nvPr>
        </p:nvSpPr>
        <p:spPr>
          <a:xfrm>
            <a:off x="1929765" y="2086610"/>
            <a:ext cx="1802765" cy="120015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T_6a4581e937f04fae975331065f1183da_ShapePercentage" hidden="1"/>
          <p:cNvSpPr/>
          <p:nvPr>
            <p:custDataLst>
              <p:tags r:id="rId36"/>
            </p:custDataLst>
          </p:nvPr>
        </p:nvSpPr>
        <p:spPr>
          <a:xfrm>
            <a:off x="1929998" y="208847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T_6a4581e937f04fae975331065f1183da_Duration" hidden="1"/>
          <p:cNvSpPr txBox="1"/>
          <p:nvPr>
            <p:custDataLst>
              <p:tags r:id="rId37"/>
            </p:custDataLst>
          </p:nvPr>
        </p:nvSpPr>
        <p:spPr>
          <a:xfrm>
            <a:off x="0" y="206671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144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6a4581e937f04fae975331065f1183da_TextPercentage" hidden="1"/>
          <p:cNvSpPr txBox="1"/>
          <p:nvPr>
            <p:custDataLst>
              <p:tags r:id="rId38"/>
            </p:custDataLst>
          </p:nvPr>
        </p:nvSpPr>
        <p:spPr>
          <a:xfrm>
            <a:off x="0" y="222173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T_6a4581e937f04fae975331065f1183da_JoinedDate" hidden="1"/>
          <p:cNvSpPr txBox="1"/>
          <p:nvPr>
            <p:custDataLst>
              <p:tags r:id="rId39"/>
            </p:custDataLst>
          </p:nvPr>
        </p:nvSpPr>
        <p:spPr>
          <a:xfrm>
            <a:off x="0" y="222173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Jun 1 - Dec 19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6a4581e937f04fae975331065f1183da_StartDate" hidden="1"/>
          <p:cNvSpPr txBox="1"/>
          <p:nvPr>
            <p:custDataLst>
              <p:tags r:id="rId40"/>
            </p:custDataLst>
          </p:nvPr>
        </p:nvSpPr>
        <p:spPr>
          <a:xfrm>
            <a:off x="0" y="23767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6a4581e937f04fae975331065f1183da_EndDate" hidden="1"/>
          <p:cNvSpPr txBox="1"/>
          <p:nvPr>
            <p:custDataLst>
              <p:tags r:id="rId41"/>
            </p:custDataLst>
          </p:nvPr>
        </p:nvSpPr>
        <p:spPr>
          <a:xfrm>
            <a:off x="0" y="237676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6a4581e937f04fae975331065f1183da_Title"/>
          <p:cNvSpPr txBox="1"/>
          <p:nvPr>
            <p:custDataLst>
              <p:tags r:id="rId42"/>
            </p:custDataLst>
          </p:nvPr>
        </p:nvSpPr>
        <p:spPr>
          <a:xfrm>
            <a:off x="3732530" y="1793240"/>
            <a:ext cx="902970" cy="5073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12" smtClean="0">
                <a:solidFill>
                  <a:schemeClr val="dk1"/>
                </a:solidFill>
                <a:latin typeface="Calibri" panose="020F0502020204030204" pitchFamily="34" charset="0"/>
              </a:rPr>
              <a:t>Validación en base de datos Recepción</a:t>
            </a:r>
            <a:endParaRPr lang="es-PY" altLang="en-GB" sz="1100" b="1" spc="-12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cd320709f4b54961bff6dd95867ce04a_Shape"/>
          <p:cNvSpPr/>
          <p:nvPr>
            <p:custDataLst>
              <p:tags r:id="rId43"/>
            </p:custDataLst>
          </p:nvPr>
        </p:nvSpPr>
        <p:spPr>
          <a:xfrm>
            <a:off x="3306445" y="2337435"/>
            <a:ext cx="1013460" cy="113665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T_cd320709f4b54961bff6dd95867ce04a_ShapePercentage" hidden="1"/>
          <p:cNvSpPr/>
          <p:nvPr>
            <p:custDataLst>
              <p:tags r:id="rId44"/>
            </p:custDataLst>
          </p:nvPr>
        </p:nvSpPr>
        <p:spPr>
          <a:xfrm>
            <a:off x="2871752" y="2322491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T_cd320709f4b54961bff6dd95867ce04a_Duration" hidden="1"/>
          <p:cNvSpPr txBox="1"/>
          <p:nvPr>
            <p:custDataLst>
              <p:tags r:id="rId45"/>
            </p:custDataLst>
          </p:nvPr>
        </p:nvSpPr>
        <p:spPr>
          <a:xfrm>
            <a:off x="0" y="2300732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147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cd320709f4b54961bff6dd95867ce04a_TextPercentage" hidden="1"/>
          <p:cNvSpPr txBox="1"/>
          <p:nvPr>
            <p:custDataLst>
              <p:tags r:id="rId46"/>
            </p:custDataLst>
          </p:nvPr>
        </p:nvSpPr>
        <p:spPr>
          <a:xfrm>
            <a:off x="0" y="245575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T_cd320709f4b54961bff6dd95867ce04a_JoinedDate" hidden="1"/>
          <p:cNvSpPr txBox="1"/>
          <p:nvPr>
            <p:custDataLst>
              <p:tags r:id="rId47"/>
            </p:custDataLst>
          </p:nvPr>
        </p:nvSpPr>
        <p:spPr>
          <a:xfrm>
            <a:off x="0" y="2455757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Oct 10 - May 1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T_cd320709f4b54961bff6dd95867ce04a_StartDate" hidden="1"/>
          <p:cNvSpPr txBox="1"/>
          <p:nvPr>
            <p:custDataLst>
              <p:tags r:id="rId48"/>
            </p:custDataLst>
          </p:nvPr>
        </p:nvSpPr>
        <p:spPr>
          <a:xfrm>
            <a:off x="0" y="2610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d320709f4b54961bff6dd95867ce04a_EndDate" hidden="1"/>
          <p:cNvSpPr txBox="1"/>
          <p:nvPr>
            <p:custDataLst>
              <p:tags r:id="rId49"/>
            </p:custDataLst>
          </p:nvPr>
        </p:nvSpPr>
        <p:spPr>
          <a:xfrm>
            <a:off x="0" y="26107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cd320709f4b54961bff6dd95867ce04a_Title"/>
          <p:cNvSpPr txBox="1"/>
          <p:nvPr>
            <p:custDataLst>
              <p:tags r:id="rId50"/>
            </p:custDataLst>
          </p:nvPr>
        </p:nvSpPr>
        <p:spPr>
          <a:xfrm>
            <a:off x="4319905" y="2196465"/>
            <a:ext cx="1068705" cy="3384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12" smtClean="0">
                <a:solidFill>
                  <a:schemeClr val="dk1"/>
                </a:solidFill>
                <a:latin typeface="Calibri" panose="020F0502020204030204" pitchFamily="34" charset="0"/>
                <a:sym typeface="+mn-ea"/>
              </a:rPr>
              <a:t>Validación en base de datos Envío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00701a8cdd8047729f74883b97e2122f_Shape"/>
          <p:cNvSpPr/>
          <p:nvPr>
            <p:custDataLst>
              <p:tags r:id="rId51"/>
            </p:custDataLst>
          </p:nvPr>
        </p:nvSpPr>
        <p:spPr>
          <a:xfrm>
            <a:off x="4242507" y="2556510"/>
            <a:ext cx="1016000" cy="127000"/>
          </a:xfrm>
          <a:prstGeom prst="roundRect">
            <a:avLst/>
          </a:prstGeom>
          <a:solidFill>
            <a:srgbClr val="9D5AC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75" name="OTLSHAPE_T_00701a8cdd8047729f74883b97e2122f_ShapePercentage" hidden="1"/>
          <p:cNvSpPr/>
          <p:nvPr>
            <p:custDataLst>
              <p:tags r:id="rId52"/>
            </p:custDataLst>
          </p:nvPr>
        </p:nvSpPr>
        <p:spPr>
          <a:xfrm>
            <a:off x="4252032" y="255651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76" name="OTLSHAPE_T_00701a8cdd8047729f74883b97e2122f_Duration" hidden="1"/>
          <p:cNvSpPr txBox="1"/>
          <p:nvPr>
            <p:custDataLst>
              <p:tags r:id="rId53"/>
            </p:custDataLst>
          </p:nvPr>
        </p:nvSpPr>
        <p:spPr>
          <a:xfrm>
            <a:off x="0" y="253475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100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77" name="OTLSHAPE_T_00701a8cdd8047729f74883b97e2122f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26897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78" name="OTLSHAPE_T_00701a8cdd8047729f74883b97e2122f_JoinedDate" hidden="1"/>
          <p:cNvSpPr txBox="1"/>
          <p:nvPr>
            <p:custDataLst>
              <p:tags r:id="rId55"/>
            </p:custDataLst>
          </p:nvPr>
        </p:nvSpPr>
        <p:spPr>
          <a:xfrm>
            <a:off x="0" y="268977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Apr 19 - Sep 5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79" name="OTLSHAPE_T_00701a8cdd8047729f74883b97e2122f_StartDate" hidden="1"/>
          <p:cNvSpPr txBox="1"/>
          <p:nvPr>
            <p:custDataLst>
              <p:tags r:id="rId56"/>
            </p:custDataLst>
          </p:nvPr>
        </p:nvSpPr>
        <p:spPr>
          <a:xfrm>
            <a:off x="0" y="2844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0" name="OTLSHAPE_T_00701a8cdd8047729f74883b97e2122f_EndDate" hidden="1"/>
          <p:cNvSpPr txBox="1"/>
          <p:nvPr>
            <p:custDataLst>
              <p:tags r:id="rId57"/>
            </p:custDataLst>
          </p:nvPr>
        </p:nvSpPr>
        <p:spPr>
          <a:xfrm>
            <a:off x="0" y="28448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1" name="OTLSHAPE_T_00701a8cdd8047729f74883b97e2122f_Title"/>
          <p:cNvSpPr txBox="1"/>
          <p:nvPr>
            <p:custDataLst>
              <p:tags r:id="rId58"/>
            </p:custDataLst>
          </p:nvPr>
        </p:nvSpPr>
        <p:spPr>
          <a:xfrm>
            <a:off x="5309235" y="2451100"/>
            <a:ext cx="1174750" cy="3384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Generación de datos Aleatorios</a:t>
            </a:r>
            <a:r>
              <a:rPr 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82" name="OTLSHAPE_T_8e0dae495469418eb648311483d0db2a_Shape"/>
          <p:cNvSpPr/>
          <p:nvPr>
            <p:custDataLst>
              <p:tags r:id="rId59"/>
            </p:custDataLst>
          </p:nvPr>
        </p:nvSpPr>
        <p:spPr>
          <a:xfrm>
            <a:off x="5127625" y="2832100"/>
            <a:ext cx="3764915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83" name="OTLSHAPE_T_8e0dae495469418eb648311483d0db2a_ShapePercentage" hidden="1"/>
          <p:cNvSpPr/>
          <p:nvPr>
            <p:custDataLst>
              <p:tags r:id="rId60"/>
            </p:custDataLst>
          </p:nvPr>
        </p:nvSpPr>
        <p:spPr>
          <a:xfrm>
            <a:off x="4446134" y="2832269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84" name="OTLSHAPE_T_8e0dae495469418eb648311483d0db2a_Duration" hidden="1"/>
          <p:cNvSpPr txBox="1"/>
          <p:nvPr>
            <p:custDataLst>
              <p:tags r:id="rId61"/>
            </p:custDataLst>
          </p:nvPr>
        </p:nvSpPr>
        <p:spPr>
          <a:xfrm>
            <a:off x="0" y="2832269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440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85" name="OTLSHAPE_T_8e0dae495469418eb648311483d0db2a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29872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86" name="OTLSHAPE_T_8e0dae495469418eb648311483d0db2a_JoinedDate" hidden="1"/>
          <p:cNvSpPr txBox="1"/>
          <p:nvPr>
            <p:custDataLst>
              <p:tags r:id="rId63"/>
            </p:custDataLst>
          </p:nvPr>
        </p:nvSpPr>
        <p:spPr>
          <a:xfrm>
            <a:off x="0" y="29872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7" name="OTLSHAPE_T_8e0dae495469418eb648311483d0db2a_StartDate"/>
          <p:cNvSpPr txBox="1"/>
          <p:nvPr>
            <p:custDataLst>
              <p:tags r:id="rId64"/>
            </p:custDataLst>
          </p:nvPr>
        </p:nvSpPr>
        <p:spPr>
          <a:xfrm>
            <a:off x="4597400" y="2901950"/>
            <a:ext cx="523240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Junio 16</a:t>
            </a:r>
            <a:endParaRPr lang="es-PY" altLang="en-GB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8" name="OTLSHAPE_T_8e0dae495469418eb648311483d0db2a_EndDate"/>
          <p:cNvSpPr txBox="1"/>
          <p:nvPr>
            <p:custDataLst>
              <p:tags r:id="rId65"/>
            </p:custDataLst>
          </p:nvPr>
        </p:nvSpPr>
        <p:spPr>
          <a:xfrm>
            <a:off x="8881745" y="2894965"/>
            <a:ext cx="513080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Julio 22</a:t>
            </a:r>
            <a:endParaRPr lang="es-PY" altLang="en-GB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89" name="OTLSHAPE_T_8e0dae495469418eb648311483d0db2a_Title"/>
          <p:cNvSpPr txBox="1"/>
          <p:nvPr>
            <p:custDataLst>
              <p:tags r:id="rId66"/>
            </p:custDataLst>
          </p:nvPr>
        </p:nvSpPr>
        <p:spPr>
          <a:xfrm>
            <a:off x="5253355" y="2901950"/>
            <a:ext cx="3388995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6">
                <a:solidFill>
                  <a:schemeClr val="lt1"/>
                </a:solidFill>
                <a:latin typeface="Calibri" panose="020F0502020204030204" pitchFamily="34" charset="0"/>
              </a:rPr>
              <a:t>token, mensajero, pacs028, autorizador, movimientos</a:t>
            </a:r>
            <a:endParaRPr lang="es-PY" altLang="en-GB" sz="1100" b="1" spc="-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891" name="OTLSHAPE_T_c0eee04a6678471381708564745dca55_ShapePercentage" hidden="1"/>
          <p:cNvSpPr/>
          <p:nvPr>
            <p:custDataLst>
              <p:tags r:id="rId67"/>
            </p:custDataLst>
          </p:nvPr>
        </p:nvSpPr>
        <p:spPr>
          <a:xfrm>
            <a:off x="4446134" y="317516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92" name="OTLSHAPE_T_c0eee04a6678471381708564745dca55_Duration" hidden="1"/>
          <p:cNvSpPr txBox="1"/>
          <p:nvPr>
            <p:custDataLst>
              <p:tags r:id="rId68"/>
            </p:custDataLst>
          </p:nvPr>
        </p:nvSpPr>
        <p:spPr>
          <a:xfrm>
            <a:off x="0" y="3175169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175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93" name="OTLSHAPE_T_c0eee04a6678471381708564745dca55_TextPercentage" hidden="1"/>
          <p:cNvSpPr txBox="1"/>
          <p:nvPr>
            <p:custDataLst>
              <p:tags r:id="rId69"/>
            </p:custDataLst>
          </p:nvPr>
        </p:nvSpPr>
        <p:spPr>
          <a:xfrm>
            <a:off x="0" y="3330194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94" name="OTLSHAPE_T_c0eee04a6678471381708564745dca55_JoinedDate" hidden="1"/>
          <p:cNvSpPr txBox="1"/>
          <p:nvPr>
            <p:custDataLst>
              <p:tags r:id="rId70"/>
            </p:custDataLst>
          </p:nvPr>
        </p:nvSpPr>
        <p:spPr>
          <a:xfrm>
            <a:off x="0" y="333019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May 16 - Jan 15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95" name="OTLSHAPE_T_c0eee04a6678471381708564745dca55_StartDate" hidden="1"/>
          <p:cNvSpPr txBox="1"/>
          <p:nvPr>
            <p:custDataLst>
              <p:tags r:id="rId71"/>
            </p:custDataLst>
          </p:nvPr>
        </p:nvSpPr>
        <p:spPr>
          <a:xfrm>
            <a:off x="0" y="3485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96" name="OTLSHAPE_T_c0eee04a6678471381708564745dca55_EndDate" hidden="1"/>
          <p:cNvSpPr txBox="1"/>
          <p:nvPr>
            <p:custDataLst>
              <p:tags r:id="rId72"/>
            </p:custDataLst>
          </p:nvPr>
        </p:nvSpPr>
        <p:spPr>
          <a:xfrm>
            <a:off x="0" y="348521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897" name="OTLSHAPE_T_c0eee04a6678471381708564745dca55_Title"/>
          <p:cNvSpPr txBox="1"/>
          <p:nvPr>
            <p:custDataLst>
              <p:tags r:id="rId73"/>
            </p:custDataLst>
          </p:nvPr>
        </p:nvSpPr>
        <p:spPr>
          <a:xfrm>
            <a:off x="5060968" y="3175169"/>
            <a:ext cx="533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smtClean="0">
                <a:solidFill>
                  <a:schemeClr val="lt1"/>
                </a:solidFill>
                <a:latin typeface="Calibri" panose="020F0502020204030204" pitchFamily="34" charset="0"/>
              </a:rPr>
              <a:t>Mock-Up</a:t>
            </a:r>
            <a:endParaRPr lang="en-GB" sz="1100" b="1" spc="-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899" name="OTLSHAPE_T_465078d22f39485fab291572a4967a95_ShapePercentage" hidden="1"/>
          <p:cNvSpPr/>
          <p:nvPr>
            <p:custDataLst>
              <p:tags r:id="rId74"/>
            </p:custDataLst>
          </p:nvPr>
        </p:nvSpPr>
        <p:spPr>
          <a:xfrm>
            <a:off x="4446134" y="3409188"/>
            <a:ext cx="12700" cy="17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00" name="OTLSHAPE_T_465078d22f39485fab291572a4967a95_Duration" hidden="1"/>
          <p:cNvSpPr txBox="1"/>
          <p:nvPr>
            <p:custDataLst>
              <p:tags r:id="rId75"/>
            </p:custDataLst>
          </p:nvPr>
        </p:nvSpPr>
        <p:spPr>
          <a:xfrm>
            <a:off x="0" y="340918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125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01" name="OTLSHAPE_T_465078d22f39485fab291572a4967a95_JoinedDate" hidden="1"/>
          <p:cNvSpPr txBox="1"/>
          <p:nvPr>
            <p:custDataLst>
              <p:tags r:id="rId76"/>
            </p:custDataLst>
          </p:nvPr>
        </p:nvSpPr>
        <p:spPr>
          <a:xfrm>
            <a:off x="0" y="3564213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May 16 - Nov 7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02" name="OTLSHAPE_T_465078d22f39485fab291572a4967a95_StartDate" hidden="1"/>
          <p:cNvSpPr txBox="1"/>
          <p:nvPr>
            <p:custDataLst>
              <p:tags r:id="rId77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03" name="OTLSHAPE_T_465078d22f39485fab291572a4967a95_EndDate" hidden="1"/>
          <p:cNvSpPr txBox="1"/>
          <p:nvPr>
            <p:custDataLst>
              <p:tags r:id="rId78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04" name="OTLSHAPE_T_465078d22f39485fab291572a4967a95_Title"/>
          <p:cNvSpPr txBox="1"/>
          <p:nvPr>
            <p:custDataLst>
              <p:tags r:id="rId79"/>
            </p:custDataLst>
          </p:nvPr>
        </p:nvSpPr>
        <p:spPr>
          <a:xfrm>
            <a:off x="4597917" y="3409188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smtClean="0">
                <a:solidFill>
                  <a:schemeClr val="lt1"/>
                </a:solidFill>
                <a:latin typeface="Calibri" panose="020F0502020204030204" pitchFamily="34" charset="0"/>
              </a:rPr>
              <a:t>UX Refinements </a:t>
            </a:r>
            <a:endParaRPr lang="en-GB" sz="1100" b="1" spc="-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905" name="OTLSHAPE_T_465078d22f39485fab291572a4967a95_TextPercentage" hidden="1"/>
          <p:cNvSpPr txBox="1"/>
          <p:nvPr>
            <p:custDataLst>
              <p:tags r:id="rId80"/>
            </p:custDataLst>
          </p:nvPr>
        </p:nvSpPr>
        <p:spPr>
          <a:xfrm>
            <a:off x="4458834" y="35797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07" name="OTLSHAPE_T_fcab4cc687e94abeaefb5c7d772d1056_ShapePercentage" hidden="1"/>
          <p:cNvSpPr/>
          <p:nvPr>
            <p:custDataLst>
              <p:tags r:id="rId81"/>
            </p:custDataLst>
          </p:nvPr>
        </p:nvSpPr>
        <p:spPr>
          <a:xfrm>
            <a:off x="5776091" y="3409188"/>
            <a:ext cx="12700" cy="17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08" name="OTLSHAPE_T_fcab4cc687e94abeaefb5c7d772d1056_Duration" hidden="1"/>
          <p:cNvSpPr txBox="1"/>
          <p:nvPr>
            <p:custDataLst>
              <p:tags r:id="rId82"/>
            </p:custDataLst>
          </p:nvPr>
        </p:nvSpPr>
        <p:spPr>
          <a:xfrm>
            <a:off x="0" y="34091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84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909" name="OTLSHAPE_T_fcab4cc687e94abeaefb5c7d772d1056_JoinedDate" hidden="1"/>
          <p:cNvSpPr txBox="1"/>
          <p:nvPr>
            <p:custDataLst>
              <p:tags r:id="rId83"/>
            </p:custDataLst>
          </p:nvPr>
        </p:nvSpPr>
        <p:spPr>
          <a:xfrm>
            <a:off x="0" y="3564213"/>
            <a:ext cx="838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Nov 17 - Mar 12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10" name="OTLSHAPE_T_fcab4cc687e94abeaefb5c7d772d1056_StartDate" hidden="1"/>
          <p:cNvSpPr txBox="1"/>
          <p:nvPr>
            <p:custDataLst>
              <p:tags r:id="rId84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11" name="OTLSHAPE_T_fcab4cc687e94abeaefb5c7d772d1056_EndDate" hidden="1"/>
          <p:cNvSpPr txBox="1"/>
          <p:nvPr>
            <p:custDataLst>
              <p:tags r:id="rId85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OTLSHAPE_T_fcab4cc687e94abeaefb5c7d772d1056_Title"/>
          <p:cNvSpPr txBox="1"/>
          <p:nvPr>
            <p:custDataLst>
              <p:tags r:id="rId86"/>
            </p:custDataLst>
          </p:nvPr>
        </p:nvSpPr>
        <p:spPr>
          <a:xfrm>
            <a:off x="6094158" y="3409188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4" smtClean="0">
                <a:solidFill>
                  <a:schemeClr val="lt1"/>
                </a:solidFill>
                <a:latin typeface="Calibri" panose="020F0502020204030204" pitchFamily="34" charset="0"/>
              </a:rPr>
              <a:t>IOS</a:t>
            </a:r>
            <a:endParaRPr lang="en-GB" sz="1100" b="1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1" name="OTLSHAPE_T_fcab4cc687e94abeaefb5c7d772d1056_TextPercentage" hidden="1"/>
          <p:cNvSpPr txBox="1"/>
          <p:nvPr>
            <p:custDataLst>
              <p:tags r:id="rId87"/>
            </p:custDataLst>
          </p:nvPr>
        </p:nvSpPr>
        <p:spPr>
          <a:xfrm>
            <a:off x="5788791" y="35797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3" name="OTLSHAPE_T_3c03b7d0bf494a2cb08ab0c336b3a423_ShapePercentage" hidden="1"/>
          <p:cNvSpPr/>
          <p:nvPr>
            <p:custDataLst>
              <p:tags r:id="rId88"/>
            </p:custDataLst>
          </p:nvPr>
        </p:nvSpPr>
        <p:spPr>
          <a:xfrm>
            <a:off x="6681895" y="3409188"/>
            <a:ext cx="12700" cy="17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OTLSHAPE_T_3c03b7d0bf494a2cb08ab0c336b3a423_Duration" hidden="1"/>
          <p:cNvSpPr txBox="1"/>
          <p:nvPr>
            <p:custDataLst>
              <p:tags r:id="rId89"/>
            </p:custDataLst>
          </p:nvPr>
        </p:nvSpPr>
        <p:spPr>
          <a:xfrm>
            <a:off x="0" y="3409188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84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5" name="OTLSHAPE_T_3c03b7d0bf494a2cb08ab0c336b3a423_JoinedDate" hidden="1"/>
          <p:cNvSpPr txBox="1"/>
          <p:nvPr>
            <p:custDataLst>
              <p:tags r:id="rId90"/>
            </p:custDataLst>
          </p:nvPr>
        </p:nvSpPr>
        <p:spPr>
          <a:xfrm>
            <a:off x="0" y="3564213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Mar 22 - Jul 16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" name="OTLSHAPE_T_3c03b7d0bf494a2cb08ab0c336b3a423_StartDate" hidden="1"/>
          <p:cNvSpPr txBox="1"/>
          <p:nvPr>
            <p:custDataLst>
              <p:tags r:id="rId91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7" name="OTLSHAPE_T_3c03b7d0bf494a2cb08ab0c336b3a423_EndDate" hidden="1"/>
          <p:cNvSpPr txBox="1"/>
          <p:nvPr>
            <p:custDataLst>
              <p:tags r:id="rId92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9" name="OTLSHAPE_T_3c03b7d0bf494a2cb08ab0c336b3a423_TextPercentage" hidden="1"/>
          <p:cNvSpPr txBox="1"/>
          <p:nvPr>
            <p:custDataLst>
              <p:tags r:id="rId93"/>
            </p:custDataLst>
          </p:nvPr>
        </p:nvSpPr>
        <p:spPr>
          <a:xfrm>
            <a:off x="6694595" y="35797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1" name="OTLSHAPE_T_37b96d8752194d5a93a4cd6a0834f436_ShapePercentage" hidden="1"/>
          <p:cNvSpPr/>
          <p:nvPr>
            <p:custDataLst>
              <p:tags r:id="rId94"/>
            </p:custDataLst>
          </p:nvPr>
        </p:nvSpPr>
        <p:spPr>
          <a:xfrm>
            <a:off x="7580520" y="3409188"/>
            <a:ext cx="12700" cy="17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TLSHAPE_T_37b96d8752194d5a93a4cd6a0834f436_Duration" hidden="1"/>
          <p:cNvSpPr txBox="1"/>
          <p:nvPr>
            <p:custDataLst>
              <p:tags r:id="rId95"/>
            </p:custDataLst>
          </p:nvPr>
        </p:nvSpPr>
        <p:spPr>
          <a:xfrm>
            <a:off x="0" y="3409188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130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OTLSHAPE_T_37b96d8752194d5a93a4cd6a0834f436_JoinedDate" hidden="1"/>
          <p:cNvSpPr txBox="1"/>
          <p:nvPr>
            <p:custDataLst>
              <p:tags r:id="rId96"/>
            </p:custDataLst>
          </p:nvPr>
        </p:nvSpPr>
        <p:spPr>
          <a:xfrm>
            <a:off x="0" y="356421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Jul 26 - Jan 22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4" name="OTLSHAPE_T_37b96d8752194d5a93a4cd6a0834f436_StartDate" hidden="1"/>
          <p:cNvSpPr txBox="1"/>
          <p:nvPr>
            <p:custDataLst>
              <p:tags r:id="rId97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5" name="OTLSHAPE_T_37b96d8752194d5a93a4cd6a0834f436_EndDate" hidden="1"/>
          <p:cNvSpPr txBox="1"/>
          <p:nvPr>
            <p:custDataLst>
              <p:tags r:id="rId98"/>
            </p:custDataLst>
          </p:nvPr>
        </p:nvSpPr>
        <p:spPr>
          <a:xfrm>
            <a:off x="0" y="37192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6" name="OTLSHAPE_T_37b96d8752194d5a93a4cd6a0834f436_Title"/>
          <p:cNvSpPr txBox="1"/>
          <p:nvPr>
            <p:custDataLst>
              <p:tags r:id="rId99"/>
            </p:custDataLst>
          </p:nvPr>
        </p:nvSpPr>
        <p:spPr>
          <a:xfrm>
            <a:off x="7829269" y="3409993"/>
            <a:ext cx="81280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smtClean="0">
                <a:solidFill>
                  <a:schemeClr val="lt1"/>
                </a:solidFill>
                <a:latin typeface="Calibri" panose="020F0502020204030204" pitchFamily="34" charset="0"/>
              </a:rPr>
              <a:t>Clod Storage</a:t>
            </a:r>
            <a:endParaRPr lang="en-GB" sz="1100" b="1" spc="-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7" name="OTLSHAPE_T_37b96d8752194d5a93a4cd6a0834f436_TextPercentage" hidden="1"/>
          <p:cNvSpPr txBox="1"/>
          <p:nvPr>
            <p:custDataLst>
              <p:tags r:id="rId100"/>
            </p:custDataLst>
          </p:nvPr>
        </p:nvSpPr>
        <p:spPr>
          <a:xfrm>
            <a:off x="7593220" y="35797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9" name="OTLSHAPE_T_28c810d979994bb380dbcaa9d965318e_ShapePercentage" hidden="1"/>
          <p:cNvSpPr/>
          <p:nvPr>
            <p:custDataLst>
              <p:tags r:id="rId101"/>
            </p:custDataLst>
          </p:nvPr>
        </p:nvSpPr>
        <p:spPr>
          <a:xfrm>
            <a:off x="6200240" y="364320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OTLSHAPE_T_28c810d979994bb380dbcaa9d965318e_Duration" hidden="1"/>
          <p:cNvSpPr txBox="1"/>
          <p:nvPr>
            <p:custDataLst>
              <p:tags r:id="rId102"/>
            </p:custDataLst>
          </p:nvPr>
        </p:nvSpPr>
        <p:spPr>
          <a:xfrm>
            <a:off x="0" y="3643207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266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1" name="OTLSHAPE_T_28c810d979994bb380dbcaa9d965318e_TextPercentage" hidden="1"/>
          <p:cNvSpPr txBox="1"/>
          <p:nvPr>
            <p:custDataLst>
              <p:tags r:id="rId103"/>
            </p:custDataLst>
          </p:nvPr>
        </p:nvSpPr>
        <p:spPr>
          <a:xfrm>
            <a:off x="0" y="37982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2" name="OTLSHAPE_T_28c810d979994bb380dbcaa9d965318e_JoinedDate" hidden="1"/>
          <p:cNvSpPr txBox="1"/>
          <p:nvPr>
            <p:custDataLst>
              <p:tags r:id="rId104"/>
            </p:custDataLst>
          </p:nvPr>
        </p:nvSpPr>
        <p:spPr>
          <a:xfrm>
            <a:off x="0" y="379823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Jan 15 - Jan 22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3" name="OTLSHAPE_T_28c810d979994bb380dbcaa9d965318e_StartDate" hidden="1"/>
          <p:cNvSpPr txBox="1"/>
          <p:nvPr>
            <p:custDataLst>
              <p:tags r:id="rId105"/>
            </p:custDataLst>
          </p:nvPr>
        </p:nvSpPr>
        <p:spPr>
          <a:xfrm>
            <a:off x="0" y="39532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4" name="OTLSHAPE_T_28c810d979994bb380dbcaa9d965318e_EndDate" hidden="1"/>
          <p:cNvSpPr txBox="1"/>
          <p:nvPr>
            <p:custDataLst>
              <p:tags r:id="rId106"/>
            </p:custDataLst>
          </p:nvPr>
        </p:nvSpPr>
        <p:spPr>
          <a:xfrm>
            <a:off x="0" y="39532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45" name="OTLSHAPE_T_28c810d979994bb380dbcaa9d965318e_Title"/>
          <p:cNvSpPr txBox="1"/>
          <p:nvPr>
            <p:custDataLst>
              <p:tags r:id="rId107"/>
            </p:custDataLst>
          </p:nvPr>
        </p:nvSpPr>
        <p:spPr>
          <a:xfrm>
            <a:off x="7322898" y="3643207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0" smtClean="0">
                <a:solidFill>
                  <a:schemeClr val="lt1"/>
                </a:solidFill>
                <a:latin typeface="Calibri" panose="020F0502020204030204" pitchFamily="34" charset="0"/>
              </a:rPr>
              <a:t>Testing </a:t>
            </a:r>
            <a:endParaRPr lang="en-GB" sz="1100" b="1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6" name="OTLSHAPE_T_6cbf32eda35943959854a3ffaf48db5e_Shape"/>
          <p:cNvSpPr/>
          <p:nvPr>
            <p:custDataLst>
              <p:tags r:id="rId108"/>
            </p:custDataLst>
          </p:nvPr>
        </p:nvSpPr>
        <p:spPr>
          <a:xfrm>
            <a:off x="8069580" y="3940810"/>
            <a:ext cx="2954020" cy="2794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OTLSHAPE_T_6cbf32eda35943959854a3ffaf48db5e_ShapePercentage" hidden="1"/>
          <p:cNvSpPr/>
          <p:nvPr>
            <p:custDataLst>
              <p:tags r:id="rId109"/>
            </p:custDataLst>
          </p:nvPr>
        </p:nvSpPr>
        <p:spPr>
          <a:xfrm>
            <a:off x="8069364" y="3940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OTLSHAPE_T_6cbf32eda35943959854a3ffaf48db5e_Duration" hidden="1"/>
          <p:cNvSpPr txBox="1"/>
          <p:nvPr>
            <p:custDataLst>
              <p:tags r:id="rId110"/>
            </p:custDataLst>
          </p:nvPr>
        </p:nvSpPr>
        <p:spPr>
          <a:xfrm>
            <a:off x="0" y="39407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260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9" name="OTLSHAPE_T_6cbf32eda35943959854a3ffaf48db5e_TextPercentage" hidden="1"/>
          <p:cNvSpPr txBox="1"/>
          <p:nvPr>
            <p:custDataLst>
              <p:tags r:id="rId111"/>
            </p:custDataLst>
          </p:nvPr>
        </p:nvSpPr>
        <p:spPr>
          <a:xfrm>
            <a:off x="0" y="4095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0" name="OTLSHAPE_T_6cbf32eda35943959854a3ffaf48db5e_JoinedDate" hidden="1"/>
          <p:cNvSpPr txBox="1"/>
          <p:nvPr>
            <p:custDataLst>
              <p:tags r:id="rId112"/>
            </p:custDataLst>
          </p:nvPr>
        </p:nvSpPr>
        <p:spPr>
          <a:xfrm>
            <a:off x="0" y="4095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1" name="OTLSHAPE_T_6cbf32eda35943959854a3ffaf48db5e_StartDate"/>
          <p:cNvSpPr txBox="1"/>
          <p:nvPr>
            <p:custDataLst>
              <p:tags r:id="rId113"/>
            </p:custDataLst>
          </p:nvPr>
        </p:nvSpPr>
        <p:spPr>
          <a:xfrm>
            <a:off x="7585710" y="4003675"/>
            <a:ext cx="438785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Julio 20</a:t>
            </a:r>
            <a:endParaRPr lang="es-PY" altLang="en-GB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T_6cbf32eda35943959854a3ffaf48db5e_EndDate"/>
          <p:cNvSpPr txBox="1"/>
          <p:nvPr>
            <p:custDataLst>
              <p:tags r:id="rId114"/>
            </p:custDataLst>
          </p:nvPr>
        </p:nvSpPr>
        <p:spPr>
          <a:xfrm>
            <a:off x="11155680" y="4011295"/>
            <a:ext cx="637540" cy="1536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Y" alt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Agosto 20</a:t>
            </a:r>
            <a:endParaRPr lang="es-PY" altLang="en-GB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3" name="OTLSHAPE_T_6cbf32eda35943959854a3ffaf48db5e_Title"/>
          <p:cNvSpPr txBox="1"/>
          <p:nvPr>
            <p:custDataLst>
              <p:tags r:id="rId115"/>
            </p:custDataLst>
          </p:nvPr>
        </p:nvSpPr>
        <p:spPr>
          <a:xfrm>
            <a:off x="8227695" y="3995738"/>
            <a:ext cx="2650490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6" smtClean="0">
                <a:solidFill>
                  <a:schemeClr val="lt1"/>
                </a:solidFill>
                <a:latin typeface="Calibri" panose="020F0502020204030204" pitchFamily="34" charset="0"/>
              </a:rPr>
              <a:t>Pruebas finales e Integración con el Azure</a:t>
            </a:r>
            <a:endParaRPr lang="es-PY" altLang="en-GB" sz="1100" b="1" spc="-6" smtClean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4" name="OTLSHAPE_T_c6ded594532e4e2891b25e994bbb1784_Shape"/>
          <p:cNvSpPr/>
          <p:nvPr>
            <p:custDataLst>
              <p:tags r:id="rId116"/>
            </p:custDataLst>
          </p:nvPr>
        </p:nvSpPr>
        <p:spPr>
          <a:xfrm>
            <a:off x="8051800" y="4283710"/>
            <a:ext cx="1434465" cy="123190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OTLSHAPE_T_c6ded594532e4e2891b25e994bbb1784_ShapePercentage" hidden="1"/>
          <p:cNvSpPr/>
          <p:nvPr>
            <p:custDataLst>
              <p:tags r:id="rId117"/>
            </p:custDataLst>
          </p:nvPr>
        </p:nvSpPr>
        <p:spPr>
          <a:xfrm>
            <a:off x="8062181" y="428362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OTLSHAPE_T_c6ded594532e4e2891b25e994bbb1784_Duration" hidden="1"/>
          <p:cNvSpPr txBox="1"/>
          <p:nvPr>
            <p:custDataLst>
              <p:tags r:id="rId118"/>
            </p:custDataLst>
          </p:nvPr>
        </p:nvSpPr>
        <p:spPr>
          <a:xfrm>
            <a:off x="0" y="4283625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261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7" name="OTLSHAPE_T_c6ded594532e4e2891b25e994bbb1784_TextPercentage" hidden="1"/>
          <p:cNvSpPr txBox="1"/>
          <p:nvPr>
            <p:custDataLst>
              <p:tags r:id="rId119"/>
            </p:custDataLst>
          </p:nvPr>
        </p:nvSpPr>
        <p:spPr>
          <a:xfrm>
            <a:off x="0" y="44386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58" name="OTLSHAPE_T_c6ded594532e4e2891b25e994bbb1784_JoinedDate" hidden="1"/>
          <p:cNvSpPr txBox="1"/>
          <p:nvPr>
            <p:custDataLst>
              <p:tags r:id="rId120"/>
            </p:custDataLst>
          </p:nvPr>
        </p:nvSpPr>
        <p:spPr>
          <a:xfrm>
            <a:off x="0" y="4438650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Oct 1 - Oct 1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9" name="OTLSHAPE_T_c6ded594532e4e2891b25e994bbb1784_StartDate" hidden="1"/>
          <p:cNvSpPr txBox="1"/>
          <p:nvPr>
            <p:custDataLst>
              <p:tags r:id="rId121"/>
            </p:custDataLst>
          </p:nvPr>
        </p:nvSpPr>
        <p:spPr>
          <a:xfrm>
            <a:off x="0" y="4593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0" name="OTLSHAPE_T_c6ded594532e4e2891b25e994bbb1784_EndDate" hidden="1"/>
          <p:cNvSpPr txBox="1"/>
          <p:nvPr>
            <p:custDataLst>
              <p:tags r:id="rId122"/>
            </p:custDataLst>
          </p:nvPr>
        </p:nvSpPr>
        <p:spPr>
          <a:xfrm>
            <a:off x="0" y="45936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2" name="OTLSHAPE_T_42876639e34e456a825c281f94962feb_Shape"/>
          <p:cNvSpPr/>
          <p:nvPr>
            <p:custDataLst>
              <p:tags r:id="rId123"/>
            </p:custDataLst>
          </p:nvPr>
        </p:nvSpPr>
        <p:spPr>
          <a:xfrm>
            <a:off x="9493885" y="4533900"/>
            <a:ext cx="1384300" cy="156845"/>
          </a:xfrm>
          <a:prstGeom prst="roundRect">
            <a:avLst/>
          </a:prstGeom>
          <a:solidFill>
            <a:srgbClr val="4B53BA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altLang="en-GB" sz="1100" b="1"/>
          </a:p>
        </p:txBody>
      </p:sp>
      <p:sp>
        <p:nvSpPr>
          <p:cNvPr id="363" name="OTLSHAPE_T_42876639e34e456a825c281f94962feb_ShapePercentage" hidden="1"/>
          <p:cNvSpPr/>
          <p:nvPr>
            <p:custDataLst>
              <p:tags r:id="rId124"/>
            </p:custDataLst>
          </p:nvPr>
        </p:nvSpPr>
        <p:spPr>
          <a:xfrm>
            <a:off x="8062181" y="453940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OTLSHAPE_T_42876639e34e456a825c281f94962feb_Duration" hidden="1"/>
          <p:cNvSpPr txBox="1"/>
          <p:nvPr>
            <p:custDataLst>
              <p:tags r:id="rId125"/>
            </p:custDataLst>
          </p:nvPr>
        </p:nvSpPr>
        <p:spPr>
          <a:xfrm>
            <a:off x="0" y="4517644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136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5" name="OTLSHAPE_T_42876639e34e456a825c281f94962feb_TextPercentage" hidden="1"/>
          <p:cNvSpPr txBox="1"/>
          <p:nvPr>
            <p:custDataLst>
              <p:tags r:id="rId126"/>
            </p:custDataLst>
          </p:nvPr>
        </p:nvSpPr>
        <p:spPr>
          <a:xfrm>
            <a:off x="0" y="467266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67" name="OTLSHAPE_T_42876639e34e456a825c281f94962feb_JoinedDate" hidden="1"/>
          <p:cNvSpPr txBox="1"/>
          <p:nvPr>
            <p:custDataLst>
              <p:tags r:id="rId127"/>
            </p:custDataLst>
          </p:nvPr>
        </p:nvSpPr>
        <p:spPr>
          <a:xfrm>
            <a:off x="0" y="4672669"/>
            <a:ext cx="647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Oct 1 - Apr 9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8" name="OTLSHAPE_T_42876639e34e456a825c281f94962feb_StartDate" hidden="1"/>
          <p:cNvSpPr txBox="1"/>
          <p:nvPr>
            <p:custDataLst>
              <p:tags r:id="rId128"/>
            </p:custDataLst>
          </p:nvPr>
        </p:nvSpPr>
        <p:spPr>
          <a:xfrm>
            <a:off x="0" y="48276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9" name="OTLSHAPE_T_42876639e34e456a825c281f94962feb_EndDate" hidden="1"/>
          <p:cNvSpPr txBox="1"/>
          <p:nvPr>
            <p:custDataLst>
              <p:tags r:id="rId129"/>
            </p:custDataLst>
          </p:nvPr>
        </p:nvSpPr>
        <p:spPr>
          <a:xfrm>
            <a:off x="0" y="48276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2" name="OTLSHAPE_T_290633caa07244ab8e92ba54d719df9f_ShapePercentage" hidden="1"/>
          <p:cNvSpPr/>
          <p:nvPr>
            <p:custDataLst>
              <p:tags r:id="rId130"/>
            </p:custDataLst>
          </p:nvPr>
        </p:nvSpPr>
        <p:spPr>
          <a:xfrm>
            <a:off x="8817021" y="4773422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OTLSHAPE_T_290633caa07244ab8e92ba54d719df9f_Duration" hidden="1"/>
          <p:cNvSpPr txBox="1"/>
          <p:nvPr>
            <p:custDataLst>
              <p:tags r:id="rId131"/>
            </p:custDataLst>
          </p:nvPr>
        </p:nvSpPr>
        <p:spPr>
          <a:xfrm>
            <a:off x="0" y="47516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4" name="OTLSHAPE_T_290633caa07244ab8e92ba54d719df9f_TextPercentage" hidden="1"/>
          <p:cNvSpPr txBox="1"/>
          <p:nvPr>
            <p:custDataLst>
              <p:tags r:id="rId132"/>
            </p:custDataLst>
          </p:nvPr>
        </p:nvSpPr>
        <p:spPr>
          <a:xfrm>
            <a:off x="0" y="490668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75" name="OTLSHAPE_T_290633caa07244ab8e92ba54d719df9f_JoinedDate" hidden="1"/>
          <p:cNvSpPr txBox="1"/>
          <p:nvPr>
            <p:custDataLst>
              <p:tags r:id="rId133"/>
            </p:custDataLst>
          </p:nvPr>
        </p:nvSpPr>
        <p:spPr>
          <a:xfrm>
            <a:off x="0" y="49066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Jan 14 - Jul 15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6" name="OTLSHAPE_T_290633caa07244ab8e92ba54d719df9f_StartDate" hidden="1"/>
          <p:cNvSpPr txBox="1"/>
          <p:nvPr>
            <p:custDataLst>
              <p:tags r:id="rId134"/>
            </p:custDataLst>
          </p:nvPr>
        </p:nvSpPr>
        <p:spPr>
          <a:xfrm>
            <a:off x="0" y="506171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7" name="OTLSHAPE_T_290633caa07244ab8e92ba54d719df9f_EndDate" hidden="1"/>
          <p:cNvSpPr txBox="1"/>
          <p:nvPr>
            <p:custDataLst>
              <p:tags r:id="rId135"/>
            </p:custDataLst>
          </p:nvPr>
        </p:nvSpPr>
        <p:spPr>
          <a:xfrm>
            <a:off x="0" y="506171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78" name="OTLSHAPE_T_290633caa07244ab8e92ba54d719df9f_Title"/>
          <p:cNvSpPr txBox="1"/>
          <p:nvPr>
            <p:custDataLst>
              <p:tags r:id="rId136"/>
            </p:custDataLst>
          </p:nvPr>
        </p:nvSpPr>
        <p:spPr>
          <a:xfrm>
            <a:off x="9540240" y="4237673"/>
            <a:ext cx="1383665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Y" alt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Generación de Reporte</a:t>
            </a:r>
            <a:endParaRPr lang="es-PY" altLang="en-GB" sz="1100" b="1" spc="-4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0" name="OTLSHAPE_T_fbdb80b2c70648a0afeb6a4ed2278d41_ShapePercentage" hidden="1"/>
          <p:cNvSpPr/>
          <p:nvPr>
            <p:custDataLst>
              <p:tags r:id="rId137"/>
            </p:custDataLst>
          </p:nvPr>
        </p:nvSpPr>
        <p:spPr>
          <a:xfrm>
            <a:off x="9456834" y="500744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OTLSHAPE_T_fbdb80b2c70648a0afeb6a4ed2278d41_Duration" hidden="1"/>
          <p:cNvSpPr txBox="1"/>
          <p:nvPr>
            <p:custDataLst>
              <p:tags r:id="rId138"/>
            </p:custDataLst>
          </p:nvPr>
        </p:nvSpPr>
        <p:spPr>
          <a:xfrm>
            <a:off x="0" y="4985681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123 days</a:t>
            </a:r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2" name="OTLSHAPE_T_fbdb80b2c70648a0afeb6a4ed2278d41_TextPercentage" hidden="1"/>
          <p:cNvSpPr txBox="1"/>
          <p:nvPr>
            <p:custDataLst>
              <p:tags r:id="rId139"/>
            </p:custDataLst>
          </p:nvPr>
        </p:nvSpPr>
        <p:spPr>
          <a:xfrm>
            <a:off x="0" y="514070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83" name="OTLSHAPE_T_fbdb80b2c70648a0afeb6a4ed2278d41_JoinedDate" hidden="1"/>
          <p:cNvSpPr txBox="1"/>
          <p:nvPr>
            <p:custDataLst>
              <p:tags r:id="rId140"/>
            </p:custDataLst>
          </p:nvPr>
        </p:nvSpPr>
        <p:spPr>
          <a:xfrm>
            <a:off x="0" y="514070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mtClean="0">
                <a:solidFill>
                  <a:schemeClr val="dk2"/>
                </a:solidFill>
                <a:latin typeface="Calibri" panose="020F0502020204030204" pitchFamily="34" charset="0"/>
              </a:rPr>
              <a:t>Apr 12 - Oct 1</a:t>
            </a:r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56" name="OTLSHAPE_T_fbdb80b2c70648a0afeb6a4ed2278d41_StartDate" hidden="1"/>
          <p:cNvSpPr txBox="1"/>
          <p:nvPr>
            <p:custDataLst>
              <p:tags r:id="rId141"/>
            </p:custDataLst>
          </p:nvPr>
        </p:nvSpPr>
        <p:spPr>
          <a:xfrm>
            <a:off x="0" y="5295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657" name="OTLSHAPE_T_fbdb80b2c70648a0afeb6a4ed2278d41_EndDate" hidden="1"/>
          <p:cNvSpPr txBox="1"/>
          <p:nvPr>
            <p:custDataLst>
              <p:tags r:id="rId142"/>
            </p:custDataLst>
          </p:nvPr>
        </p:nvSpPr>
        <p:spPr>
          <a:xfrm>
            <a:off x="0" y="529573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6" name="Title 1"/>
          <p:cNvSpPr txBox="1"/>
          <p:nvPr/>
        </p:nvSpPr>
        <p:spPr>
          <a:xfrm>
            <a:off x="4242435" y="361315"/>
            <a:ext cx="5422265" cy="701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altLang="en-US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Automatización SPI primera Etapa</a:t>
            </a:r>
            <a:endParaRPr lang="es-PY" altLang="en-US" b="1" dirty="0" smtClean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TLSHAPE_TB_00000000000000000000000000000000_ElapsedTime"/>
          <p:cNvSpPr/>
          <p:nvPr>
            <p:custDataLst>
              <p:tags r:id="rId143"/>
            </p:custDataLst>
          </p:nvPr>
        </p:nvSpPr>
        <p:spPr>
          <a:xfrm>
            <a:off x="3784600" y="5422900"/>
            <a:ext cx="942340" cy="25400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PY" altLang="en-GB"/>
              <a:t>Junio</a:t>
            </a:r>
            <a:endParaRPr lang="es-PY" altLang="en-GB"/>
          </a:p>
        </p:txBody>
      </p:sp>
      <p:sp>
        <p:nvSpPr>
          <p:cNvPr id="65" name="OTLSHAPE_TB_00000000000000000000000000000000_ElapsedTime"/>
          <p:cNvSpPr/>
          <p:nvPr>
            <p:custDataLst>
              <p:tags r:id="rId144"/>
            </p:custDataLst>
          </p:nvPr>
        </p:nvSpPr>
        <p:spPr>
          <a:xfrm>
            <a:off x="7169785" y="5422900"/>
            <a:ext cx="942340" cy="25400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altLang="en-GB"/>
              <a:t>Julio</a:t>
            </a:r>
            <a:endParaRPr lang="es-PY" altLang="en-GB"/>
          </a:p>
        </p:txBody>
      </p:sp>
      <p:sp>
        <p:nvSpPr>
          <p:cNvPr id="66" name="OTLSHAPE_TB_00000000000000000000000000000000_ElapsedTime"/>
          <p:cNvSpPr/>
          <p:nvPr>
            <p:custDataLst>
              <p:tags r:id="rId145"/>
            </p:custDataLst>
          </p:nvPr>
        </p:nvSpPr>
        <p:spPr>
          <a:xfrm>
            <a:off x="10417810" y="5422900"/>
            <a:ext cx="942340" cy="254000"/>
          </a:xfrm>
          <a:prstGeom prst="roundRect">
            <a:avLst/>
          </a:prstGeom>
          <a:solidFill>
            <a:schemeClr val="dk1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PY" altLang="en-GB"/>
              <a:t>Agosto</a:t>
            </a:r>
            <a:endParaRPr lang="es-PY" altLang="en-GB"/>
          </a:p>
        </p:txBody>
      </p:sp>
      <p:cxnSp>
        <p:nvCxnSpPr>
          <p:cNvPr id="68" name="OTLSHAPE_T_8e0dae495469418eb648311483d0db2a_LeftVerticalConnector2"/>
          <p:cNvCxnSpPr/>
          <p:nvPr>
            <p:custDataLst>
              <p:tags r:id="rId146"/>
            </p:custDataLst>
          </p:nvPr>
        </p:nvCxnSpPr>
        <p:spPr>
          <a:xfrm>
            <a:off x="5258299" y="3143123"/>
            <a:ext cx="0" cy="207721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TLSHAPE_T_cd320709f4b54961bff6dd95867ce04a_Shape"/>
          <p:cNvSpPr/>
          <p:nvPr>
            <p:custDataLst>
              <p:tags r:id="rId147"/>
            </p:custDataLst>
          </p:nvPr>
        </p:nvSpPr>
        <p:spPr>
          <a:xfrm>
            <a:off x="5253355" y="3195320"/>
            <a:ext cx="1443355" cy="15049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1" name="OTLSHAPE_T_f29248ef25954175b4f4b1d4a80d8648_Title"/>
          <p:cNvSpPr txBox="1"/>
          <p:nvPr>
            <p:custDataLst>
              <p:tags r:id="rId148"/>
            </p:custDataLst>
          </p:nvPr>
        </p:nvSpPr>
        <p:spPr>
          <a:xfrm>
            <a:off x="6755130" y="3091181"/>
            <a:ext cx="1306830" cy="3384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p>
            <a:r>
              <a:rPr lang="es-PY" alt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Validación en la base de de datos</a:t>
            </a:r>
            <a:endParaRPr lang="es-PY" altLang="en-GB" sz="1100" b="1" spc="-8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6a4581e937f04fae975331065f1183da_Shape"/>
          <p:cNvSpPr/>
          <p:nvPr>
            <p:custDataLst>
              <p:tags r:id="rId149"/>
            </p:custDataLst>
          </p:nvPr>
        </p:nvSpPr>
        <p:spPr>
          <a:xfrm>
            <a:off x="6770370" y="3409315"/>
            <a:ext cx="1802765" cy="12001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4" name="OTLSHAPE_T_00701a8cdd8047729f74883b97e2122f_Title"/>
          <p:cNvSpPr txBox="1"/>
          <p:nvPr>
            <p:custDataLst>
              <p:tags r:id="rId150"/>
            </p:custDataLst>
          </p:nvPr>
        </p:nvSpPr>
        <p:spPr>
          <a:xfrm>
            <a:off x="8573135" y="3325495"/>
            <a:ext cx="1174750" cy="3384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p>
            <a:r>
              <a:rPr lang="es-PY" alt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Generación de datos Aleatorios</a:t>
            </a:r>
            <a:r>
              <a:rPr lang="en-GB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 </a:t>
            </a:r>
            <a:endParaRPr lang="en-GB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cxnSp>
        <p:nvCxnSpPr>
          <p:cNvPr id="75" name="OTLSHAPE_T_8e0dae495469418eb648311483d0db2a_LeftVerticalConnector2"/>
          <p:cNvCxnSpPr/>
          <p:nvPr>
            <p:custDataLst>
              <p:tags r:id="rId151"/>
            </p:custDataLst>
          </p:nvPr>
        </p:nvCxnSpPr>
        <p:spPr>
          <a:xfrm flipH="1">
            <a:off x="8876030" y="3458210"/>
            <a:ext cx="5715" cy="50419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TLSHAPE_T_290633caa07244ab8e92ba54d719df9f_Title"/>
          <p:cNvSpPr txBox="1"/>
          <p:nvPr>
            <p:custDataLst>
              <p:tags r:id="rId152"/>
            </p:custDataLst>
          </p:nvPr>
        </p:nvSpPr>
        <p:spPr>
          <a:xfrm>
            <a:off x="10923905" y="4539298"/>
            <a:ext cx="1383665" cy="1689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p>
            <a:r>
              <a:rPr lang="es-PY" altLang="en-GB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Integración Pipeline</a:t>
            </a:r>
            <a:endParaRPr lang="es-PY" altLang="en-GB" sz="1100" b="1" spc="-4" smtClean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53"/>
    </p:custDataLst>
  </p:cSld>
  <p:clrMapOvr>
    <a:masterClrMapping/>
  </p:clrMapOvr>
</p:sld>
</file>

<file path=ppt/tags/tag1.xml><?xml version="1.0" encoding="utf-8"?>
<p:tagLst xmlns:p="http://schemas.openxmlformats.org/presentationml/2006/main">
  <p:tag name="OTLMARKERSHAPE" val="OTL"/>
</p:tagLst>
</file>

<file path=ppt/tags/tag10.xml><?xml version="1.0" encoding="utf-8"?>
<p:tagLst xmlns:p="http://schemas.openxmlformats.org/presentationml/2006/main">
  <p:tag name="OTLMARKERSHAPE" val="OTL"/>
</p:tagLst>
</file>

<file path=ppt/tags/tag100.xml><?xml version="1.0" encoding="utf-8"?>
<p:tagLst xmlns:p="http://schemas.openxmlformats.org/presentationml/2006/main">
  <p:tag name="OTLMARKERSHAPE" val="OTL"/>
</p:tagLst>
</file>

<file path=ppt/tags/tag101.xml><?xml version="1.0" encoding="utf-8"?>
<p:tagLst xmlns:p="http://schemas.openxmlformats.org/presentationml/2006/main">
  <p:tag name="OTLMARKERSHAPE" val="OTL"/>
</p:tagLst>
</file>

<file path=ppt/tags/tag102.xml><?xml version="1.0" encoding="utf-8"?>
<p:tagLst xmlns:p="http://schemas.openxmlformats.org/presentationml/2006/main">
  <p:tag name="OTLMARKERSHAPE" val="OTL"/>
</p:tagLst>
</file>

<file path=ppt/tags/tag103.xml><?xml version="1.0" encoding="utf-8"?>
<p:tagLst xmlns:p="http://schemas.openxmlformats.org/presentationml/2006/main">
  <p:tag name="OTLMARKERSHAPE" val="OTL"/>
</p:tagLst>
</file>

<file path=ppt/tags/tag104.xml><?xml version="1.0" encoding="utf-8"?>
<p:tagLst xmlns:p="http://schemas.openxmlformats.org/presentationml/2006/main">
  <p:tag name="OTLMARKERSHAPE" val="OTL"/>
</p:tagLst>
</file>

<file path=ppt/tags/tag105.xml><?xml version="1.0" encoding="utf-8"?>
<p:tagLst xmlns:p="http://schemas.openxmlformats.org/presentationml/2006/main">
  <p:tag name="OTLMARKERSHAPE" val="OTL"/>
</p:tagLst>
</file>

<file path=ppt/tags/tag106.xml><?xml version="1.0" encoding="utf-8"?>
<p:tagLst xmlns:p="http://schemas.openxmlformats.org/presentationml/2006/main">
  <p:tag name="OTLMARKERSHAPE" val="OTL"/>
</p:tagLst>
</file>

<file path=ppt/tags/tag107.xml><?xml version="1.0" encoding="utf-8"?>
<p:tagLst xmlns:p="http://schemas.openxmlformats.org/presentationml/2006/main">
  <p:tag name="OTLMARKERSHAPE" val="OTL"/>
</p:tagLst>
</file>

<file path=ppt/tags/tag108.xml><?xml version="1.0" encoding="utf-8"?>
<p:tagLst xmlns:p="http://schemas.openxmlformats.org/presentationml/2006/main">
  <p:tag name="OTLMARKERSHAPE" val="OTL"/>
</p:tagLst>
</file>

<file path=ppt/tags/tag109.xml><?xml version="1.0" encoding="utf-8"?>
<p:tagLst xmlns:p="http://schemas.openxmlformats.org/presentationml/2006/main">
  <p:tag name="OTLMARKERSHAPE" val="OTL"/>
</p:tagLst>
</file>

<file path=ppt/tags/tag11.xml><?xml version="1.0" encoding="utf-8"?>
<p:tagLst xmlns:p="http://schemas.openxmlformats.org/presentationml/2006/main">
  <p:tag name="OTLMARKERSHAPE" val="OTL"/>
</p:tagLst>
</file>

<file path=ppt/tags/tag110.xml><?xml version="1.0" encoding="utf-8"?>
<p:tagLst xmlns:p="http://schemas.openxmlformats.org/presentationml/2006/main">
  <p:tag name="OTLMARKERSHAPE" val="OTL"/>
</p:tagLst>
</file>

<file path=ppt/tags/tag111.xml><?xml version="1.0" encoding="utf-8"?>
<p:tagLst xmlns:p="http://schemas.openxmlformats.org/presentationml/2006/main">
  <p:tag name="OTLMARKERSHAPE" val="OTL"/>
</p:tagLst>
</file>

<file path=ppt/tags/tag112.xml><?xml version="1.0" encoding="utf-8"?>
<p:tagLst xmlns:p="http://schemas.openxmlformats.org/presentationml/2006/main">
  <p:tag name="OTLMARKERSHAPE" val="OTL"/>
</p:tagLst>
</file>

<file path=ppt/tags/tag113.xml><?xml version="1.0" encoding="utf-8"?>
<p:tagLst xmlns:p="http://schemas.openxmlformats.org/presentationml/2006/main">
  <p:tag name="OTLMARKERSHAPE" val="OTL"/>
</p:tagLst>
</file>

<file path=ppt/tags/tag114.xml><?xml version="1.0" encoding="utf-8"?>
<p:tagLst xmlns:p="http://schemas.openxmlformats.org/presentationml/2006/main">
  <p:tag name="OTLMARKERSHAPE" val="OTL"/>
</p:tagLst>
</file>

<file path=ppt/tags/tag115.xml><?xml version="1.0" encoding="utf-8"?>
<p:tagLst xmlns:p="http://schemas.openxmlformats.org/presentationml/2006/main">
  <p:tag name="OTLMARKERSHAPE" val="OTL"/>
</p:tagLst>
</file>

<file path=ppt/tags/tag116.xml><?xml version="1.0" encoding="utf-8"?>
<p:tagLst xmlns:p="http://schemas.openxmlformats.org/presentationml/2006/main">
  <p:tag name="OTLMARKERSHAPE" val="OTL"/>
</p:tagLst>
</file>

<file path=ppt/tags/tag117.xml><?xml version="1.0" encoding="utf-8"?>
<p:tagLst xmlns:p="http://schemas.openxmlformats.org/presentationml/2006/main">
  <p:tag name="OTLMARKERSHAPE" val="OTL"/>
</p:tagLst>
</file>

<file path=ppt/tags/tag118.xml><?xml version="1.0" encoding="utf-8"?>
<p:tagLst xmlns:p="http://schemas.openxmlformats.org/presentationml/2006/main">
  <p:tag name="OTLMARKERSHAPE" val="OTL"/>
</p:tagLst>
</file>

<file path=ppt/tags/tag119.xml><?xml version="1.0" encoding="utf-8"?>
<p:tagLst xmlns:p="http://schemas.openxmlformats.org/presentationml/2006/main">
  <p:tag name="OTLMARKERSHAPE" val="OTL"/>
</p:tagLst>
</file>

<file path=ppt/tags/tag12.xml><?xml version="1.0" encoding="utf-8"?>
<p:tagLst xmlns:p="http://schemas.openxmlformats.org/presentationml/2006/main">
  <p:tag name="OTLMARKERSHAPE" val="OTL"/>
</p:tagLst>
</file>

<file path=ppt/tags/tag120.xml><?xml version="1.0" encoding="utf-8"?>
<p:tagLst xmlns:p="http://schemas.openxmlformats.org/presentationml/2006/main">
  <p:tag name="OTLMARKERSHAPE" val="OTL"/>
</p:tagLst>
</file>

<file path=ppt/tags/tag121.xml><?xml version="1.0" encoding="utf-8"?>
<p:tagLst xmlns:p="http://schemas.openxmlformats.org/presentationml/2006/main">
  <p:tag name="OTLMARKERSHAPE" val="OTL"/>
</p:tagLst>
</file>

<file path=ppt/tags/tag122.xml><?xml version="1.0" encoding="utf-8"?>
<p:tagLst xmlns:p="http://schemas.openxmlformats.org/presentationml/2006/main">
  <p:tag name="OTLMARKERSHAPE" val="OTL"/>
</p:tagLst>
</file>

<file path=ppt/tags/tag123.xml><?xml version="1.0" encoding="utf-8"?>
<p:tagLst xmlns:p="http://schemas.openxmlformats.org/presentationml/2006/main">
  <p:tag name="OTLMARKERSHAPE" val="OTL"/>
</p:tagLst>
</file>

<file path=ppt/tags/tag124.xml><?xml version="1.0" encoding="utf-8"?>
<p:tagLst xmlns:p="http://schemas.openxmlformats.org/presentationml/2006/main">
  <p:tag name="OTLMARKERSHAPE" val="OTL"/>
</p:tagLst>
</file>

<file path=ppt/tags/tag125.xml><?xml version="1.0" encoding="utf-8"?>
<p:tagLst xmlns:p="http://schemas.openxmlformats.org/presentationml/2006/main">
  <p:tag name="OTLMARKERSHAPE" val="OTL"/>
</p:tagLst>
</file>

<file path=ppt/tags/tag126.xml><?xml version="1.0" encoding="utf-8"?>
<p:tagLst xmlns:p="http://schemas.openxmlformats.org/presentationml/2006/main">
  <p:tag name="OTLMARKERSHAPE" val="OTL"/>
</p:tagLst>
</file>

<file path=ppt/tags/tag127.xml><?xml version="1.0" encoding="utf-8"?>
<p:tagLst xmlns:p="http://schemas.openxmlformats.org/presentationml/2006/main">
  <p:tag name="OTLMARKERSHAPE" val="OTL"/>
</p:tagLst>
</file>

<file path=ppt/tags/tag128.xml><?xml version="1.0" encoding="utf-8"?>
<p:tagLst xmlns:p="http://schemas.openxmlformats.org/presentationml/2006/main">
  <p:tag name="OTLMARKERSHAPE" val="OTL"/>
</p:tagLst>
</file>

<file path=ppt/tags/tag129.xml><?xml version="1.0" encoding="utf-8"?>
<p:tagLst xmlns:p="http://schemas.openxmlformats.org/presentationml/2006/main">
  <p:tag name="OTLMARKERSHAPE" val="OTL"/>
</p:tagLst>
</file>

<file path=ppt/tags/tag13.xml><?xml version="1.0" encoding="utf-8"?>
<p:tagLst xmlns:p="http://schemas.openxmlformats.org/presentationml/2006/main">
  <p:tag name="OTLMARKERSHAPE" val="OTL"/>
</p:tagLst>
</file>

<file path=ppt/tags/tag130.xml><?xml version="1.0" encoding="utf-8"?>
<p:tagLst xmlns:p="http://schemas.openxmlformats.org/presentationml/2006/main">
  <p:tag name="OTLMARKERSHAPE" val="OTL"/>
</p:tagLst>
</file>

<file path=ppt/tags/tag131.xml><?xml version="1.0" encoding="utf-8"?>
<p:tagLst xmlns:p="http://schemas.openxmlformats.org/presentationml/2006/main">
  <p:tag name="OTLMARKERSHAPE" val="OTL"/>
</p:tagLst>
</file>

<file path=ppt/tags/tag132.xml><?xml version="1.0" encoding="utf-8"?>
<p:tagLst xmlns:p="http://schemas.openxmlformats.org/presentationml/2006/main">
  <p:tag name="OTLMARKERSHAPE" val="OTL"/>
</p:tagLst>
</file>

<file path=ppt/tags/tag133.xml><?xml version="1.0" encoding="utf-8"?>
<p:tagLst xmlns:p="http://schemas.openxmlformats.org/presentationml/2006/main">
  <p:tag name="OTLMARKERSHAPE" val="OTL"/>
</p:tagLst>
</file>

<file path=ppt/tags/tag134.xml><?xml version="1.0" encoding="utf-8"?>
<p:tagLst xmlns:p="http://schemas.openxmlformats.org/presentationml/2006/main">
  <p:tag name="OTLMARKERSHAPE" val="OTL"/>
</p:tagLst>
</file>

<file path=ppt/tags/tag135.xml><?xml version="1.0" encoding="utf-8"?>
<p:tagLst xmlns:p="http://schemas.openxmlformats.org/presentationml/2006/main">
  <p:tag name="OTLMARKERSHAPE" val="OTL"/>
</p:tagLst>
</file>

<file path=ppt/tags/tag136.xml><?xml version="1.0" encoding="utf-8"?>
<p:tagLst xmlns:p="http://schemas.openxmlformats.org/presentationml/2006/main">
  <p:tag name="OTLMARKERSHAPE" val="OTL"/>
</p:tagLst>
</file>

<file path=ppt/tags/tag137.xml><?xml version="1.0" encoding="utf-8"?>
<p:tagLst xmlns:p="http://schemas.openxmlformats.org/presentationml/2006/main">
  <p:tag name="OTLMARKERSHAPE" val="OTL"/>
</p:tagLst>
</file>

<file path=ppt/tags/tag138.xml><?xml version="1.0" encoding="utf-8"?>
<p:tagLst xmlns:p="http://schemas.openxmlformats.org/presentationml/2006/main">
  <p:tag name="OTLMARKERSHAPE" val="OTL"/>
</p:tagLst>
</file>

<file path=ppt/tags/tag139.xml><?xml version="1.0" encoding="utf-8"?>
<p:tagLst xmlns:p="http://schemas.openxmlformats.org/presentationml/2006/main">
  <p:tag name="OTLMARKERSHAPE" val="OTL"/>
</p:tagLst>
</file>

<file path=ppt/tags/tag14.xml><?xml version="1.0" encoding="utf-8"?>
<p:tagLst xmlns:p="http://schemas.openxmlformats.org/presentationml/2006/main">
  <p:tag name="OTLMARKERSHAPE" val="OTL"/>
</p:tagLst>
</file>

<file path=ppt/tags/tag140.xml><?xml version="1.0" encoding="utf-8"?>
<p:tagLst xmlns:p="http://schemas.openxmlformats.org/presentationml/2006/main">
  <p:tag name="OTLMARKERSHAPE" val="OTL"/>
</p:tagLst>
</file>

<file path=ppt/tags/tag141.xml><?xml version="1.0" encoding="utf-8"?>
<p:tagLst xmlns:p="http://schemas.openxmlformats.org/presentationml/2006/main">
  <p:tag name="OTLMARKERSHAPE" val="OTL"/>
</p:tagLst>
</file>

<file path=ppt/tags/tag142.xml><?xml version="1.0" encoding="utf-8"?>
<p:tagLst xmlns:p="http://schemas.openxmlformats.org/presentationml/2006/main">
  <p:tag name="OTLMARKERSHAPE" val="OTL"/>
</p:tagLst>
</file>

<file path=ppt/tags/tag143.xml><?xml version="1.0" encoding="utf-8"?>
<p:tagLst xmlns:p="http://schemas.openxmlformats.org/presentationml/2006/main">
  <p:tag name="OTLMARKERSHAPE" val="OTL"/>
</p:tagLst>
</file>

<file path=ppt/tags/tag144.xml><?xml version="1.0" encoding="utf-8"?>
<p:tagLst xmlns:p="http://schemas.openxmlformats.org/presentationml/2006/main">
  <p:tag name="OTLMARKERSHAPE" val="OTL"/>
</p:tagLst>
</file>

<file path=ppt/tags/tag145.xml><?xml version="1.0" encoding="utf-8"?>
<p:tagLst xmlns:p="http://schemas.openxmlformats.org/presentationml/2006/main">
  <p:tag name="OTLMARKERSHAPE" val="OTL"/>
</p:tagLst>
</file>

<file path=ppt/tags/tag146.xml><?xml version="1.0" encoding="utf-8"?>
<p:tagLst xmlns:p="http://schemas.openxmlformats.org/presentationml/2006/main">
  <p:tag name="OTLMARKERSHAPE" val="OTL"/>
</p:tagLst>
</file>

<file path=ppt/tags/tag147.xml><?xml version="1.0" encoding="utf-8"?>
<p:tagLst xmlns:p="http://schemas.openxmlformats.org/presentationml/2006/main">
  <p:tag name="OTLMARKERSHAPE" val="OTL"/>
</p:tagLst>
</file>

<file path=ppt/tags/tag148.xml><?xml version="1.0" encoding="utf-8"?>
<p:tagLst xmlns:p="http://schemas.openxmlformats.org/presentationml/2006/main">
  <p:tag name="OTLMARKERSHAPE" val="OTL"/>
</p:tagLst>
</file>

<file path=ppt/tags/tag149.xml><?xml version="1.0" encoding="utf-8"?>
<p:tagLst xmlns:p="http://schemas.openxmlformats.org/presentationml/2006/main">
  <p:tag name="OTLMARKERSHAPE" val="OTL"/>
</p:tagLst>
</file>

<file path=ppt/tags/tag15.xml><?xml version="1.0" encoding="utf-8"?>
<p:tagLst xmlns:p="http://schemas.openxmlformats.org/presentationml/2006/main">
  <p:tag name="OTLMARKERSHAPE" val="OTL"/>
</p:tagLst>
</file>

<file path=ppt/tags/tag150.xml><?xml version="1.0" encoding="utf-8"?>
<p:tagLst xmlns:p="http://schemas.openxmlformats.org/presentationml/2006/main">
  <p:tag name="OTLMARKERSHAPE" val="OTL"/>
</p:tagLst>
</file>

<file path=ppt/tags/tag151.xml><?xml version="1.0" encoding="utf-8"?>
<p:tagLst xmlns:p="http://schemas.openxmlformats.org/presentationml/2006/main">
  <p:tag name="OTLMARKERSHAPE" val="OTL"/>
</p:tagLst>
</file>

<file path=ppt/tags/tag152.xml><?xml version="1.0" encoding="utf-8"?>
<p:tagLst xmlns:p="http://schemas.openxmlformats.org/presentationml/2006/main">
  <p:tag name="OTLMARKERSHAPE" val="OTL"/>
</p:tagLst>
</file>

<file path=ppt/tags/tag153.xml><?xml version="1.0" encoding="utf-8"?>
<p:tagLst xmlns:p="http://schemas.openxmlformats.org/presentationml/2006/main">
  <p:tag name="__PART_0" val="eyIkaWQiOiIxIiwiQ3VsdHVyZUluZm9OYW1lIjoiZW4tVVMiLCJTdHlsZU5hbWUiOm51bGwsIlZlcnNpb24iOnsiJGlkIjoiMiIsIlZlcnNpb24iOiIzLjEuMyIsIk9yaWdpbmFsQXNzZW1ibHlWZXJzaW9uIjoiMy4yMy4wMC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ODksIkciOjYyLCJCIjoxMTJ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yNTUsIlIiOjI1NSwiRyI6MjU1LCJCIjoyNTV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GlkIjoiMjgiLCJBIjo4OSwiUiI6MCwiRyI6MCwiQiI6MH19LCJJc1Zpc2libGUiOmZhbHNlLCJXaWR0aCI6MC4wLCJIZWlnaHQiOjAuMCwiQm9yZGVyU3R5bGUiOm51bGwsIlBhcmVudFN0eWxlIjpudWxsfSwiVG9kYXlUZXh0U3R5bGUiOnsiJGlkIjoiMjkiLCJGb250U2V0dGluZ3MiOnsiJGlkIjoiMzAiLCJGb250U2l6ZSI6MTIsIkZvbnROYW1lIjoiQ2FsaWJyaSIsIklzQm9sZCI6ZmFsc2UsIklzSXRhbGljIjpmYWxzZSwiSXNVbmRlcmxpbmVkIjpmYWxzZSwiUGFyZW50U3R5bGUiOm51bGx9LCJBdXRvU2l6ZSI6MCwiRm9yZWdyb3VuZCI6eyIkaWQiOiIzMSIsIkNvbG9yIjp7IiRpZCI6IjM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IiwiVG9wIjowLCJMZWZ0IjowLCJSaWdodCI6MCwiQm90dG9tIjowfSwiUGFkZGluZyI6eyIkaWQiOiIzNCIsIlRvcCI6MCwiTGVmdCI6MCwiUmlnaHQiOjAsIkJvdHRvbSI6MH0sIkJhY2tncm91bmQiOnsiJGlkIjoiMzUiLCJDb2xvciI6eyIkaWQiOiIzNiIsIkEiOjI1NSwiUiI6MjU1LCJHIjoyNTUsIkIiOjI1NX19LCJJc1Zpc2libGUiOnRydWUsIldpZHRoIjowLjAsIkhlaWdodCI6MC4wLCJCb3JkZXJTdHlsZSI6bnVsbCwiUGFyZW50U3R5bGUiOm51bGx9LCJUb2RheU1hcmtlclN0eWxlIjp7IiRpZCI6IjM3IiwiTWFyZ2luIjp7IiRpZCI6IjM4IiwiVG9wIjowLCJMZWZ0IjowLCJSaWdodCI6MCwiQm90dG9tIjowfSwiUGFkZGluZyI6eyIkaWQiOiIzOSIsIlRvcCI6MCwiTGVmdCI6MCwiUmlnaHQiOjAsIkJvdHRvbSI6MH0sIkJhY2tncm91bmQiOnsiJGlkIjoiNDAiLCJDb2xvciI6eyIkaWQiOiI0MSIsIkEiOjI1NSwiUiI6MjU1LCJHIjowLCJCIjowfX0sIklzVmlzaWJsZSI6dHJ1ZSwiV2lkdGgiOjAuMCwiSGVpZ2h0IjowLjAsIkJvcmRlclN0eWxlIjpudWxsLCJQYXJlbnRTdHlsZSI6bnVsbH0sIlNjYWxlU3R5bGUiOnsiJGlkIjoiNDIiLCJTaG93U2VnbWVudFNlcGFyYXRvcnMiOmZhbHNlLCJTZWdtZW50U2VwYXJhdG9yT3BhY2l0eSI6MzAsIkZvbnRTZXR0aW5ncyI6eyIkaWQiOiI0MyIsIkZvbnRTaXplIjoxMiwiRm9udE5hbWUiOiJDYWxpYnJpIiwiSXNCb2xkIjpmYWxzZSwiSXNJdGFsaWMiOmZhbHNlLCJJc1VuZGVybGluZWQiOmZhbHNlLCJQYXJlbnRTdHlsZSI6bnVsbH0sIkF1dG9TaXplIjowLCJGb3JlZ3JvdW5kIjp7IiRpZCI6IjQ0IiwiQ29sb3IiOnsiJGlkIjoiND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YiLCJUb3AiOjAsIkxlZnQiOjUsIlJpZ2h0IjowLCJCb3R0b20iOjB9LCJQYWRkaW5nIjp7IiRpZCI6IjQ3IiwiVG9wIjowLCJMZWZ0IjowLCJSaWdodCI6MCwiQm90dG9tIjowfSwiQmFja2dyb3VuZCI6eyIkaWQiOiI0OCIsIkNvbG9yIjp7IiRyZWYiOiIyOCJ9fSwiSXNWaXNpYmxlIjp0cnVlLCJXaWR0aCI6MC4wLCJIZWlnaHQiOjAuMCwiQm9yZGVyU3R5bGUiOm51bGwsIlBhcmVudFN0eWxlIjpudWxsfSwiRWxhcHNlZFRpbWVCYWNrZ3JvdW5kIjp7IiRpZCI6IjQ5IiwiQ29sb3IiOnsiJGlkIjoiNTAiLCJBIjo3NywiUiI6MCwiRyI6MCwiQiI6MH19LCJBcHBlbmRZZWFyT25ZZWFyQ2hhbmdlIjpmYWxzZSwiRWxhcHNlZFRpbWVGb3JtYXQiOjEsIlRvZGF5TWFya2VyUG9zaXRpb24iOjMsIlF1aWNrUG9zaXRpb24iOjMsIkFic29sdXRlUG9zaXRpb24iOjQyNy4wLCJNYXJnaW4iOnsiJGlkIjoiNTEiLCJUb3AiOjAsIkxlZnQiOjEwLCJSaWdodCI6MTAsIkJvdHRvbSI6MH0sIlBhZGRpbmciOnsiJGlkIjoiNTIiLCJUb3AiOjAsIkxlZnQiOjAsIlJpZ2h0IjowLCJCb3R0b20iOjB9LCJCYWNrZ3JvdW5kIjp7IiRpZCI6IjUzIiwiQ29sb3IiOnsiJGlkIjoiNTQiLCJBIjoyNTUsIlIiOjQ3LCJHIjo1NCwiQiI6MTUzfX0sIklzVmlzaWJsZSI6dHJ1ZSwiV2lkdGgiOjAuMCwiSGVpZ2h0IjowLjAsIkJvcmRlclN0eWxlIjpudWxsLCJQYXJlbnRTdHlsZSI6bnVsbH0sIkRlZmF1bHRNaWxlc3RvbmVTdHlsZSI6eyIkaWQiOiI1NSIsIlNoYXBlIjoyLCJDb25uZWN0b3JNYXJnaW4iOnsiJGlkIjoiNTYiLCJUb3AiOjAsIkxlZnQiOjIsIlJpZ2h0IjoyLCJCb3R0b20iOjB9LCJDb25uZWN0b3JTdHlsZSI6eyIkaWQiOiI1NyIsIkxpbmVDb2xvciI6eyIkaWQiOiI1OCIsIiR0eXBlIjoiTkxSRS5Db21tb24uRG9tLlNvbGlkQ29sb3JCcnVzaCwgTkxSRS5Db21tb24iLCJDb2xvciI6eyIkaWQiOiI1OSIsIkEiOjEyNywiUiI6NzksIkciOjEyOSwiQiI6MTg5fX0sIkxpbmVXZWlnaHQiOjEuMCwiTGluZVR5cGUiOjAsIlBhcmVudFN0eWxlIjpudWxsfSwiSXNCZWxvd1RpbWViYW5kIjpmYWxzZSwiSGlkZURhdGUiOmZhbHNlLCJTaGFwZVNpemUiOjEsIlNwYWNpbmciOjIuMCwiUGFkZGluZyI6eyIkaWQiOiI2MCIsIlRvcCI6NywiTGVmdCI6MywiUmlnaHQiOjAsIkJvdHRvbSI6Mn0sIlNoYXBlU3R5bGUiOnsiJGlkIjoiNjEiLCJNYXJnaW4iOnsiJGlkIjoiNjIiLCJUb3AiOjAsIkxlZnQiOjAsIlJpZ2h0IjowLCJCb3R0b20iOjB9LCJQYWRkaW5nIjp7IiRpZCI6IjYzIiwiVG9wIjowLCJMZWZ0IjowLCJSaWdodCI6MCwiQm90dG9tIjowfSwiQmFja2dyb3VuZCI6eyIkaWQiOiI2NCIsIkNvbG9yIjp7IiRpZCI6IjY1IiwiQSI6MjU1LCJSIjowLCJHIjoxMTQsIkIiOjE4OH19LCJJc1Zpc2libGUiOnRydWUsIldpZHRoIjoxMy4wLCJIZWlnaHQiOjEzLjAsIkJvcmRlclN0eWxlIjp7IiRpZCI6IjY2IiwiTGluZUNvbG9yIjp7IiRpZCI6IjY3IiwiJHR5cGUiOiJOTFJFLkNvbW1vbi5Eb20uU29saWRDb2xvckJydXNoLCBOTFJFLkNvbW1vbiIsIkNvbG9yIjp7IiRpZCI6IjY4IiwiQSI6MjU1LCJSIjoyNTUsIkciOjAsIkIiOjB9fSwiTGluZVdlaWdodCI6MC4wLCJMaW5lVHlwZSI6MCwiUGFyZW50U3R5bGUiOm51bGx9LCJQYXJlbnRTdHlsZSI6bnVsbH0sIlRpdGxlU3R5bGUiOnsiJGlkIjoiNjkiLCJGb250U2V0dGluZ3MiOnsiJGlkIjoiNzAiLCJGb250U2l6ZSI6MTEsIkZvbnROYW1lIjoiQ2FsaWJyaSIsIklzQm9sZCI6dHJ1ZSwiSXNJdGFsaWMiOmZhbHNlLCJJc1VuZGVybGluZWQiOmZhbHNlLCJQYXJlbnRTdHlsZSI6bnVsbH0sIkF1dG9TaXplIjowLCJGb3JlZ3JvdW5kIjp7IiRpZCI6IjcxIiwiQ29sb3IiOnsiJGlkIjoiNz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MiLCJUb3AiOjAsIkxlZnQiOjAsIlJpZ2h0IjowLCJCb3R0b20iOjB9LCJQYWRkaW5nIjp7IiRpZCI6Ijc0IiwiVG9wIjowLCJMZWZ0IjowLCJSaWdodCI6MCwiQm90dG9tIjowfSwiQmFja2dyb3VuZCI6eyIkaWQiOiI3NSIsIkNvbG9yIjp7IiRyZWYiOiIyOCJ9fSwiSXNWaXNpYmxlIjp0cnVlLCJXaWR0aCI6MC4wLCJIZWlnaHQiOjAuMCwiQm9yZGVyU3R5bGUiOm51bGwsIlBhcmVudFN0eWxlIjpudWxsfSwiRGF0ZVN0eWxlIjp7IiRpZCI6Ijc2IiwiRm9udFNldHRpbmdzIjp7IiRpZCI6Ijc3IiwiRm9udFNpemUiOjEwLCJGb250TmFtZSI6IkNhbGlicmkiLCJJc0JvbGQiOmZhbHNlLCJJc0l0YWxpYyI6ZmFsc2UsIklzVW5kZXJsaW5lZCI6ZmFsc2UsIlBhcmVudFN0eWxlIjpudWxsfSwiQXV0b1NpemUiOjAsIkZvcmVncm91bmQiOnsiJGlkIjoiNzgiLCJDb2xvciI6eyIkaWQiOiI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AiLCJUb3AiOjAsIkxlZnQiOjAsIlJpZ2h0IjowLCJCb3R0b20iOjB9LCJQYWRkaW5nIjp7IiRpZCI6IjgxIiwiVG9wIjowLCJMZWZ0IjowLCJSaWdodCI6MCwiQm90dG9tIjowfSwiQmFja2dyb3VuZCI6eyIkaWQiOiI4MiIsIkNvbG9yIjp7IiRyZWYiOiIyOCJ9fSwiSXNWaXNpYmxlIjp0cnVlLCJXaWR0aCI6MC4wLCJIZWlnaHQiOjAuMCwiQm9yZGVyU3R5bGUiOm51bGwsIlBhcmVudFN0eWxlIjpudWxsfSwiRGF0ZUZvcm1hdCI6eyIkaWQiOiI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QiLCJTaGFwZSI6MSwiU2hhcGVUaGlja25lc3MiOjAsIkR1cmF0aW9uRm9ybWF0IjowLCJJbmNsdWRlTm9uV29ya2luZ0RheXNJbkR1cmF0aW9uIjpmYWxzZSwiUGVyY2VudGFnZUNvbXBsZXRlU3R5bGUiOnsiJGlkIjoiODUiLCJGb250U2V0dGluZ3MiOnsiJGlkIjoiODYiLCJGb250U2l6ZSI6MTAsIkZvbnROYW1lIjoiQ2FsaWJyaSIsIklzQm9sZCI6ZmFsc2UsIklzSXRhbGljIjpmYWxzZSwiSXNVbmRlcmxpbmVkIjpmYWxzZSwiUGFyZW50U3R5bGUiOm51bGx9LCJBdXRvU2l6ZSI6MCwiRm9yZWdyb3VuZCI6eyIkaWQiOiI4NyIsIkNvbG9yIjp7IiRpZCI6Ijg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O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iIsIlRvcCI6MCwiTGVmdCI6MCwiUmlnaHQiOjAsIkJvdHRvbSI6MH0sIlBhZGRpbmciOnsiJGlkIjoiOTciLCJUb3AiOjAsIkxlZnQiOjAsIlJpZ2h0IjowLCJCb3R0b20iOjB9LCJCYWNrZ3JvdW5kIjp7IiRpZCI6Ijk4IiwiQ29sb3IiOnsiJHJlZiI6IjI4In19LCJJc1Zpc2libGUiOnRydWUsIldpZHRoIjowLjAsIkhlaWdodCI6MC4wLCJCb3JkZXJTdHlsZSI6bnVsbCwiUGFyZW50U3R5bGUiOm51bGx9LCJIb3Jpem9udGFsQ29ubmVjdG9yU3R5bGUiOnsiJGlkIjoiOTkiLCJMaW5lQ29sb3IiOnsiJGlkIjoiMTAwIiwiJHR5cGUiOiJOTFJFLkNvbW1vbi5Eb20uU29saWRDb2xvckJydXNoLCBOTFJFLkNvbW1vbiIsIkNvbG9yIjp7IiRpZCI6IjEwMSIsIkEiOjI1NSwiUiI6MjA0LCJHIjoyMDQsIkIiOjIwNH19LCJMaW5lV2VpZ2h0IjoxLjAsIkxpbmVUeXBlIjowLCJQYXJlbnRTdHlsZSI6bnVsbH0sIlZlcnRpY2FsQ29ubmVjdG9yU3R5bGUiOnsiJGlkIjoiMTAyIiwiTGluZUNvbG9yIjp7IiRpZCI6IjEwMyIsIiR0eXBlIjoiTkxSRS5Db21tb24uRG9tLlNvbGlkQ29sb3JCcnVzaCwgTkxSRS5Db21tb24iLCJDb2xvciI6eyIkaWQiOiIxMDQ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NSwiSXNCZWxvd1RpbWViYW5kIjpmYWxzZSwiUGVyY2VudGFnZUNvbXBsZXRlU2hhcGVPcGFjaXR5IjozNSwiU2hhcGVTdHlsZSI6eyIkaWQiOiIxMDUiLCJNYXJnaW4iOnsiJGlkIjoiMTA2IiwiVG9wIjowLCJMZWZ0Ijo0LCJSaWdodCI6NCwiQm90dG9tIjowfSwiUGFkZGluZyI6eyIkaWQiOiIxMDciLCJUb3AiOjAsIkxlZnQiOjAsIlJpZ2h0IjowLCJCb3R0b20iOjB9LCJCYWNrZ3JvdW5kIjp7IiRpZCI6IjEwOCIsIkNvbG9yIjp7IiRpZCI6IjEwOSIsIkEiOjI1NSwiUiI6MCwiRyI6MTE0LCJCIjoxODh9fSwiSXNWaXNpYmxlIjp0cnVlLCJXaWR0aCI6MC4wLCJIZWlnaHQiOjEw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g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4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kiLCJTdGFydERhdGUiOiIwMDAxLTAxLTAxVDAwOjAwOjAwIiwiRW5kRGF0ZSI6IjIwMjItMTAtMDFUMjM6NTk6MDAiLCJGb3JtYXQiOiJNTU0iLCJUeXBlIjo0LCJBdXRvRGF0ZVJhbmdlIjp0cnVlLCJXb3JraW5nRGF5cyI6MzEsIlRvZGF5TWFya2VyVGV4dCI6IlRvZGF5IiwiQXV0b1NjYWxlVHlwZSI6dHJ1ZX0sIk1pbGVzdG9uZXMiOltdLCJUYXNrcyI6W3siJGlkIjoiMTMwIiwiR3JvdXBOYW1lIjpudWxsLCJTdGFydERhdGUiOiIyMDE5LTAzLTAxVDAwOjAwOjAwWiIsIkVuZERhdGUiOiIyMDIwLTA5LTA1VDIzOjU5OjAwWiIsIlBlcmNlbnRhZ2VDb21wbGV0ZSI6bnVsbCwiU3R5bGUiOnsiJGlkIjoiMTMxIiwiU2hhcGUiOjYsIlNoYXBlVGhpY2tuZXNzIjoyLCJEdXJhdGlvbkZvcm1hdCI6MCwiSW5jbHVkZU5vbldvcmtpbmdEYXlzSW5EdXJhdGlvbiI6ZmFsc2UsIlBlcmNlbnRhZ2VDb21wbGV0ZVN0eWxlIjp7IiRpZCI6IjEzMiIsIkZvbnRTZXR0aW5ncyI6eyIkaWQiOiIxMzMiLCJGb250U2l6ZSI6MTAsIkZvbnROYW1lIjoiQ2FsaWJyaSIsIklzQm9sZCI6ZmFsc2UsIklzSXRhbGljIjpmYWxzZSwiSXNVbmRlcmxpbmVkIjpmYWxzZSwiUGFyZW50U3R5bGUiOm51bGx9LCJBdXRvU2l6ZSI6MCwiRm9yZWdyb3VuZCI6eyIkaWQiOiIxMzQiLCJDb2xvciI6eyIkcmVmIjoiODgifX0sIk1heFdpZHRoIjoyMDAuMCwiTWF4SGVpZ2h0IjoiSW5maW5pdHkiLCJTbWFydEZvcmVncm91bmRJc0FjdGl2ZSI6ZmFsc2UsIkhvcml6b250YWxBbGlnbm1lbnQiOjAsIlZlcnRpY2FsQWxpZ25tZW50IjowLCJTbWFydEZvcmVncm91bmQiOm51bGwsIkJhY2tncm91bmRGaWxsVHlwZSI6MCwiTWFyZ2luIjp7IiRpZCI6IjEzNSIsIlRvcCI6MCwiTGVmdCI6MCwiUmlnaHQiOjAsIkJvdHRvbSI6MH0sIlBhZGRpbmciOnsiJGlkIjoiMTM2IiwiVG9wIjowLCJMZWZ0IjowLCJSaWdodCI6MCwiQm90dG9tIjowfSwiQmFja2dyb3VuZCI6eyIkcmVmIjoiOTEifSwiSXNWaXNpYmxlIjp0cnVlLCJXaWR0aCI6MC4wLCJIZWlnaHQiOjAuMCwiQm9yZGVyU3R5bGUiOnsiJGlkIjoiMTM3IiwiTGluZUNvbG9yIjpudWxsLCJMaW5lV2VpZ2h0IjowLjAsIkxpbmVUeXBlIjowLCJQYXJlbnRTdHlsZSI6bnVsbH0sIlBhcmVudFN0eWxlIjpudWxsfSwiRHVyYXRpb25TdHlsZSI6eyIkaWQiOiIxMzgiLCJGb250U2V0dGluZ3MiOnsiJGlkIjoiMTM5IiwiRm9udFNpemUiOjEwLCJGb250TmFtZSI6IkNhbGlicmkiLCJJc0JvbGQiOmZhbHNlLCJJc0l0YWxpYyI6ZmFsc2UsIklzVW5kZXJsaW5lZCI6ZmFsc2UsIlBhcmVudFN0eWxlIjpudWxsfSwiQXV0b1NpemUiOjAsIkZvcmVncm91bmQiOnsiJGlkIjoiMTQwIiwiQ29sb3IiOnsiJHJlZiI6Ijk1In19LCJNYXhXaWR0aCI6MjAwLjAsIk1heEhlaWdodCI6IkluZmluaXR5IiwiU21hcnRGb3JlZ3JvdW5kSXNBY3RpdmUiOmZhbHNlLCJIb3Jpem9udGFsQWxpZ25tZW50IjowLCJWZXJ0aWNhbEFsaWdubWVudCI6MCwiU21hcnRGb3JlZ3JvdW5kIjpudWxsLCJCYWNrZ3JvdW5kRmlsbFR5cGUiOjAsIk1hcmdpbiI6eyIkaWQiOiIxNDEiLCJUb3AiOjAsIkxlZnQiOjAsIlJpZ2h0IjowLCJCb3R0b20iOjB9LCJQYWRkaW5nIjp7IiRpZCI6IjE0MiIsIlRvcCI6MCwiTGVmdCI6MCwiUmlnaHQiOjAsIkJvdHRvbSI6MH0sIkJhY2tncm91bmQiOnsiJHJlZiI6Ijk4In0sIklzVmlzaWJsZSI6dHJ1ZSwiV2lkdGgiOjAuMCwiSGVpZ2h0IjowLjAsIkJvcmRlclN0eWxlIjp7IiRpZCI6IjE0MyIsIkxpbmVDb2xvciI6bnVsbCwiTGluZVdlaWdodCI6MC4wLCJMaW5lVHlwZSI6MCwiUGFyZW50U3R5bGUiOm51bGx9LCJQYXJlbnRTdHlsZSI6bnVsbH0sIkhvcml6b250YWxDb25uZWN0b3JTdHlsZSI6eyIkaWQiOiIxNDQiLCJMaW5lQ29sb3IiOnsiJHJlZiI6IjEwMCJ9LCJMaW5lV2VpZ2h0IjoxLjAsIkxpbmVUeXBlIjowLCJQYXJlbnRTdHlsZSI6bnVsbH0sIlZlcnRpY2FsQ29ubmVjdG9yU3R5bGUiOnsiJGlkIjoiMTQ1IiwiTGluZUNvbG9yIjp7IiRpZCI6IjE0NiIsIiR0eXBlIjoiTkxSRS5Db21tb24uRG9tLlNvbGlkQ29sb3JCcnVzaCwgTkxSRS5Db21tb24iLCJDb2xvciI6eyIkaWQiOiIxNDc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mYWxzZSwiUGVyY2VudGFnZUNvbXBsZXRlU2hhcGVPcGFjaXR5IjozNSwiU2hhcGVTdHlsZSI6eyIkaWQiOiIxNDgiLCJNYXJnaW4iOnsiJGlkIjoiMTQ5IiwiVG9wIjowLCJMZWZ0Ijo0LCJSaWdodCI6NCwiQm90dG9tIjowfSwiUGFkZGluZyI6eyIkaWQiOiIxNTAiLCJUb3AiOjAsIkxlZnQiOjAsIlJpZ2h0IjowLCJCb3R0b20iOjB9LCJCYWNrZ3JvdW5kIjp7IiRpZCI6IjE1MSIsIkNvbG9yIjp7IiRpZCI6IjE1MiIsIkEiOjI1NSwiUiI6MTExLCJHIjo0OSwiQiI6MTUyfX0sIklzVmlzaWJsZSI6dHJ1ZSwiV2lkdGgiOjAuMCwiSGVpZ2h0IjoyMi4wLCJCb3JkZXJTdHlsZSI6eyIkaWQiOiIxNTMiLCJMaW5lQ29sb3IiOnsiJHJlZiI6IjExMSJ9LCJMaW5lV2VpZ2h0IjowLjAsIkxpbmVUeXBlIjowLCJQYXJlbnRTdHlsZSI6bnVsbH0sIlBhcmVudFN0eWxlIjpudWxsfSwiVGl0bGVTdHlsZSI6eyIkaWQiOiIxNTQiLCJGb250U2V0dGluZ3MiOnsiJGlkIjoiMTU1IiwiRm9udFNpemUiOjExLCJGb250TmFtZSI6IkNhbGlicmkiLCJJc0JvbGQiOnRydWUsIklzSXRhbGljIjpmYWxzZSwiSXNVbmRlcmxpbmVkIjpmYWxzZSwiUGFyZW50U3R5bGUiOm51bGx9LCJBdXRvU2l6ZSI6MCwiRm9yZWdyb3VuZCI6eyIkaWQiOiIxNTYiLCJDb2xvciI6eyIkaWQiOiIxNTc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MTU4IiwiVG9wIjowLCJMZWZ0IjowLCJSaWdodCI6MCwiQm90dG9tIjowfSwiUGFkZGluZyI6eyIkaWQiOiIxNTkiLCJUb3AiOjAsIkxlZnQiOjAsIlJpZ2h0IjowLCJCb3R0b20iOjB9LCJCYWNrZ3JvdW5kIjp7IiRyZWYiOiIxMTkifSwiSXNWaXNpYmxlIjp0cnVlLCJXaWR0aCI6MC4wLCJIZWlnaHQiOjAuMCwiQm9yZGVyU3R5bGUiOnsiJGlkIjoiMTYwIiwiTGluZUNvbG9yIjpudWxsLCJMaW5lV2VpZ2h0IjowLjAsIkxpbmVUeXBlIjowLCJQYXJlbnRTdHlsZSI6bnVsbH0sIlBhcmVudFN0eWxlIjpudWxsfSwiRGF0ZVN0eWxlIjp7IiRpZCI6IjE2MSIsIkZvbnRTZXR0aW5ncyI6eyIkaWQiOiIxNjIiLCJGb250U2l6ZSI6MTAsIkZvbnROYW1lIjoiQ2FsaWJyaSIsIklzQm9sZCI6ZmFsc2UsIklzSXRhbGljIjpmYWxzZSwiSXNVbmRlcmxpbmVkIjpmYWxzZSwiUGFyZW50U3R5bGUiOm51bGx9LCJBdXRvU2l6ZSI6MCwiRm9yZWdyb3VuZCI6eyIkaWQiOiIxNjMiLCJDb2xvciI6eyIkaWQiOiIxNj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2NSIsIlRvcCI6MCwiTGVmdCI6MCwiUmlnaHQiOjAsIkJvdHRvbSI6MH0sIlBhZGRpbmciOnsiJGlkIjoiMTY2IiwiVG9wIjowLCJMZWZ0IjowLCJSaWdodCI6MCwiQm90dG9tIjowfSwiQmFja2dyb3VuZCI6eyIkcmVmIjoiMTI2In0sIklzVmlzaWJsZSI6dHJ1ZSwiV2lkdGgiOjAuMCwiSGVpZ2h0IjowLjAsIkJvcmRlclN0eWxlIjp7IiRpZCI6IjE2NyIsIkxpbmVDb2xvciI6bnVsbCwiTGluZVdlaWdodCI6MC4wLCJMaW5lVHlwZSI6MCwiUGFyZW50U3R5bGUiOm51bGx9LCJQYXJlbnRTdHlsZSI6bnVsbH0sIkRhdGVGb3JtYXQiOnsiJGlkIjoiMTY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gifSwiSWQiOiJkNWFiNjg5NS04ZjQ4LTRjMjYtOTE3Zi01MTE2MTQzM2IwYWMiLCJJbXBvcnRJZCI6bnVsbCwiVGl0bGUiOiJXZWIgUm9hZG1hcCIsIk5vdGUiOm51bGwsIkh5cGVybGluayI6bnVsbCwiSXNDaGFuZ2VkIjpmYWxzZSwiSXNOZXciOmZhbHNlfSx7IiRpZCI6IjE2OSIsIkdyb3VwTmFtZSI6bnVsbCwiU3RhcnREYXRlIjoiMjAxOS0wMy0wMVQwMDowMDowMFoiLCJFbmREYXRlIjoiMjAxOS0wNS0zMFQyMzo1OTowMFoiLCJQZXJjZW50YWdlQ29tcGxldGUiOm51bGwsIlN0eWxlIjp7IiRpZCI6IjE3MCIsIlNoYXBlIjoxLCJTaGFwZVRoaWNrbmVzcyI6MCwiRHVyYXRpb25Gb3JtYXQiOjAsIkluY2x1ZGVOb25Xb3JraW5nRGF5c0luRHVyYXRpb24iOmZhbHNlLCJQZXJjZW50YWdlQ29tcGxldGV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g4In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xIn0sIklzVmlzaWJsZSI6dHJ1ZSwiV2lkdGgiOjAuMCwiSGVpZ2h0IjowLjAsIkJvcmRlclN0eWxlIjp7IiRpZCI6IjE3NiIsIkxpbmVDb2xvciI6bnVsbCwiTGluZVdlaWdodCI6MC4wLCJMaW5lVHlwZSI6MCwiUGFyZW50U3R5bGUiOm51bGx9LCJQYXJlbnRTdHlsZSI6bnVsbH0sIkR1cmF0aW9uU3R5bGUiOnsiJGlkIjoiMTc3IiwiRm9udFNldHRpbmdzIjp7IiRpZCI6IjE3OCIsIkZvbnRTaXplIjoxMCwiRm9udE5hbWUiOiJDYWxpYnJpIiwiSXNCb2xkIjpmYWxzZSwiSXNJdGFsaWMiOmZhbHNlLCJJc1VuZGVybGluZWQiOmZhbHNlLCJQYXJlbnRTdHlsZSI6bnVsbH0sIkF1dG9TaXplIjowLCJGb3JlZ3JvdW5kIjp7IiRpZCI6IjE3OSIsIkNvbG9yIjp7IiRyZWYiOiI5NSJ9fSwiTWF4V2lkdGgiOjIwMC4wLCJNYXhIZWlnaHQiOiJJbmZpbml0eSIsIlNtYXJ0Rm9yZWdyb3VuZElzQWN0aXZlIjpmYWxzZSwiSG9yaXpvbnRhbEFsaWdubWVudCI6MCwiVmVydGljYWxBbGlnbm1lbnQiOjAsIlNtYXJ0Rm9yZWdyb3VuZCI6bnVsbCwiQmFja2dyb3VuZEZpbGxUeXBlIjowLCJNYXJnaW4iOnsiJGlkIjoiMTgwIiwiVG9wIjowLCJMZWZ0IjowLCJSaWdodCI6MCwiQm90dG9tIjowfSwiUGFkZGluZyI6eyIkaWQiOiIxODEiLCJUb3AiOjAsIkxlZnQiOjAsIlJpZ2h0IjowLCJCb3R0b20iOjB9LCJCYWNrZ3JvdW5kIjp7IiRyZWYiOiI5OCJ9LCJJc1Zpc2libGUiOnRydWUsIldpZHRoIjowLjAsIkhlaWdodCI6MC4wLCJCb3JkZXJTdHlsZSI6eyIkaWQiOiIxODIiLCJMaW5lQ29sb3IiOm51bGwsIkxpbmVXZWlnaHQiOjAuMCwiTGluZVR5cGUiOjAsIlBhcmVudFN0eWxlIjpudWxsfSwiUGFyZW50U3R5bGUiOm51bGx9LCJIb3Jpem9udGFsQ29ubmVjdG9yU3R5bGUiOnsiJGlkIjoiMTgzIiwiTGluZUNvbG9yIjp7IiRyZWYiOiIxMDAifSwiTGluZVdlaWdodCI6MS4wLCJMaW5lVHlwZSI6MCwiUGFyZW50U3R5bGUiOm51bGx9LCJWZXJ0aWNhbENvbm5lY3RvclN0eWxlIjp7IiRpZCI6IjE4NC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E4NSIsIk1hcmdpbiI6eyIkaWQiOiIxODYiLCJUb3AiOjAsIkxlZnQiOjQsIlJpZ2h0Ijo0LCJCb3R0b20iOjB9LCJQYWRkaW5nIjp7IiRpZCI6IjE4NyIsIlRvcCI6MCwiTGVmdCI6MCwiUmlnaHQiOjAsIkJvdHRvbSI6MH0sIkJhY2tncm91bmQiOnsiJGlkIjoiMTg4IiwiQ29sb3IiOnsiJGlkIjoiMTg5IiwiQSI6MjU1LCJSIjoxNTcsIkciOjkwLCJCIjoyMDF9fSwiSXNWaXNpYmxlIjp0cnVlLCJXaWR0aCI6MC4wLCJIZWlnaHQiOjEwLjAsIkJvcmRlclN0eWxlIjp7IiRpZCI6IjE5MCIsIkxpbmVDb2xvciI6eyIkcmVmIjoiMTExIn0sIkxpbmVXZWlnaHQiOjAuMCwiTGluZVR5cGUiOjAsIlBhcmVudFN0eWxlIjpudWxsfSwiUGFyZW50U3R5bGUiOm51bGx9LCJUaXRsZVN0eWxlIjp7IiRpZCI6IjE5MSIsIkZvbnRTZXR0aW5ncyI6eyIkaWQiOiIxOTIiLCJGb250U2l6ZSI6MTEsIkZvbnROYW1lIjoiQ2FsaWJyaSIsIklzQm9sZCI6dHJ1ZSwiSXNJdGFsaWMiOmZhbHNlLCJJc1VuZGVybGluZWQiOmZhbHNlLCJQYXJlbnRTdHlsZSI6bnVsbH0sIkF1dG9TaXplIjowLCJGb3JlZ3JvdW5kIjp7IiRpZCI6IjE5MyIsIkNvbG9yIjp7IiRpZCI6IjE5NC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OTUiLCJUb3AiOjAsIkxlZnQiOjAsIlJpZ2h0IjowLCJCb3R0b20iOjB9LCJQYWRkaW5nIjp7IiRpZCI6IjE5NiIsIlRvcCI6MCwiTGVmdCI6MCwiUmlnaHQiOjAsIkJvdHRvbSI6MH0sIkJhY2tncm91bmQiOnsiJHJlZiI6IjExOSJ9LCJJc1Zpc2libGUiOnRydWUsIldpZHRoIjowLjAsIkhlaWdodCI6MC4wLCJCb3JkZXJTdHlsZSI6eyIkaWQiOiIxOTciLCJMaW5lQ29sb3IiOm51bGwsIkxpbmVXZWlnaHQiOjAuMCwiTGluZVR5cGUiOjAsIlBhcmVudFN0eWxlIjpudWxsfSwiUGFyZW50U3R5bGUiOm51bGx9LCJEYXRlU3R5bGUiOnsiJGlkIjoiMTk4IiwiRm9udFNldHRpbmdzIjp7IiRpZCI6IjE5OSIsIkZvbnRTaXplIjoxMCwiRm9udE5hbWUiOiJDYWxpYnJpIiwiSXNCb2xkIjpmYWxzZSwiSXNJdGFsaWMiOmZhbHNlLCJJc1VuZGVybGluZWQiOmZhbHNlLCJQYXJlbnRTdHlsZSI6bnVsbH0sIkF1dG9TaXplIjowLCJGb3JlZ3JvdW5kIjp7IiRpZCI6IjIwMCIsIkNvbG9yIjp7IiRpZCI6IjIw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AyIiwiVG9wIjowLCJMZWZ0IjowLCJSaWdodCI6MCwiQm90dG9tIjowfSwiUGFkZGluZyI6eyIkaWQiOiIyMDMiLCJUb3AiOjAsIkxlZnQiOjAsIlJpZ2h0IjowLCJCb3R0b20iOjB9LCJCYWNrZ3JvdW5kIjp7IiRyZWYiOiIxMjYifSwiSXNWaXNpYmxlIjp0cnVlLCJXaWR0aCI6MC4wLCJIZWlnaHQiOjAuMCwiQm9yZGVyU3R5bGUiOnsiJGlkIjoiMjA0IiwiTGluZUNvbG9yIjpudWxsLCJMaW5lV2VpZ2h0IjowLjAsIkxpbmVUeXBlIjowLCJQYXJlbnRTdHlsZSI6bnVsbH0sIlBhcmVudFN0eWxlIjpudWxsfSwiRGF0ZUZvcm1hdCI6eyIkaWQiOiIyMDU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21hcnREdXJhdGlvbkFjdGl2YXRlZCI6ZmFsc2UsIkRhdGVGb3JtYXQiOnsiJHJlZiI6IjIwNSJ9LCJJZCI6ImYyOTI0OGVmLTI1OTUtNDE3NS1iNGY0LWIxZDRhODBkODY0OCIsIkltcG9ydElkIjpudWxsLCJUaXRsZSI6IlNlY3VyaXR5ICIsIk5vdGUiOm51bGwsIkh5cGVybGluayI6bnVsbCwiSXNDaGFuZ2VkIjpmYWxzZSwiSXNOZXciOmZhbHNlfSx7IiRpZCI6IjIwNiIsIkdyb3VwTmFtZSI6bnVsbCwiU3RhcnREYXRlIjoiMjAxOS0wNS0zMVQwMDowMDowMFoiLCJFbmREYXRlIjoiMjAxOS0wOC0yM1QyMzo1OTowMFoiLCJQZXJjZW50YWdlQ29tcGxldGUiOm51bGwsIlN0eWxlIjp7IiRpZCI6IjIwNyIsIlNoYXBlIjoxLCJTaGFwZVRoaWNrbmVzcyI6MCwiRHVyYXRpb25Gb3JtYXQiOjAsIkluY2x1ZGVOb25Xb3JraW5nRGF5c0luRHVyYXRpb24iOmZhbHNlLCJQZXJjZW50YWdlQ29tcGxldGVTdHlsZSI6eyIkaWQiOiIyMDgiLCJGb250U2V0dGluZ3MiOnsiJGlkIjoiMjA5IiwiRm9udFNpemUiOjEwLCJGb250TmFtZSI6IkNhbGlicmkiLCJJc0JvbGQiOmZhbHNlLCJJc0l0YWxpYyI6ZmFsc2UsIklzVW5kZXJsaW5lZCI6ZmFsc2UsIlBhcmVudFN0eWxlIjpudWxsfSwiQXV0b1NpemUiOjAsIkZvcmVncm91bmQiOnsiJGlkIjoiMjEwIiwiQ29sb3IiOnsiJHJlZiI6Ijg4In19LCJNYXhXaWR0aCI6MjAwLjAsIk1heEhlaWdodCI6IkluZmluaXR5IiwiU21hcnRGb3JlZ3JvdW5kSXNBY3RpdmUiOmZhbHNlLCJIb3Jpem9udGFsQWxpZ25tZW50IjowLCJWZXJ0aWNhbEFsaWdubWVudCI6MCwiU21hcnRGb3JlZ3JvdW5kIjpudWxsLCJCYWNrZ3JvdW5kRmlsbFR5cGUiOjAsIk1hcmdpbiI6eyIkaWQiOiIyMTEiLCJUb3AiOjAsIkxlZnQiOjAsIlJpZ2h0IjowLCJCb3R0b20iOjB9LCJQYWRkaW5nIjp7IiRpZCI6IjIxMiIsIlRvcCI6MCwiTGVmdCI6MCwiUmlnaHQiOjAsIkJvdHRvbSI6MH0sIkJhY2tncm91bmQiOnsiJHJlZiI6IjkxIn0sIklzVmlzaWJsZSI6dHJ1ZSwiV2lkdGgiOjAuMCwiSGVpZ2h0IjowLjAsIkJvcmRlclN0eWxlIjp7IiRpZCI6IjIxMyIsIkxpbmVDb2xvciI6bnVsbCwiTGluZVdlaWdodCI6MC4wLCJMaW5lVHlwZSI6MCwiUGFyZW50U3R5bGUiOm51bGx9LCJQYXJlbnRTdHlsZSI6bnVsbH0sIkR1cmF0aW9uU3R5bGUiOnsiJGlkIjoiMjE0IiwiRm9udFNldHRpbmdzIjp7IiRpZCI6IjIxNSIsIkZvbnRTaXplIjoxMCwiRm9udE5hbWUiOiJDYWxpYnJpIiwiSXNCb2xkIjpmYWxzZSwiSXNJdGFsaWMiOmZhbHNlLCJJc1VuZGVybGluZWQiOmZhbHNlLCJQYXJlbnRTdHlsZSI6bnVsbH0sIkF1dG9TaXplIjowLCJGb3JlZ3JvdW5kIjp7IiRpZCI6IjIxNiIsIkNvbG9yIjp7IiRyZWYiOiI5NSJ9fSwiTWF4V2lkdGgiOjIwMC4wLCJNYXhIZWlnaHQiOiJJbmZpbml0eSIsIlNtYXJ0Rm9yZWdyb3VuZElzQWN0aXZlIjpmYWxzZSwiSG9yaXpvbnRhbEFsaWdubWVudCI6MCwiVmVydGljYWxBbGlnbm1lbnQiOjAsIlNtYXJ0Rm9yZWdyb3VuZCI6bnVsbCwiQmFja2dyb3VuZEZpbGxUeXBlIjowLCJNYXJnaW4iOnsiJGlkIjoiMjE3IiwiVG9wIjowLCJMZWZ0IjowLCJSaWdodCI6MCwiQm90dG9tIjowfSwiUGFkZGluZyI6eyIkaWQiOiIyMTgiLCJUb3AiOjAsIkxlZnQiOjAsIlJpZ2h0IjowLCJCb3R0b20iOjB9LCJCYWNrZ3JvdW5kIjp7IiRyZWYiOiI5OCJ9LCJJc1Zpc2libGUiOnRydWUsIldpZHRoIjowLjAsIkhlaWdodCI6MC4wLCJCb3JkZXJTdHlsZSI6eyIkaWQiOiIyMTkiLCJMaW5lQ29sb3IiOm51bGwsIkxpbmVXZWlnaHQiOjAuMCwiTGluZVR5cGUiOjAsIlBhcmVudFN0eWxlIjpudWxsfSwiUGFyZW50U3R5bGUiOm51bGx9LCJIb3Jpem9udGFsQ29ubmVjdG9yU3R5bGUiOnsiJGlkIjoiMjIwIiwiTGluZUNvbG9yIjp7IiRyZWYiOiIxMDAifSwiTGluZVdlaWdodCI6MS4wLCJMaW5lVHlwZSI6MCwiUGFyZW50U3R5bGUiOm51bGx9LCJWZXJ0aWNhbENvbm5lY3RvclN0eWxlIjp7IiRpZCI6IjIyMS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IyMiIsIk1hcmdpbiI6eyIkaWQiOiIyMjMiLCJUb3AiOjAsIkxlZnQiOjQsIlJpZ2h0Ijo0LCJCb3R0b20iOjB9LCJQYWRkaW5nIjp7IiRpZCI6IjIyNCIsIlRvcCI6MCwiTGVmdCI6MCwiUmlnaHQiOjAsIkJvdHRvbSI6MH0sIkJhY2tncm91bmQiOnsiJGlkIjoiMjI1IiwiQ29sb3IiOnsiJGlkIjoiMjI2IiwiQSI6MjU1LCJSIjoxNTcsIkciOjkwLCJCIjoyMDF9fSwiSXNWaXNpYmxlIjp0cnVlLCJXaWR0aCI6MC4wLCJIZWlnaHQiOjEwLjAsIkJvcmRlclN0eWxlIjp7IiRpZCI6IjIyNyIsIkxpbmVDb2xvciI6eyIkcmVmIjoiMTExIn0sIkxpbmVXZWlnaHQiOjAuMCwiTGluZVR5cGUiOjAsIlBhcmVudFN0eWxlIjpudWxsfSwiUGFyZW50U3R5bGUiOm51bGx9LCJUaXRsZVN0eWxlIjp7IiRpZCI6IjIyOCIsIkZvbnRTZXR0aW5ncyI6eyIkaWQiOiIyMjkiLCJGb250U2l6ZSI6MTEsIkZvbnROYW1lIjoiQ2FsaWJyaSIsIklzQm9sZCI6dHJ1ZSwiSXNJdGFsaWMiOmZhbHNlLCJJc1VuZGVybGluZWQiOmZhbHNlLCJQYXJlbnRTdHlsZSI6bnVsbH0sIkF1dG9TaXplIjowLCJGb3JlZ3JvdW5kIjp7IiRpZCI6IjIzMCIsIkNvbG9yIjp7IiRpZCI6IjIzM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yMzIiLCJUb3AiOjAsIkxlZnQiOjAsIlJpZ2h0IjowLCJCb3R0b20iOjB9LCJQYWRkaW5nIjp7IiRpZCI6IjIzMyIsIlRvcCI6MCwiTGVmdCI6MCwiUmlnaHQiOjAsIkJvdHRvbSI6MH0sIkJhY2tncm91bmQiOnsiJHJlZiI6IjExOSJ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xMCwiRm9udE5hbWUiOiJDYWxpYnJpIiwiSXNCb2xkIjpmYWxzZSwiSXNJdGFsaWMiOmZhbHNlLCJJc1VuZGVybGluZWQiOmZhbHNlLCJQYXJlbnRTdHlsZSI6bnVsbH0sIkF1dG9TaXplIjowLCJGb3JlZ3JvdW5kIjp7IiRpZCI6IjIzNyIsIkNvbG9yIjp7IiRpZCI6IjIz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jM5IiwiVG9wIjowLCJMZWZ0IjowLCJSaWdodCI6MCwiQm90dG9tIjowfSwiUGFkZGluZyI6eyIkaWQiOiIyNDAiLCJUb3AiOjAsIkxlZnQiOjAsIlJpZ2h0IjowLCJCb3R0b20iOjB9LCJCYWNrZ3JvdW5kIjp7IiRyZWYiOiIxMjYifSwiSXNWaXNpYmxlIjp0cnVlLCJXaWR0aCI6MC4wLCJIZWlnaHQiOjAuMCwiQm9yZGVyU3R5bGUiOnsiJGlkIjoiMjQxIiwiTGluZUNvbG9yIjpudWxsLCJMaW5lV2VpZ2h0IjowLjAsIkxpbmVUeXBlIjowLCJQYXJlbnRTdHlsZSI6bnVsbH0sIlBhcmVudFN0eWxlIjpudWxsfSwiRGF0ZUZvcm1hdCI6eyIkaWQiOiIyN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MsIlNtYXJ0RHVyYXRpb25BY3RpdmF0ZWQiOmZhbHNlLCJEYXRlRm9ybWF0Ijp7IiRyZWYiOiIyNDIifSwiSWQiOiI5MTk0MGQzMi04NjBiLTQyZjAtYTcyZC02NDZhNGZiZGU5YmEiLCJJbXBvcnRJZCI6bnVsbCwiVGl0bGUiOiJDdXN0b21lciBQb3J0YWwgIiwiTm90ZSI6bnVsbCwiSHlwZXJsaW5rIjpudWxsLCJJc0NoYW5nZWQiOmZhbHNlLCJJc05ldyI6ZmFsc2V9LHsiJGlkIjoiMjQzIiwiR3JvdXBOYW1lIjpudWxsLCJTdGFydERhdGUiOiIyMDE5LTA2LTAxVDAwOjAwOjAwWiIsIkVuZERhdGUiOiIyMDE5LTEyLTE5VDIzOjU5OjAwWiIsIlBlcmNlbnRhZ2VDb21wbGV0ZSI6bnVsbCwiU3R5bGUiOnsiJGlkIjoiMjQ0IiwiU2hhcGUiOjEsIlNoYXBlVGhpY2tuZXNzIjowLCJEdXJhdGlvbkZvcm1hdCI6MCwiSW5jbHVkZU5vbldvcmtpbmdEYXlzSW5EdXJhdGlvbiI6ZmFsc2UsIlBlcmNlbnRhZ2VDb21wbGV0ZVN0eWxlIjp7IiRpZCI6IjI0NSIsIkZvbnRTZXR0aW5ncyI6eyIkaWQiOiIyNDYiLCJGb250U2l6ZSI6MTAsIkZvbnROYW1lIjoiQ2FsaWJyaSIsIklzQm9sZCI6ZmFsc2UsIklzSXRhbGljIjpmYWxzZSwiSXNVbmRlcmxpbmVkIjpmYWxzZSwiUGFyZW50U3R5bGUiOm51bGx9LCJBdXRvU2l6ZSI6MCwiRm9yZWdyb3VuZCI6eyIkaWQiOiIyNDciLCJDb2xvciI6eyIkcmVmIjoiODgifX0sIk1heFdpZHRoIjoyMDAuMCwiTWF4SGVpZ2h0IjoiSW5maW5pdHkiLCJTbWFydEZvcmVncm91bmRJc0FjdGl2ZSI6ZmFsc2UsIkhvcml6b250YWxBbGlnbm1lbnQiOjAsIlZlcnRpY2FsQWxpZ25tZW50IjowLCJTbWFydEZvcmVncm91bmQiOm51bGwsIkJhY2tncm91bmRGaWxsVHlwZSI6MCwiTWFyZ2luIjp7IiRpZCI6IjI0OCIsIlRvcCI6MCwiTGVmdCI6MCwiUmlnaHQiOjAsIkJvdHRvbSI6MH0sIlBhZGRpbmciOnsiJGlkIjoiMjQ5IiwiVG9wIjowLCJMZWZ0IjowLCJSaWdodCI6MCwiQm90dG9tIjowfSwiQmFja2dyb3VuZCI6eyIkcmVmIjoiOTEifSwiSXNWaXNpYmxlIjp0cnVlLCJXaWR0aCI6MC4wLCJIZWlnaHQiOjAuMCwiQm9yZGVyU3R5bGUiOnsiJGlkIjoiMjUwIiwiTGluZUNvbG9yIjpudWxsLCJMaW5lV2VpZ2h0IjowLjAsIkxpbmVUeXBlIjowLCJQYXJlbnRTdHlsZSI6bnVsbH0sIlBhcmVudFN0eWxlIjpudWxsfSwiRHVyYXRpb25TdHlsZSI6eyIkaWQiOiIyNTEiLCJGb250U2V0dGluZ3MiOnsiJGlkIjoiMjUyIiwiRm9udFNpemUiOjEwLCJGb250TmFtZSI6IkNhbGlicmkiLCJJc0JvbGQiOmZhbHNlLCJJc0l0YWxpYyI6ZmFsc2UsIklzVW5kZXJsaW5lZCI6ZmFsc2UsIlBhcmVudFN0eWxlIjpudWxsfSwiQXV0b1NpemUiOjAsIkZvcmVncm91bmQiOnsiJGlkIjoiMjUzIiwiQ29sb3IiOnsiJHJlZiI6Ijk1In19LCJNYXhXaWR0aCI6MjAwLjAsIk1heEhlaWdodCI6IkluZmluaXR5IiwiU21hcnRGb3JlZ3JvdW5kSXNBY3RpdmUiOmZhbHNlLCJIb3Jpem9udGFsQWxpZ25tZW50IjowLCJWZXJ0aWNhbEFsaWdubWVudCI6MCwiU21hcnRGb3JlZ3JvdW5kIjpudWxsLCJCYWNrZ3JvdW5kRmlsbFR5cGUiOjAsIk1hcmdpbiI6eyIkaWQiOiIyNTQiLCJUb3AiOjAsIkxlZnQiOjAsIlJpZ2h0IjowLCJCb3R0b20iOjB9LCJQYWRkaW5nIjp7IiRpZCI6IjI1NSIsIlRvcCI6MCwiTGVmdCI6MCwiUmlnaHQiOjAsIkJvdHRvbSI6MH0sIkJhY2tncm91bmQiOnsiJHJlZiI6Ijk4In0sIklzVmlzaWJsZSI6dHJ1ZSwiV2lkdGgiOjAuMCwiSGVpZ2h0IjowLjAsIkJvcmRlclN0eWxlIjp7IiRpZCI6IjI1NiIsIkxpbmVDb2xvciI6bnVsbCwiTGluZVdlaWdodCI6MC4wLCJMaW5lVHlwZSI6MCwiUGFyZW50U3R5bGUiOm51bGx9LCJQYXJlbnRTdHlsZSI6bnVsbH0sIkhvcml6b250YWxDb25uZWN0b3JTdHlsZSI6eyIkaWQiOiIyNTciLCJMaW5lQ29sb3IiOnsiJHJlZiI6IjEwMCJ9LCJMaW5lV2VpZ2h0IjoxLjAsIkxpbmVUeXBlIjowLCJQYXJlbnRTdHlsZSI6bnVsbH0sIlZlcnRpY2FsQ29ubmVjdG9yU3R5bGUiOnsiJGlkIjoiMjU4IiwiTGluZUNvbG9yIjp7IiRyZWYiOiIxMDM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MjU5IiwiTWFyZ2luIjp7IiRpZCI6IjI2MCIsIlRvcCI6MCwiTGVmdCI6NCwiUmlnaHQiOjQsIkJvdHRvbSI6MH0sIlBhZGRpbmciOnsiJGlkIjoiMjYxIiwiVG9wIjowLCJMZWZ0IjowLCJSaWdodCI6MCwiQm90dG9tIjowfSwiQmFja2dyb3VuZCI6eyIkaWQiOiIyNjIiLCJDb2xvciI6eyIkaWQiOiIyNjMiLCJBIjoyNTUsIlIiOjE1NywiRyI6OTAsIkIiOjIwMX19LCJJc1Zpc2libGUiOnRydWUsIldpZHRoIjowLjAsIkhlaWdodCI6MTAuMCwiQm9yZGVyU3R5bGUiOnsiJGlkIjoiMjY0IiwiTGluZUNvbG9yIjp7IiRyZWYiOiIxMTEifSwiTGluZVdlaWdodCI6MC4wLCJMaW5lVHlwZSI6MCwiUGFyZW50U3R5bGUiOm51bGx9LCJQYXJlbnRTdHlsZSI6bnVsbH0sIlRpdGxlU3R5bGUiOnsiJGlkIjoiMjY1IiwiRm9udFNldHRpbmdzIjp7IiRpZCI6IjI2NiIsIkZvbnRTaXplIjoxMSwiRm9udE5hbWUiOiJDYWxpYnJpIiwiSXNCb2xkIjp0cnVlLCJJc0l0YWxpYyI6ZmFsc2UsIklzVW5kZXJsaW5lZCI6ZmFsc2UsIlBhcmVudFN0eWxlIjpudWxsfSwiQXV0b1NpemUiOjAsIkZvcmVncm91bmQiOnsiJGlkIjoiMjY3IiwiQ29sb3IiOnsiJGlkIjoiMjY4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I2OSIsIlRvcCI6MCwiTGVmdCI6MCwiUmlnaHQiOjAsIkJvdHRvbSI6MH0sIlBhZGRpbmciOnsiJGlkIjoiMjcwIiwiVG9wIjowLCJMZWZ0IjowLCJSaWdodCI6MCwiQm90dG9tIjowfSwiQmFja2dyb3VuZCI6eyIkcmVmIjoiMTE5In0sIklzVmlzaWJsZSI6dHJ1ZSwiV2lkdGgiOjAuMCwiSGVpZ2h0IjowLjAsIkJvcmRlclN0eWxlIjp7IiRpZCI6IjI3MSIsIkxpbmVDb2xvciI6bnVsbCwiTGluZVdlaWdodCI6MC4wLCJMaW5lVHlwZSI6MCwiUGFyZW50U3R5bGUiOm51bGx9LCJQYXJlbnRTdHlsZSI6bnVsbH0sIkRhdGVTdHlsZSI6eyIkaWQiOiIyNzIiLCJGb250U2V0dGluZ3MiOnsiJGlkIjoiMjczIiwiRm9udFNpemUiOjEwLCJGb250TmFtZSI6IkNhbGlicmkiLCJJc0JvbGQiOmZhbHNlLCJJc0l0YWxpYyI6ZmFsc2UsIklzVW5kZXJsaW5lZCI6ZmFsc2UsIlBhcmVudFN0eWxlIjpudWxsfSwiQXV0b1NpemUiOjAsIkZvcmVncm91bmQiOnsiJGlkIjoiMjc0IiwiQ29sb3IiOnsiJGlkIjoiMjc1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NzYiLCJUb3AiOjAsIkxlZnQiOjAsIlJpZ2h0IjowLCJCb3R0b20iOjB9LCJQYWRkaW5nIjp7IiRpZCI6IjI3NyIsIlRvcCI6MCwiTGVmdCI6MCwiUmlnaHQiOjAsIkJvdHRvbSI6MH0sIkJhY2tncm91bmQiOnsiJHJlZiI6IjEyNiJ9LCJJc1Zpc2libGUiOnRydWUsIldpZHRoIjowLjAsIkhlaWdodCI6MC4wLCJCb3JkZXJTdHlsZSI6eyIkaWQiOiIyNzgiLCJMaW5lQ29sb3IiOm51bGwsIkxpbmVXZWlnaHQiOjAuMCwiTGluZVR5cGUiOjAsIlBhcmVudFN0eWxlIjpudWxsfSwiUGFyZW50U3R5bGUiOm51bGx9LCJEYXRlRm9ybWF0Ijp7IiRpZCI6IjI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jc5In0sIklkIjoiNmE0NTgxZTktMzdmMC00ZmFlLTk3NTMtMzEwNjVmMTE4M2RhIiwiSW1wb3J0SWQiOm51bGwsIlRpdGxlIjoiVGlja2V0aW5nICIsIk5vdGUiOm51bGwsIkh5cGVybGluayI6bnVsbCwiSXNDaGFuZ2VkIjpmYWxzZSwiSXNOZXciOmZhbHNlfSx7IiRpZCI6IjI4MCIsIkdyb3VwTmFtZSI6bnVsbCwiU3RhcnREYXRlIjoiMjAxOS0xMC0xMFQwMDowMDowMFoiLCJFbmREYXRlIjoiMjAyMC0wNS0wMVQyMzo1OTowMFoiLCJQZXJjZW50YWdlQ29tcGxldGUiOm51bGwsIlN0eWxlIjp7IiRpZCI6IjI4MSIsIlNoYXBlIjoxLCJTaGFwZVRoaWNrbmVzcyI6MCwiRHVyYXRpb25Gb3JtYXQiOjAsIkluY2x1ZGVOb25Xb3JraW5nRGF5c0luRHVyYXRpb24iOmZhbHNlLCJQZXJjZW50YWdlQ29tcGxldGVTdHlsZSI6eyIkaWQiOiIyODIiLCJGb250U2V0dGluZ3MiOnsiJGlkIjoiMjgzIiwiRm9udFNpemUiOjEwLCJGb250TmFtZSI6IkNhbGlicmkiLCJJc0JvbGQiOmZhbHNlLCJJc0l0YWxpYyI6ZmFsc2UsIklzVW5kZXJsaW5lZCI6ZmFsc2UsIlBhcmVudFN0eWxlIjpudWxsfSwiQXV0b1NpemUiOjAsIkZvcmVncm91bmQiOnsiJGlkIjoiMjg0IiwiQ29sb3IiOnsiJHJlZiI6Ijg4In19LCJNYXhXaWR0aCI6MjAwLjAsIk1heEhlaWdodCI6IkluZmluaXR5IiwiU21hcnRGb3JlZ3JvdW5kSXNBY3RpdmUiOmZhbHNlLCJIb3Jpem9udGFsQWxpZ25tZW50IjowLCJWZXJ0aWNhbEFsaWdubWVudCI6MCwiU21hcnRGb3JlZ3JvdW5kIjpudWxsLCJCYWNrZ3JvdW5kRmlsbFR5cGUiOjAsIk1hcmdpbiI6eyIkaWQiOiIyODUiLCJUb3AiOjAsIkxlZnQiOjAsIlJpZ2h0IjowLCJCb3R0b20iOjB9LCJQYWRkaW5nIjp7IiRpZCI6IjI4NiIsIlRvcCI6MCwiTGVmdCI6MCwiUmlnaHQiOjAsIkJvdHRvbSI6MH0sIkJhY2tncm91bmQiOnsiJHJlZiI6IjkxIn0sIklzVmlzaWJsZSI6dHJ1ZSwiV2lkdGgiOjAuMCwiSGVpZ2h0IjowLjAsIkJvcmRlclN0eWxlIjp7IiRpZCI6IjI4NyIsIkxpbmVDb2xvciI6bnVsbCwiTGluZVdlaWdodCI6MC4wLCJMaW5lVHlwZSI6MCwiUGFyZW50U3R5bGUiOm51bGx9LCJQYXJlbnRTdHlsZSI6bnVsbH0sIkR1cmF0aW9uU3R5bGUiOnsiJGlkIjoiMjg4IiwiRm9udFNldHRpbmdzIjp7IiRpZCI6IjI4OSIsIkZvbnRTaXplIjoxMCwiRm9udE5hbWUiOiJDYWxpYnJpIiwiSXNCb2xkIjpmYWxzZSwiSXNJdGFsaWMiOmZhbHNlLCJJc1VuZGVybGluZWQiOmZhbHNlLCJQYXJlbnRTdHlsZSI6bnVsbH0sIkF1dG9TaXplIjowLCJGb3JlZ3JvdW5kIjp7IiRpZCI6IjI5MCIsIkNvbG9yIjp7IiRyZWYiOiI5NSJ9fSwiTWF4V2lkdGgiOjIwMC4wLCJNYXhIZWlnaHQiOiJJbmZpbml0eSIsIlNtYXJ0Rm9yZWdyb3VuZElzQWN0aXZlIjpmYWxzZSwiSG9yaXpvbnRhbEFsaWdubWVudCI6MCwiVmVydGljYWxBbGlnbm1lbnQiOjAsIlNtYXJ0Rm9yZWdyb3VuZCI6bnVsbCwiQmFja2dyb3VuZEZpbGxUeXBlIjowLCJNYXJnaW4iOnsiJGlkIjoiMjkxIiwiVG9wIjowLCJMZWZ0IjowLCJSaWdodCI6MCwiQm90dG9tIjowfSwiUGFkZGluZyI6eyIkaWQiOiIyOTIiLCJUb3AiOjAsIkxlZnQiOjAsIlJpZ2h0IjowLCJCb3R0b20iOjB9LCJCYWNrZ3JvdW5kIjp7IiRyZWYiOiI5OCJ9LCJJc1Zpc2libGUiOnRydWUsIldpZHRoIjowLjAsIkhlaWdodCI6MC4wLCJCb3JkZXJTdHlsZSI6eyIkaWQiOiIyOTMiLCJMaW5lQ29sb3IiOm51bGwsIkxpbmVXZWlnaHQiOjAuMCwiTGluZVR5cGUiOjAsIlBhcmVudFN0eWxlIjpudWxsfSwiUGFyZW50U3R5bGUiOm51bGx9LCJIb3Jpem9udGFsQ29ubmVjdG9yU3R5bGUiOnsiJGlkIjoiMjk0IiwiTGluZUNvbG9yIjp7IiRyZWYiOiIxMDAifSwiTGluZVdlaWdodCI6MS4wLCJMaW5lVHlwZSI6MCwiUGFyZW50U3R5bGUiOm51bGx9LCJWZXJ0aWNhbENvbm5lY3RvclN0eWxlIjp7IiRpZCI6IjI5NS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I5NiIsIk1hcmdpbiI6eyIkaWQiOiIyOTciLCJUb3AiOjAsIkxlZnQiOjQsIlJpZ2h0Ijo0LCJCb3R0b20iOjB9LCJQYWRkaW5nIjp7IiRpZCI6IjI5OCIsIlRvcCI6MCwiTGVmdCI6MCwiUmlnaHQiOjAsIkJvdHRvbSI6MH0sIkJhY2tncm91bmQiOnsiJGlkIjoiMjk5IiwiQ29sb3IiOnsiJGlkIjoiMzAwIiwiQSI6MjU1LCJSIjoxNTcsIkciOjkwLCJCIjoyMDF9fSwiSXNWaXNpYmxlIjp0cnVlLCJXaWR0aCI6MC4wLCJIZWlnaHQiOjEwLjAsIkJvcmRlclN0eWxlIjp7IiRpZCI6IjMwMSIsIkxpbmVDb2xvciI6eyIkcmVmIjoiMTExIn0sIkxpbmVXZWlnaHQiOjAuMCwiTGluZVR5cGUiOjAsIlBhcmVudFN0eWxlIjpudWxsfSwiUGFyZW50U3R5bGUiOm51bGx9LCJUaXRsZVN0eWxlIjp7IiRpZCI6IjMwMiIsIkZvbnRTZXR0aW5ncyI6eyIkaWQiOiIzMDMiLCJGb250U2l6ZSI6MTEsIkZvbnROYW1lIjoiQ2FsaWJyaSIsIklzQm9sZCI6dHJ1ZSwiSXNJdGFsaWMiOmZhbHNlLCJJc1VuZGVybGluZWQiOmZhbHNlLCJQYXJlbnRTdHlsZSI6bnVsbH0sIkF1dG9TaXplIjowLCJGb3JlZ3JvdW5kIjp7IiRpZCI6IjMwNCIsIkNvbG9yIjp7IiRpZCI6IjMw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MDYiLCJUb3AiOjAsIkxlZnQiOjAsIlJpZ2h0IjowLCJCb3R0b20iOjB9LCJQYWRkaW5nIjp7IiRpZCI6IjMwNyIsIlRvcCI6MCwiTGVmdCI6MCwiUmlnaHQiOjAsIkJvdHRvbSI6MH0sIkJhY2tncm91bmQiOnsiJHJlZiI6IjExOSJ9LCJJc1Zpc2libGUiOnRydWUsIldpZHRoIjowLjAsIkhlaWdodCI6MC4wLCJCb3JkZXJTdHlsZSI6eyIkaWQiOiIzMDgiLCJMaW5lQ29sb3IiOm51bGwsIkxpbmVXZWlnaHQiOjAuMCwiTGluZVR5cGUiOjAsIlBhcmVudFN0eWxlIjpudWxsfSwiUGFyZW50U3R5bGUiOm51bGx9LCJEYXRlU3R5bGUiOnsiJGlkIjoiMzA5IiwiRm9udFNldHRpbmdzIjp7IiRpZCI6IjMxMCIsIkZvbnRTaXplIjoxMCwiRm9udE5hbWUiOiJDYWxpYnJpIiwiSXNCb2xkIjpmYWxzZSwiSXNJdGFsaWMiOmZhbHNlLCJJc1VuZGVybGluZWQiOmZhbHNlLCJQYXJlbnRTdHlsZSI6bnVsbH0sIkF1dG9TaXplIjowLCJGb3JlZ3JvdW5kIjp7IiRpZCI6IjMxMSIsIkNvbG9yIjp7IiRpZCI6IjMx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EzIiwiVG9wIjowLCJMZWZ0IjowLCJSaWdodCI6MCwiQm90dG9tIjowfSwiUGFkZGluZyI6eyIkaWQiOiIzMTQiLCJUb3AiOjAsIkxlZnQiOjAsIlJpZ2h0IjowLCJCb3R0b20iOjB9LCJCYWNrZ3JvdW5kIjp7IiRyZWYiOiIxMjYifSwiSXNWaXNpYmxlIjp0cnVlLCJXaWR0aCI6MC4wLCJIZWlnaHQiOjAuMCwiQm9yZGVyU3R5bGUiOnsiJGlkIjoiMzE1IiwiTGluZUNvbG9yIjpudWxsLCJMaW5lV2VpZ2h0IjowLjAsIkxpbmVUeXBlIjowLCJQYXJlbnRTdHlsZSI6bnVsbH0sIlBhcmVudFN0eWxlIjpudWxsfSwiRGF0ZUZvcm1hdCI6eyIkaWQiOiIz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ZmFsc2UsIlBhcmVudFN0eWxlIjpudWxsfSwiSW5kZXgiOjUsIlNtYXJ0RHVyYXRpb25BY3RpdmF0ZWQiOmZhbHNlLCJEYXRlRm9ybWF0Ijp7IiRyZWYiOiIzMTYifSwiSWQiOiJjZGNlZWE0Zi03YTc4LTQ0MDctOTRlNS0wMjE5NmQ1Njk3Y2EiLCJJbXBvcnRJZCI6bnVsbCwiVGl0bGUiOiJTREsiLCJOb3RlIjpudWxsLCJIeXBlcmxpbmsiOm51bGwsIklzQ2hhbmdlZCI6ZmFsc2UsIklzTmV3IjpmYWxzZX0seyIkaWQiOiIzMTciLCJHcm91cE5hbWUiOm51bGwsIlN0YXJ0RGF0ZSI6IjIwMTktMTAtMTBUMDA6MDA6MDBaIiwiRW5kRGF0ZSI6IjIwMjAtMDUtMDFUMjM6NTk6MDBaIiwiUGVyY2VudGFnZUNvbXBsZXRlIjpudWxsLCJTdHlsZSI6eyIkaWQiOiIzMTgiLCJTaGFwZSI6MSwiU2hhcGVUaGlja25lc3MiOjAsIkR1cmF0aW9uRm9ybWF0IjowLCJJbmNsdWRlTm9uV29ya2luZ0RheXNJbkR1cmF0aW9uIjpmYWxzZSwiUGVyY2VudGFnZUNvbXBsZXRlU3R5bGUiOnsiJGlkIjoiMzE5IiwiRm9udFNldHRpbmdzIjp7IiRpZCI6IjMyMCIsIkZvbnRTaXplIjoxMCwiRm9udE5hbWUiOiJDYWxpYnJpIiwiSXNCb2xkIjpmYWxzZSwiSXNJdGFsaWMiOmZhbHNlLCJJc1VuZGVybGluZWQiOmZhbHNlLCJQYXJlbnRTdHlsZSI6bnVsbH0sIkF1dG9TaXplIjowLCJGb3JlZ3JvdW5kIjp7IiRpZCI6IjMyMSIsIkNvbG9yIjp7IiRyZWYiOiI4OCJ9fSwiTWF4V2lkdGgiOjIwMC4wLCJNYXhIZWlnaHQiOiJJbmZpbml0eSIsIlNtYXJ0Rm9yZWdyb3VuZElzQWN0aXZlIjpmYWxzZSwiSG9yaXpvbnRhbEFsaWdubWVudCI6MCwiVmVydGljYWxBbGlnbm1lbnQiOjAsIlNtYXJ0Rm9yZWdyb3VuZCI6bnVsbCwiQmFja2dyb3VuZEZpbGxUeXBlIjowLCJNYXJnaW4iOnsiJGlkIjoiMzIyIiwiVG9wIjowLCJMZWZ0IjowLCJSaWdodCI6MCwiQm90dG9tIjowfSwiUGFkZGluZyI6eyIkaWQiOiIzMjMiLCJUb3AiOjAsIkxlZnQiOjAsIlJpZ2h0IjowLCJCb3R0b20iOjB9LCJCYWNrZ3JvdW5kIjp7IiRyZWYiOiI5MSJ9LCJJc1Zpc2libGUiOnRydWUsIldpZHRoIjowLjAsIkhlaWdodCI6MC4wLCJCb3JkZXJTdHlsZSI6eyIkaWQiOiIzMjQiLCJMaW5lQ29sb3IiOm51bGwsIkxpbmVXZWlnaHQiOjAuMCwiTGluZVR5cGUiOjAsIlBhcmVudFN0eWxlIjpudWxsfSwiUGFyZW50U3R5bGUiOm51bGx9LCJEdXJhdGlvblN0eWxlIjp7IiRpZCI6IjMyNSIsIkZvbnRTZXR0aW5ncyI6eyIkaWQiOiIzMjYiLCJGb250U2l6ZSI6MTAsIkZvbnROYW1lIjoiQ2FsaWJyaSIsIklzQm9sZCI6ZmFsc2UsIklzSXRhbGljIjpmYWxzZSwiSXNVbmRlcmxpbmVkIjpmYWxzZSwiUGFyZW50U3R5bGUiOm51bGx9LCJBdXRvU2l6ZSI6MCwiRm9yZWdyb3VuZCI6eyIkaWQiOiIzMjciLCJDb2xvciI6eyIkcmVmIjoiOTUifX0sIk1heFdpZHRoIjoyMDAuMCwiTWF4SGVpZ2h0IjoiSW5maW5pdHkiLCJTbWFydEZvcmVncm91bmRJc0FjdGl2ZSI6ZmFsc2UsIkhvcml6b250YWxBbGlnbm1lbnQiOjAsIlZlcnRpY2FsQWxpZ25tZW50IjowLCJTbWFydEZvcmVncm91bmQiOm51bGwsIkJhY2tncm91bmRGaWxsVHlwZSI6MCwiTWFyZ2luIjp7IiRpZCI6IjMyOCIsIlRvcCI6MCwiTGVmdCI6MCwiUmlnaHQiOjAsIkJvdHRvbSI6MH0sIlBhZGRpbmciOnsiJGlkIjoiMzI5IiwiVG9wIjowLCJMZWZ0IjowLCJSaWdodCI6MCwiQm90dG9tIjowfSwiQmFja2dyb3VuZCI6eyIkcmVmIjoiOTgifSwiSXNWaXNpYmxlIjp0cnVlLCJXaWR0aCI6MC4wLCJIZWlnaHQiOjAuMCwiQm9yZGVyU3R5bGUiOnsiJGlkIjoiMzMwIiwiTGluZUNvbG9yIjpudWxsLCJMaW5lV2VpZ2h0IjowLjAsIkxpbmVUeXBlIjowLCJQYXJlbnRTdHlsZSI6bnVsbH0sIlBhcmVudFN0eWxlIjpudWxsfSwiSG9yaXpvbnRhbENvbm5lY3RvclN0eWxlIjp7IiRpZCI6IjMzMSIsIkxpbmVDb2xvciI6eyIkcmVmIjoiMTAwIn0sIkxpbmVXZWlnaHQiOjEuMCwiTGluZVR5cGUiOjAsIlBhcmVudFN0eWxlIjpudWxsfSwiVmVydGljYWxDb25uZWN0b3JTdHlsZSI6eyIkaWQiOiIzMzIiLCJMaW5lQ29sb3IiOnsiJHJlZiI6IjEwMyJ9LCJMaW5lV2VpZ2h0IjowLjAsIkxpbmVUeXBlIjowLCJQYXJlbnRTdHlsZSI6bnVsbH0sIk1hcmdpbiI6bnVsbCwiU3RhcnREYXRlUG9zaXRpb24iOjYsIkVuZERhdGVQb3NpdGlvbiI6NiwiRGF0ZUlzVmlzaWJsZSI6ZmFsc2UsIlRpdGxlUG9zaXRpb24iOjQsIkR1cmF0aW9uUG9zaXRpb24iOjYsIlBlcmNlbnRhZ2VDb21wbGV0ZWRQb3NpdGlvbiI6NiwiU3BhY2luZyI6NSwiSXNCZWxvd1RpbWViYW5kIjpmYWxzZSwiUGVyY2VudGFnZUNvbXBsZXRlU2hhcGVPcGFjaXR5IjozNSwiU2hhcGVTdHlsZSI6eyIkaWQiOiIzMzMiLCJNYXJnaW4iOnsiJGlkIjoiMzM0IiwiVG9wIjowLCJMZWZ0Ijo0LCJSaWdodCI6NCwiQm90dG9tIjowfSwiUGFkZGluZyI6eyIkaWQiOiIzMzUiLCJUb3AiOjAsIkxlZnQiOjAsIlJpZ2h0IjowLCJCb3R0b20iOjB9LCJCYWNrZ3JvdW5kIjp7IiRpZCI6IjMzNiIsIkNvbG9yIjp7IiRpZCI6IjMzNyIsIkEiOjI1NSwiUiI6MTU3LCJHIjo5MCwiQiI6MjAxfX0sIklzVmlzaWJsZSI6dHJ1ZSwiV2lkdGgiOjAuMCwiSGVpZ2h0IjoxMC4wLCJCb3JkZXJTdHlsZSI6eyIkaWQiOiIzMzgiLCJMaW5lQ29sb3IiOnsiJHJlZiI6IjExMSJ9LCJMaW5lV2VpZ2h0IjowLjAsIkxpbmVUeXBlIjowLCJQYXJlbnRTdHlsZSI6bnVsbH0sIlBhcmVudFN0eWxlIjpudWxsfSwiVGl0bGVTdHlsZSI6eyIkaWQiOiIzMzkiLCJGb250U2V0dGluZ3MiOnsiJGlkIjoiMzQwIiwiRm9udFNpemUiOjExLCJGb250TmFtZSI6IkNhbGlicmkiLCJJc0JvbGQiOnRydWUsIklzSXRhbGljIjpmYWxzZSwiSXNVbmRlcmxpbmVkIjpmYWxzZSwiUGFyZW50U3R5bGUiOm51bGx9LCJBdXRvU2l6ZSI6MCwiRm9yZWdyb3VuZCI6eyIkaWQiOiIzNDEiLCJDb2xvciI6eyIkaWQiOiIzND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zQzIiwiVG9wIjowLCJMZWZ0IjowLCJSaWdodCI6MCwiQm90dG9tIjowfSwiUGFkZGluZyI6eyIkaWQiOiIzNDQiLCJUb3AiOjAsIkxlZnQiOjAsIlJpZ2h0IjowLCJCb3R0b20iOjB9LCJCYWNrZ3JvdW5kIjp7IiRyZWYiOiIxMTkifSwiSXNWaXNpYmxlIjp0cnVlLCJXaWR0aCI6MC4wLCJIZWlnaHQiOjAuMCwiQm9yZGVyU3R5bGUiOnsiJGlkIjoiMzQ1IiwiTGluZUNvbG9yIjpudWxsLCJMaW5lV2VpZ2h0IjowLjAsIkxpbmVUeXBlIjowLCJQYXJlbnRTdHlsZSI6bnVsbH0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aWQiOiIzNDgiLCJDb2xvciI6eyIkaWQiOiIzND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1MCIsIlRvcCI6MCwiTGVmdCI6MCwiUmlnaHQiOjAsIkJvdHRvbSI6MH0sIlBhZGRpbmciOnsiJGlkIjoiMzUxIiwiVG9wIjowLCJMZWZ0IjowLCJSaWdodCI6MCwiQm90dG9tIjowfSwiQmFja2dyb3VuZCI6eyIkcmVmIjoiMTI2In0sIklzVmlzaWJsZSI6dHJ1ZSwiV2lkdGgiOjAuMCwiSGVpZ2h0IjowLjAsIkJvcmRlclN0eWxlIjp7IiRpZCI6IjM1MiIsIkxpbmVDb2xvciI6bnVsbCwiTGluZVdlaWdodCI6MC4wLCJMaW5lVHlwZSI6MCwiUGFyZW50U3R5bGUiOm51bGx9LCJQYXJlbnRTdHlsZSI6bnVsbH0sIkRhdGVGb3JtYXQiOnsiJGlkIjoiMzU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YsIlNtYXJ0RHVyYXRpb25BY3RpdmF0ZWQiOmZhbHNlLCJEYXRlRm9ybWF0Ijp7IiRyZWYiOiIzNTMifSwiSWQiOiJjZDMyMDcwOS1mNGI1LTQ5NjEtYmZmNi1kZDk1ODY3Y2UwNGEiLCJJbXBvcnRJZCI6bnVsbCwiVGl0bGUiOiJJbnRlZ3JhdGlvbnMgIiwiTm90ZSI6bnVsbCwiSHlwZXJsaW5rIjpudWxsLCJJc0NoYW5nZWQiOmZhbHNlLCJJc05ldyI6ZmFsc2V9LHsiJGlkIjoiMzU0IiwiR3JvdXBOYW1lIjpudWxsLCJTdGFydERhdGUiOiIyMDIwLTA0LTE5VDAwOjAwOjAwWiIsIkVuZERhdGUiOiIyMDIwLTA5LTA1VDIzOjU5OjAwWiIsIlBlcmNlbnRhZ2VDb21wbGV0ZSI6bnVsbCwiU3R5bGUiOnsiJGlkIjoiMzU1IiwiU2hhcGUiOjEsIlNoYXBlVGhpY2tuZXNzIjowLCJEdXJhdGlvbkZvcm1hdCI6MCwiSW5jbHVkZU5vbldvcmtpbmdEYXlzSW5EdXJhdGlvbiI6ZmFsc2UsIlBlcmNlbnRhZ2VDb21wbGV0ZVN0eWxlIjp7IiRpZCI6IjM1NiIsIkZvbnRTZXR0aW5ncyI6eyIkaWQiOiIzNTciLCJGb250U2l6ZSI6MTAsIkZvbnROYW1lIjoiQ2FsaWJyaSIsIklzQm9sZCI6ZmFsc2UsIklzSXRhbGljIjpmYWxzZSwiSXNVbmRlcmxpbmVkIjpmYWxzZSwiUGFyZW50U3R5bGUiOm51bGx9LCJBdXRvU2l6ZSI6MCwiRm9yZWdyb3VuZCI6eyIkaWQiOiIzNTgiLCJDb2xvciI6eyIkcmVmIjoiODgifX0sIk1heFdpZHRoIjoyMDAuMCwiTWF4SGVpZ2h0IjoiSW5maW5pdHkiLCJTbWFydEZvcmVncm91bmRJc0FjdGl2ZSI6ZmFsc2UsIkhvcml6b250YWxBbGlnbm1lbnQiOjAsIlZlcnRpY2FsQWxpZ25tZW50IjowLCJTbWFydEZvcmVncm91bmQiOm51bGwsIkJhY2tncm91bmRGaWxsVHlwZSI6MCwiTWFyZ2luIjp7IiRpZCI6IjM1OSIsIlRvcCI6MCwiTGVmdCI6MCwiUmlnaHQiOjAsIkJvdHRvbSI6MH0sIlBhZGRpbmciOnsiJGlkIjoiMzYwIiwiVG9wIjowLCJMZWZ0IjowLCJSaWdodCI6MCwiQm90dG9tIjowfSwiQmFja2dyb3VuZCI6eyIkcmVmIjoiOTEifSwiSXNWaXNpYmxlIjp0cnVlLCJXaWR0aCI6MC4wLCJIZWlnaHQiOjAuMCwiQm9yZGVyU3R5bGUiOnsiJGlkIjoiMzYxIiwiTGluZUNvbG9yIjpudWxsLCJMaW5lV2VpZ2h0IjowLjAsIkxpbmVUeXBlIjowLCJQYXJlbnRTdHlsZSI6bnVsbH0sIlBhcmVudFN0eWxlIjpudWxsfSwiRHVyYXRpb25TdHlsZSI6eyIkaWQiOiIzNjIiLCJGb250U2V0dGluZ3MiOnsiJGlkIjoiMzYzIiwiRm9udFNpemUiOjEwLCJGb250TmFtZSI6IkNhbGlicmkiLCJJc0JvbGQiOmZhbHNlLCJJc0l0YWxpYyI6ZmFsc2UsIklzVW5kZXJsaW5lZCI6ZmFsc2UsIlBhcmVudFN0eWxlIjpudWxsfSwiQXV0b1NpemUiOjAsIkZvcmVncm91bmQiOnsiJGlkIjoiMzY0IiwiQ29sb3IiOnsiJHJlZiI6Ijk1In19LCJNYXhXaWR0aCI6MjAwLjAsIk1heEhlaWdodCI6IkluZmluaXR5IiwiU21hcnRGb3JlZ3JvdW5kSXNBY3RpdmUiOmZhbHNlLCJIb3Jpem9udGFsQWxpZ25tZW50IjowLCJWZXJ0aWNhbEFsaWdubWVudCI6MCwiU21hcnRGb3JlZ3JvdW5kIjpudWxsLCJCYWNrZ3JvdW5kRmlsbFR5cGUiOjAsIk1hcmdpbiI6eyIkaWQiOiIzNjUiLCJUb3AiOjAsIkxlZnQiOjAsIlJpZ2h0IjowLCJCb3R0b20iOjB9LCJQYWRkaW5nIjp7IiRpZCI6IjM2NiIsIlRvcCI6MCwiTGVmdCI6MCwiUmlnaHQiOjAsIkJvdHRvbSI6MH0sIkJhY2tncm91bmQiOnsiJHJlZiI6Ijk4In0sIklzVmlzaWJsZSI6dHJ1ZSwiV2lkdGgiOjAuMCwiSGVpZ2h0IjowLjAsIkJvcmRlclN0eWxlIjp7IiRpZCI6IjM2NyIsIkxpbmVDb2xvciI6bnVsbCwiTGluZVdlaWdodCI6MC4wLCJMaW5lVHlwZSI6MCwiUGFyZW50U3R5bGUiOm51bGx9LCJQYXJlbnRTdHlsZSI6bnVsbH0sIkhvcml6b250YWxDb25uZWN0b3JTdHlsZSI6eyIkaWQiOiIzNjgiLCJMaW5lQ29sb3IiOnsiJHJlZiI6IjEwMCJ9LCJMaW5lV2VpZ2h0IjoxLjAsIkxpbmVUeXBlIjowLCJQYXJlbnRTdHlsZSI6bnVsbH0sIlZlcnRpY2FsQ29ubmVjdG9yU3R5bGUiOnsiJGlkIjoiMzY5IiwiTGluZUNvbG9yIjp7IiRyZWYiOiIxMDM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EwLCJJc0JlbG93VGltZWJhbmQiOmZhbHNlLCJQZXJjZW50YWdlQ29tcGxldGVTaGFwZU9wYWNpdHkiOjM1LCJTaGFwZVN0eWxlIjp7IiRpZCI6IjM3MCIsIk1hcmdpbiI6eyIkaWQiOiIzNzEiLCJUb3AiOjAsIkxlZnQiOjQsIlJpZ2h0Ijo0LCJCb3R0b20iOjB9LCJQYWRkaW5nIjp7IiRpZCI6IjM3MiIsIlRvcCI6MCwiTGVmdCI6MCwiUmlnaHQiOjAsIkJvdHRvbSI6MH0sIkJhY2tncm91bmQiOnsiJGlkIjoiMzczIiwiQ29sb3IiOnsiJGlkIjoiMzc0IiwiQSI6MjU1LCJSIjoxNTcsIkciOjkwLCJCIjoyMDF9fSwiSXNWaXNpYmxlIjp0cnVlLCJXaWR0aCI6MC4wLCJIZWlnaHQiOjEwLjAsIkJvcmRlclN0eWxlIjp7IiRpZCI6IjM3NSIsIkxpbmVDb2xvciI6eyIkcmVmIjoiMTExIn0sIkxpbmVXZWlnaHQiOjAuMCwiTGluZVR5cGUiOjAsIlBhcmVudFN0eWxlIjpudWxsfSwiUGFyZW50U3R5bGUiOm51bGx9LCJUaXRsZVN0eWxlIjp7IiRpZCI6IjM3NiIsIkZvbnRTZXR0aW5ncyI6eyIkaWQiOiIzNzciLCJGb250U2l6ZSI6MTEsIkZvbnROYW1lIjoiQ2FsaWJyaSIsIklzQm9sZCI6dHJ1ZSwiSXNJdGFsaWMiOmZhbHNlLCJJc1VuZGVybGluZWQiOmZhbHNlLCJQYXJlbnRTdHlsZSI6bnVsbH0sIkF1dG9TaXplIjowLCJGb3JlZ3JvdW5kIjp7IiRpZCI6IjM3OCIsIkNvbG9yIjp7IiRpZCI6IjM3O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zODAiLCJUb3AiOjAsIkxlZnQiOjAsIlJpZ2h0IjowLCJCb3R0b20iOjB9LCJQYWRkaW5nIjp7IiRpZCI6IjM4MSIsIlRvcCI6MCwiTGVmdCI6MCwiUmlnaHQiOjAsIkJvdHRvbSI6MH0sIkJhY2tncm91bmQiOnsiJHJlZiI6IjExOSJ9LCJJc1Zpc2libGUiOnRydWUsIldpZHRoIjowLjAsIkhlaWdodCI6MC4wLCJCb3JkZXJTdHlsZSI6eyIkaWQiOiIzODIiLCJMaW5lQ29sb3IiOm51bGwsIkxpbmVXZWlnaHQiOjAuMCwiTGluZVR5cGUiOjAsIlBhcmVudFN0eWxlIjpudWxsfSwiUGFyZW50U3R5bGUiOm51bGx9LCJEYXRlU3R5bGUiOnsiJGlkIjoiMzgzIiwiRm9udFNldHRpbmdzIjp7IiRpZCI6IjM4NCIsIkZvbnRTaXplIjoxMCwiRm9udE5hbWUiOiJDYWxpYnJpIiwiSXNCb2xkIjpmYWxzZSwiSXNJdGFsaWMiOmZhbHNlLCJJc1VuZGVybGluZWQiOmZhbHNlLCJQYXJlbnRTdHlsZSI6bnVsbH0sIkF1dG9TaXplIjowLCJGb3JlZ3JvdW5kIjp7IiRpZCI6IjM4NSIsIkNvbG9yIjp7IiRpZCI6IjM4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g3IiwiVG9wIjowLCJMZWZ0IjowLCJSaWdodCI6MCwiQm90dG9tIjowfSwiUGFkZGluZyI6eyIkaWQiOiIzODgiLCJUb3AiOjAsIkxlZnQiOjAsIlJpZ2h0IjowLCJCb3R0b20iOjB9LCJCYWNrZ3JvdW5kIjp7IiRyZWYiOiIxMjYifSwiSXNWaXNpYmxlIjp0cnVlLCJXaWR0aCI6MC4wLCJIZWlnaHQiOjAuMCwiQm9yZGVyU3R5bGUiOnsiJGlkIjoiMzg5IiwiTGluZUNvbG9yIjpudWxsLCJMaW5lV2VpZ2h0IjowLjAsIkxpbmVUeXBlIjowLCJQYXJlbnRTdHlsZSI6bnVsbH0sIlBhcmVudFN0eWxlIjpudWxsfSwiRGF0ZUZvcm1hdCI6eyIkaWQiOiIzO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5MCJ9LCJJZCI6IjAwNzAxYThjLWRkODAtNDc3Mi05Zjc0LTg4M2I5N2UyMTIyZiIsIkltcG9ydElkIjpudWxsLCJUaXRsZSI6IkNvZGUgUmV2aWV3ICIsIk5vdGUiOm51bGwsIkh5cGVybGluayI6bnVsbCwiSXNDaGFuZ2VkIjpmYWxzZSwiSXNOZXciOmZhbHNlfSx7IiRpZCI6IjM5MSIsIkdyb3VwTmFtZSI6bnVsbCwiU3RhcnREYXRlIjoiMjAyMC0wNS0xNlQwMDowMDowMFoiLCJFbmREYXRlIjoiMjAyMi0wMS0yMlQyMzo1OTowMFoiLCJQZXJjZW50YWdlQ29tcGxldGUiOm51bGwsIlN0eWxlIjp7IiRpZCI6IjM5MiIsIlNoYXBlIjo2LCJTaGFwZVRoaWNrbmVzcyI6Mi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GlkIjoiMzk1IiwiQ29sb3IiOnsiJHJlZiI6Ijg4In19LCJNYXhXaWR0aCI6MjAwLjAsIk1heEhlaWdodCI6IkluZmluaXR5IiwiU21hcnRGb3JlZ3JvdW5kSXNBY3RpdmUiOmZhbHNlLCJIb3Jpem9udGFsQWxpZ25tZW50IjowLCJWZXJ0aWNhbEFsaWdubWVudCI6MCwiU21hcnRGb3JlZ3JvdW5kIjpudWxsLCJCYWNrZ3JvdW5kRmlsbFR5cGUiOjAsIk1hcmdpbiI6eyIkaWQiOiIzOTYiLCJUb3AiOjAsIkxlZnQiOjAsIlJpZ2h0IjowLCJCb3R0b20iOjB9LCJQYWRkaW5nIjp7IiRpZCI6IjM5NyIsIlRvcCI6MCwiTGVmdCI6MCwiUmlnaHQiOjAsIkJvdHRvbSI6MH0sIkJhY2tncm91bmQiOnsiJHJlZiI6IjkxIn0sIklzVmlzaWJsZSI6dHJ1ZSwiV2lkdGgiOjAuMCwiSGVpZ2h0IjowLjAsIkJvcmRlclN0eWxlIjp7IiRpZCI6IjM5OCIsIkxpbmVDb2xvciI6bnVsbCwiTGluZVdlaWdodCI6MC4wLCJMaW5lVHlwZSI6MCwiUGFyZW50U3R5bGUiOm51bGx9LCJQYXJlbnRTdHlsZSI6bnVsbH0sIkR1cmF0aW9uU3R5bGUiOnsiJGlkIjoiMzk5IiwiRm9udFNldHRpbmdzIjp7IiRpZCI6IjQwMCIsIkZvbnRTaXplIjoxMCwiRm9udE5hbWUiOiJDYWxpYnJpIiwiSXNCb2xkIjpmYWxzZSwiSXNJdGFsaWMiOmZhbHNlLCJJc1VuZGVybGluZWQiOmZhbHNlLCJQYXJlbnRTdHlsZSI6bnVsbH0sIkF1dG9TaXplIjowLCJGb3JlZ3JvdW5kIjp7IiRpZCI6IjQwMSIsIkNvbG9yIjp7IiRyZWYiOiI5NSJ9fSwiTWF4V2lkdGgiOjIwMC4wLCJNYXhIZWlnaHQiOiJJbmZpbml0eSIsIlNtYXJ0Rm9yZWdyb3VuZElzQWN0aXZlIjpmYWxzZSwiSG9yaXpvbnRhbEFsaWdubWVudCI6MCwiVmVydGljYWxBbGlnbm1lbnQiOjAsIlNtYXJ0Rm9yZWdyb3VuZCI6bnVsbCwiQmFja2dyb3VuZEZpbGxUeXBlIjowLCJNYXJnaW4iOnsiJGlkIjoiNDAyIiwiVG9wIjowLCJMZWZ0IjowLCJSaWdodCI6MCwiQm90dG9tIjowfSwiUGFkZGluZyI6eyIkaWQiOiI0MDMiLCJUb3AiOjAsIkxlZnQiOjAsIlJpZ2h0IjowLCJCb3R0b20iOjB9LCJCYWNrZ3JvdW5kIjp7IiRyZWYiOiI5OCJ9LCJJc1Zpc2libGUiOnRydWUsIldpZHRoIjowLjAsIkhlaWdodCI6MC4wLCJCb3JkZXJTdHlsZSI6eyIkaWQiOiI0MDQiLCJMaW5lQ29sb3IiOm51bGwsIkxpbmVXZWlnaHQiOjAuMCwiTGluZVR5cGUiOjAsIlBhcmVudFN0eWxlIjpudWxsfSwiUGFyZW50U3R5bGUiOm51bGx9LCJIb3Jpem9udGFsQ29ubmVjdG9yU3R5bGUiOnsiJGlkIjoiNDA1IiwiTGluZUNvbG9yIjp7IiRyZWYiOiIxMDAifSwiTGluZVdlaWdodCI6MS4wLCJMaW5lVHlwZSI6MCwiUGFyZW50U3R5bGUiOm51bGx9LCJWZXJ0aWNhbENvbm5lY3RvclN0eWxlIjp7IiRpZCI6IjQwNiIsIkxpbmVDb2xvciI6eyIkaWQiOiI0MDciLCIkdHlwZSI6Ik5MUkUuQ29tbW9uLkRvbS5Tb2xpZENvbG9yQnJ1c2gsIE5MUkUuQ29tbW9uIiwiQ29sb3IiOnsiJGlkIjoiNDA4IiwiQSI6MjU1LCJSIjoyMDQsIkciOjIwNCwiQiI6MjA0fX0sIkxpbmVXZWlnaHQiOjE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ZmFsc2UsIlBlcmNlbnRhZ2VDb21wbGV0ZVNoYXBlT3BhY2l0eSI6MzUsIlNoYXBlU3R5bGUiOnsiJGlkIjoiNDA5IiwiTWFyZ2luIjp7IiRpZCI6IjQxMCIsIlRvcCI6MCwiTGVmdCI6NCwiUmlnaHQiOjQsIkJvdHRvbSI6MH0sIlBhZGRpbmciOnsiJGlkIjoiNDExIiwiVG9wIjowLCJMZWZ0IjowLCJSaWdodCI6MCwiQm90dG9tIjowfSwiQmFja2dyb3VuZCI6eyIkaWQiOiI0MTIiLCJDb2xvciI6eyIkaWQiOiI0MTMiLCJBIjoyNTUsIlIiOjY4LCJHIjo4NCwiQiI6MTA2fX0sIklzVmlzaWJsZSI6dHJ1ZSwiV2lkdGgiOjAuMCwiSGVpZ2h0IjoyMi4wLCJCb3JkZXJTdHlsZSI6eyIkaWQiOiI0MTQiLCJMaW5lQ29sb3IiOnsiJHJlZiI6IjExMSJ9LCJMaW5lV2VpZ2h0IjowLjAsIkxpbmVUeXBlIjowLCJQYXJlbnRTdHlsZSI6bnVsbH0sIlBhcmVudFN0eWxlIjpudWxsfSwiVGl0bGVTdHlsZSI6eyIkaWQiOiI0MTUiLCJGb250U2V0dGluZ3MiOnsiJGlkIjoiNDE2IiwiRm9udFNpemUiOjExLCJGb250TmFtZSI6IkNhbGlicmkiLCJJc0JvbGQiOnRydWUsIklzSXRhbGljIjpmYWxzZSwiSXNVbmRlcmxpbmVkIjpmYWxzZSwiUGFyZW50U3R5bGUiOm51bGx9LCJBdXRvU2l6ZSI6MCwiRm9yZWdyb3VuZCI6eyIkaWQiOiI0MTciLCJDb2xvciI6eyIkaWQiOiI0MTg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E5IiwiVG9wIjowLCJMZWZ0IjowLCJSaWdodCI6MCwiQm90dG9tIjowfSwiUGFkZGluZyI6eyIkaWQiOiI0MjAiLCJUb3AiOjAsIkxlZnQiOjAsIlJpZ2h0IjowLCJCb3R0b20iOjB9LCJCYWNrZ3JvdW5kIjp7IiRyZWYiOiIxMTkifSwiSXNWaXNpYmxlIjp0cnVlLCJXaWR0aCI6MC4wLCJIZWlnaHQiOjAuMCwiQm9yZGVyU3R5bGUiOnsiJGlkIjoiNDIxIiwiTGluZUNvbG9yIjpudWxsLCJMaW5lV2VpZ2h0IjowLjAsIkxpbmVUeXBlIjowLCJQYXJlbnRTdHlsZSI6bnVsbH0sIlBhcmVudFN0eWxlIjpudWxsfSwiRGF0ZVN0eWxlIjp7IiRpZCI6IjQyMiIsIkZvbnRTZXR0aW5ncyI6eyIkaWQiOiI0MjMiLCJGb250U2l6ZSI6MTAsIkZvbnROYW1lIjoiQ2FsaWJyaSIsIklzQm9sZCI6ZmFsc2UsIklzSXRhbGljIjpmYWxzZSwiSXNVbmRlcmxpbmVkIjpmYWxzZSwiUGFyZW50U3R5bGUiOm51bGx9LCJBdXRvU2l6ZSI6MCwiRm9yZWdyb3VuZCI6eyIkaWQiOiI0MjQiLCJDb2xvciI6eyIkaWQiOiI0Mj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yNiIsIlRvcCI6MCwiTGVmdCI6MCwiUmlnaHQiOjAsIkJvdHRvbSI6MH0sIlBhZGRpbmciOnsiJGlkIjoiNDI3IiwiVG9wIjowLCJMZWZ0IjowLCJSaWdodCI6MCwiQm90dG9tIjowfSwiQmFja2dyb3VuZCI6eyIkcmVmIjoiMTI2In0sIklzVmlzaWJsZSI6dHJ1ZSwiV2lkdGgiOjAuMCwiSGVpZ2h0IjowLjAsIkJvcmRlclN0eWxlIjp7IiRpZCI6IjQyOCIsIkxpbmVDb2xvciI6bnVsbCwiTGluZVdlaWdodCI6MC4wLCJMaW5lVHlwZSI6MCwiUGFyZW50U3R5bGUiOm51bGx9LCJQYXJlbnRTdHlsZSI6bnVsbH0sIkRhdGVGb3JtYXQiOnsiJGlkIjoiND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gsIlNtYXJ0RHVyYXRpb25BY3RpdmF0ZWQiOmZhbHNlLCJEYXRlRm9ybWF0Ijp7IiRyZWYiOiI0MjkifSwiSWQiOiI4ZTBkYWU0OS01NDY5LTQxOGUtYjY0OC0zMTE0ODNkMGRiMmEiLCJJbXBvcnRJZCI6bnVsbCwiVGl0bGUiOiJNb2JpbGUgUm9hZG1hcCIsIk5vdGUiOm51bGwsIkh5cGVybGluayI6bnVsbCwiSXNDaGFuZ2VkIjpmYWxzZSwiSXNOZXciOmZhbHNlfSx7IiRpZCI6IjQzMCIsIkdyb3VwTmFtZSI6bnVsbCwiU3RhcnREYXRlIjoiMjAyMC0wNS0xNlQwMDowMDowMFoiLCJFbmREYXRlIjoiMjAyMS0wMS0xNVQyMzo1OTowMFoiLCJQZXJjZW50YWdlQ29tcGxldGUiOm51bGwsIlN0eWxlIjp7IiRpZCI6IjQzMSIsIlNoYXBlIjoxLCJTaGFwZVRoaWNrbmVzcyI6MCwiRHVyYXRpb25Gb3JtYXQiOjAsIkluY2x1ZGVOb25Xb3JraW5nRGF5c0luRHVyYXRpb24iOmZhbHNlLCJQZXJjZW50YWdlQ29tcGxldGVTdHlsZSI6eyIkaWQiOiI0MzIiLCJGb250U2V0dGluZ3MiOnsiJGlkIjoiNDMzIiwiRm9udFNpemUiOjEwLCJGb250TmFtZSI6IkNhbGlicmkiLCJJc0JvbGQiOmZhbHNlLCJJc0l0YWxpYyI6ZmFsc2UsIklzVW5kZXJsaW5lZCI6ZmFsc2UsIlBhcmVudFN0eWxlIjpudWxsfSwiQXV0b1NpemUiOjAsIkZvcmVncm91bmQiOnsiJGlkIjoiNDM0IiwiQ29sb3IiOnsiJHJlZiI6Ijg4In19LCJNYXhXaWR0aCI6MjAwLjAsIk1heEhlaWdodCI6IkluZmluaXR5IiwiU21hcnRGb3JlZ3JvdW5kSXNBY3RpdmUiOmZhbHNlLCJIb3Jpem9udGFsQWxpZ25tZW50IjowLCJWZXJ0aWNhbEFsaWdubWVudCI6MCwiU21hcnRGb3JlZ3JvdW5kIjpudWxsLCJCYWNrZ3JvdW5kRmlsbFR5cGUiOjAsIk1hcmdpbiI6eyIkaWQiOiI0MzUiLCJUb3AiOjAsIkxlZnQiOjAsIlJpZ2h0IjowLCJCb3R0b20iOjB9LCJQYWRkaW5nIjp7IiRpZCI6IjQzNiIsIlRvcCI6MCwiTGVmdCI6MCwiUmlnaHQiOjAsIkJvdHRvbSI6MH0sIkJhY2tncm91bmQiOnsiJHJlZiI6IjkxIn0sIklzVmlzaWJsZSI6dHJ1ZSwiV2lkdGgiOjAuMCwiSGVpZ2h0IjowLjAsIkJvcmRlclN0eWxlIjp7IiRpZCI6IjQzNyIsIkxpbmVDb2xvciI6bnVsbCwiTGluZVdlaWdodCI6MC4wLCJMaW5lVHlwZSI6MCwiUGFyZW50U3R5bGUiOm51bGx9LCJQYXJlbnRTdHlsZSI6bnVsbH0sIkR1cmF0aW9uU3R5bGUiOnsiJGlkIjoiNDM4IiwiRm9udFNldHRpbmdzIjp7IiRpZCI6IjQzOSIsIkZvbnRTaXplIjoxMCwiRm9udE5hbWUiOiJDYWxpYnJpIiwiSXNCb2xkIjpmYWxzZSwiSXNJdGFsaWMiOmZhbHNlLCJJc1VuZGVybGluZWQiOmZhbHNlLCJQYXJlbnRTdHlsZSI6bnVsbH0sIkF1dG9TaXplIjowLCJGb3JlZ3JvdW5kIjp7IiRpZCI6IjQ0MCIsIkNvbG9yIjp7IiRyZWYiOiI5NSJ9fSwiTWF4V2lkdGgiOjIwMC4wLCJNYXhIZWlnaHQiOiJJbmZpbml0eSIsIlNtYXJ0Rm9yZWdyb3VuZElzQWN0aXZlIjpmYWxzZSwiSG9yaXpvbnRhbEFsaWdubWVudCI6MCwiVmVydGljYWxBbGlnbm1lbnQiOjAsIlNtYXJ0Rm9yZWdyb3VuZCI6bnVsbCwiQmFja2dyb3VuZEZpbGxUeXBlIjowLCJNYXJnaW4iOnsiJGlkIjoiNDQxIiwiVG9wIjowLCJMZWZ0IjowLCJSaWdodCI6MCwiQm90dG9tIjowfSwiUGFkZGluZyI6eyIkaWQiOiI0NDIiLCJUb3AiOjAsIkxlZnQiOjAsIlJpZ2h0IjowLCJCb3R0b20iOjB9LCJCYWNrZ3JvdW5kIjp7IiRyZWYiOiI5OCJ9LCJJc1Zpc2libGUiOnRydWUsIldpZHRoIjowLjAsIkhlaWdodCI6MC4wLCJCb3JkZXJTdHlsZSI6eyIkaWQiOiI0NDMiLCJMaW5lQ29sb3IiOm51bGwsIkxpbmVXZWlnaHQiOjAuMCwiTGluZVR5cGUiOjAsIlBhcmVudFN0eWxlIjpudWxsfSwiUGFyZW50U3R5bGUiOm51bGx9LCJIb3Jpem9udGFsQ29ubmVjdG9yU3R5bGUiOnsiJGlkIjoiNDQ0IiwiTGluZUNvbG9yIjp7IiRyZWYiOiIxMDAifSwiTGluZVdlaWdodCI6MS4wLCJMaW5lVHlwZSI6MCwiUGFyZW50U3R5bGUiOm51bGx9LCJWZXJ0aWNhbENvbm5lY3RvclN0eWxlIjp7IiRpZCI6IjQ0NSIsIkxpbmVDb2xvciI6eyIkcmVmIjoiMTAz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mZhbHNlLCJQZXJjZW50YWdlQ29tcGxldGVTaGFwZU9wYWNpdHkiOjM1LCJTaGFwZVN0eWxlIjp7IiRpZCI6IjQ0NiIsIk1hcmdpbiI6eyIkaWQiOiI0NDciLCJUb3AiOjAsIkxlZnQiOjQsIlJpZ2h0Ijo0LCJCb3R0b20iOjB9LCJQYWRkaW5nIjp7IiRpZCI6IjQ0OCIsIlRvcCI6MCwiTGVmdCI6MCwiUmlnaHQiOjAsIkJvdHRvbSI6MH0sIkJhY2tncm91bmQiOnsiJGlkIjoiNDQ5IiwiQ29sb3IiOnsiJGlkIjoiNDUwIiwiQSI6MjU1LCJSIjoxMDQsIkciOjEyMCwiQiI6MTQyfX0sIklzVmlzaWJsZSI6dHJ1ZSwiV2lkdGgiOjAuMCwiSGVpZ2h0IjoxMC4wLCJCb3JkZXJTdHlsZSI6eyIkaWQiOiI0NTEiLCJMaW5lQ29sb3IiOnsiJHJlZiI6IjExMSJ9LCJMaW5lV2VpZ2h0IjowLjAsIkxpbmVUeXBlIjowLCJQYXJlbnRTdHlsZSI6bnVsbH0sIlBhcmVudFN0eWxlIjpudWxsfSwiVGl0bGVTdHlsZSI6eyIkaWQiOiI0NTIiLCJGb250U2V0dGluZ3MiOnsiJGlkIjoiNDUzIiwiRm9udFNpemUiOjExLCJGb250TmFtZSI6IkNhbGlicmkiLCJJc0JvbGQiOnRydWUsIklzSXRhbGljIjpmYWxzZSwiSXNVbmRlcmxpbmVkIjpmYWxzZSwiUGFyZW50U3R5bGUiOm51bGx9LCJBdXRvU2l6ZSI6MCwiRm9yZWdyb3VuZCI6eyIkaWQiOiI0NTQiLCJDb2xvciI6eyIkaWQiOiI0NTU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U2IiwiVG9wIjowLCJMZWZ0IjowLCJSaWdodCI6MCwiQm90dG9tIjowfSwiUGFkZGluZyI6eyIkaWQiOiI0NTciLCJUb3AiOjAsIkxlZnQiOjAsIlJpZ2h0IjowLCJCb3R0b20iOjB9LCJCYWNrZ3JvdW5kIjp7IiRyZWYiOiIxMTkifSwiSXNWaXNpYmxlIjp0cnVlLCJXaWR0aCI6MC4wLCJIZWlnaHQiOjAuMCwiQm9yZGVyU3R5bGUiOnsiJGlkIjoiNDU4IiwiTGluZUNvbG9yIjpudWxsLCJMaW5lV2VpZ2h0IjowLjAsIkxpbmVUeXBlIjowLCJQYXJlbnRTdHlsZSI6bnVsbH0sIlBhcmVudFN0eWxlIjpudWxsfSwiRGF0ZVN0eWxlIjp7IiRpZCI6IjQ1OSIsIkZvbnRTZXR0aW5ncyI6eyIkaWQiOiI0NjAiLCJGb250U2l6ZSI6MTAsIkZvbnROYW1lIjoiQ2FsaWJyaSIsIklzQm9sZCI6ZmFsc2UsIklzSXRhbGljIjpmYWxzZSwiSXNVbmRlcmxpbmVkIjpmYWxzZSwiUGFyZW50U3R5bGUiOm51bGx9LCJBdXRvU2l6ZSI6MCwiRm9yZWdyb3VuZCI6eyIkaWQiOiI0NjEiLCJDb2xvciI6eyIkaWQiOiI0Nj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2MyIsIlRvcCI6MCwiTGVmdCI6MCwiUmlnaHQiOjAsIkJvdHRvbSI6MH0sIlBhZGRpbmciOnsiJGlkIjoiNDY0IiwiVG9wIjowLCJMZWZ0IjowLCJSaWdodCI6MCwiQm90dG9tIjowfSwiQmFja2dyb3VuZCI6eyIkcmVmIjoiMTI2In0sIklzVmlzaWJsZSI6dHJ1ZSwiV2lkdGgiOjAuMCwiSGVpZ2h0IjowLjAsIkJvcmRlclN0eWxlIjp7IiRpZCI6IjQ2NSIsIkxpbmVDb2xvciI6bnVsbCwiTGluZVdlaWdodCI6MC4wLCJMaW5lVHlwZSI6MCwiUGFyZW50U3R5bGUiOm51bGx9LCJQYXJlbnRTdHlsZSI6bnVsbH0sIkRhdGVGb3JtYXQiOnsiJGlkIjoiNDY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ksIlNtYXJ0RHVyYXRpb25BY3RpdmF0ZWQiOmZhbHNlLCJEYXRlRm9ybWF0Ijp7IiRyZWYiOiI0NjYifSwiSWQiOiJjMGVlZTA0YS02Njc4LTQ3MTMtODE3MC04NTY0NzQ1ZGNhNTUiLCJJbXBvcnRJZCI6bnVsbCwiVGl0bGUiOiJNb2NrLVVwIiwiTm90ZSI6bnVsbCwiSHlwZXJsaW5rIjpudWxsLCJJc0NoYW5nZWQiOmZhbHNlLCJJc05ldyI6ZmFsc2V9LHsiJGlkIjoiNDY3IiwiR3JvdXBOYW1lIjoiNjFmMzJmOTAtMTkxOC00Yjc4LWE5M2UtNzdlZjhmZGIxMDg0IiwiU3RhcnREYXRlIjoiMjAyMC0wNS0xNlQwMDowMDowMFoiLCJFbmREYXRlIjoiMjAyMC0xMS0wN1QyMzo1OTowMFoiLCJQZXJjZW50YWdlQ29tcGxldGUiOm51bGwsIlN0eWxlIjp7IiRpZCI6IjQ2OCIsIlNoYXBlIjoxLCJTaGFwZVRoaWNrbmVzcyI6MCwiRHVyYXRpb25Gb3JtYXQiOjAsIkluY2x1ZGVOb25Xb3JraW5nRGF5c0luRHVyYXRpb24iOmZhbHNlLCJQZXJjZW50YWdlQ29tcGxldGVTdHlsZSI6eyIkaWQiOiI0NjkiLCJGb250U2V0dGluZ3MiOnsiJGlkIjoiNDcwIiwiRm9udFNpemUiOjEwLCJGb250TmFtZSI6IkNhbGlicmkiLCJJc0JvbGQiOmZhbHNlLCJJc0l0YWxpYyI6ZmFsc2UsIklzVW5kZXJsaW5lZCI6ZmFsc2UsIlBhcmVudFN0eWxlIjpudWxsfSwiQXV0b1NpemUiOjAsIkZvcmVncm91bmQiOnsiJGlkIjoiNDcxIiwiQ29sb3IiOnsiJHJlZiI6Ijg4In19LCJNYXhXaWR0aCI6MjAwLjAsIk1heEhlaWdodCI6IkluZmluaXR5IiwiU21hcnRGb3JlZ3JvdW5kSXNBY3RpdmUiOmZhbHNlLCJIb3Jpem9udGFsQWxpZ25tZW50IjowLCJWZXJ0aWNhbEFsaWdubWVudCI6MCwiU21hcnRGb3JlZ3JvdW5kIjpudWxsLCJCYWNrZ3JvdW5kRmlsbFR5cGUiOjAsIk1hcmdpbiI6eyIkaWQiOiI0NzIiLCJUb3AiOjAsIkxlZnQiOjAsIlJpZ2h0IjowLCJCb3R0b20iOjB9LCJQYWRkaW5nIjp7IiRpZCI6IjQ3MyIsIlRvcCI6MCwiTGVmdCI6MCwiUmlnaHQiOjAsIkJvdHRvbSI6MH0sIkJhY2tncm91bmQiOnsiJHJlZiI6IjkxIn0sIklzVmlzaWJsZSI6dHJ1ZSwiV2lkdGgiOjAuMCwiSGVpZ2h0IjowLjAsIkJvcmRlclN0eWxlIjp7IiRpZCI6IjQ3NCIsIkxpbmVDb2xvciI6bnVsbCwiTGluZVdlaWdodCI6MC4wLCJMaW5lVHlwZSI6MCwiUGFyZW50U3R5bGUiOm51bGx9LCJQYXJlbnRTdHlsZSI6bnVsbH0sIkR1cmF0aW9uU3R5bGUiOnsiJGlkIjoiNDc1IiwiRm9udFNldHRpbmdzIjp7IiRpZCI6IjQ3NiIsIkZvbnRTaXplIjoxMCwiRm9udE5hbWUiOiJDYWxpYnJpIiwiSXNCb2xkIjpmYWxzZSwiSXNJdGFsaWMiOmZhbHNlLCJJc1VuZGVybGluZWQiOmZhbHNlLCJQYXJlbnRTdHlsZSI6bnVsbH0sIkF1dG9TaXplIjowLCJGb3JlZ3JvdW5kIjp7IiRpZCI6IjQ3NyIsIkNvbG9yIjp7IiRyZWYiOiI5NSJ9fSwiTWF4V2lkdGgiOjIwMC4wLCJNYXhIZWlnaHQiOiJJbmZpbml0eSIsIlNtYXJ0Rm9yZWdyb3VuZElzQWN0aXZlIjpmYWxzZSwiSG9yaXpvbnRhbEFsaWdubWVudCI6MCwiVmVydGljYWxBbGlnbm1lbnQiOjAsIlNtYXJ0Rm9yZWdyb3VuZCI6bnVsbCwiQmFja2dyb3VuZEZpbGxUeXBlIjowLCJNYXJnaW4iOnsiJGlkIjoiNDc4IiwiVG9wIjowLCJMZWZ0IjowLCJSaWdodCI6MCwiQm90dG9tIjowfSwiUGFkZGluZyI6eyIkaWQiOiI0NzkiLCJUb3AiOjAsIkxlZnQiOjAsIlJpZ2h0IjowLCJCb3R0b20iOjB9LCJCYWNrZ3JvdW5kIjp7IiRyZWYiOiI5OCJ9LCJJc1Zpc2libGUiOnRydWUsIldpZHRoIjowLjAsIkhlaWdodCI6MC4wLCJCb3JkZXJTdHlsZSI6eyIkaWQiOiI0ODAiLCJMaW5lQ29sb3IiOm51bGwsIkxpbmVXZWlnaHQiOjAuMCwiTGluZVR5cGUiOjAsIlBhcmVudFN0eWxlIjpudWxsfSwiUGFyZW50U3R5bGUiOm51bGx9LCJIb3Jpem9udGFsQ29ubmVjdG9yU3R5bGUiOnsiJGlkIjoiNDgxIiwiTGluZUNvbG9yIjp7IiRyZWYiOiIxMDAifSwiTGluZVdlaWdodCI6MS4wLCJMaW5lVHlwZSI6MCwiUGFyZW50U3R5bGUiOm51bGx9LCJWZXJ0aWNhbENvbm5lY3RvclN0eWxlIjp7IiRpZCI6IjQ4MiIsIkxpbmVDb2xvciI6eyIkcmVmIjoiMTAz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mZhbHNlLCJQZXJjZW50YWdlQ29tcGxldGVTaGFwZU9wYWNpdHkiOjM1LCJTaGFwZVN0eWxlIjp7IiRpZCI6IjQ4MyIsIk1hcmdpbiI6eyIkaWQiOiI0ODQiLCJUb3AiOjAsIkxlZnQiOjQsIlJpZ2h0Ijo0LCJCb3R0b20iOjB9LCJQYWRkaW5nIjp7IiRpZCI6IjQ4NSIsIlRvcCI6MCwiTGVmdCI6MCwiUmlnaHQiOjAsIkJvdHRvbSI6MH0sIkJhY2tncm91bmQiOnsiJGlkIjoiNDg2IiwiQ29sb3IiOnsiJGlkIjoiNDg3IiwiQSI6MjU1LCJSIjoxMDQsIkciOjEyMCwiQiI6MTQyfX0sIklzVmlzaWJsZSI6dHJ1ZSwiV2lkdGgiOjAuMCwiSGVpZ2h0IjoxMC4wLCJCb3JkZXJTdHlsZSI6eyIkaWQiOiI0ODgiLCJMaW5lQ29sb3IiOnsiJHJlZiI6IjExMSJ9LCJMaW5lV2VpZ2h0IjowLjAsIkxpbmVUeXBlIjowLCJQYXJlbnRTdHlsZSI6bnVsbH0sIlBhcmVudFN0eWxlIjpudWxsfSwiVGl0bGVTdHlsZSI6eyIkaWQiOiI0ODkiLCJGb250U2V0dGluZ3MiOnsiJGlkIjoiNDkwIiwiRm9udFNpemUiOjExLCJGb250TmFtZSI6IkNhbGlicmkiLCJJc0JvbGQiOnRydWUsIklzSXRhbGljIjpmYWxzZSwiSXNVbmRlcmxpbmVkIjpmYWxzZSwiUGFyZW50U3R5bGUiOm51bGx9LCJBdXRvU2l6ZSI6MCwiRm9yZWdyb3VuZCI6eyIkaWQiOiI0OTEiLCJDb2xvciI6eyIkaWQiOiI0OTI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DkzIiwiVG9wIjowLCJMZWZ0IjowLCJSaWdodCI6MCwiQm90dG9tIjowfSwiUGFkZGluZyI6eyIkaWQiOiI0OTQiLCJUb3AiOjAsIkxlZnQiOjAsIlJpZ2h0IjowLCJCb3R0b20iOjB9LCJCYWNrZ3JvdW5kIjp7IiRyZWYiOiIxMTkifSwiSXNWaXNpYmxlIjp0cnVlLCJXaWR0aCI6MC4wLCJIZWlnaHQiOjAuMCwiQm9yZGVyU3R5bGUiOnsiJGlkIjoiNDk1IiwiTGluZUNvbG9yIjpudWxsLCJMaW5lV2VpZ2h0IjowLjAsIkxpbmVUeXBlIjowLCJQYXJlbnRTdHlsZSI6bnVsbH0sIlBhcmVudFN0eWxlIjpudWxsfSwiRGF0ZVN0eWxlIjp7IiRpZCI6IjQ5NiIsIkZvbnRTZXR0aW5ncyI6eyIkaWQiOiI0OTciLCJGb250U2l6ZSI6MTAsIkZvbnROYW1lIjoiQ2FsaWJyaSIsIklzQm9sZCI6ZmFsc2UsIklzSXRhbGljIjpmYWxzZSwiSXNVbmRlcmxpbmVkIjpmYWxzZSwiUGFyZW50U3R5bGUiOm51bGx9LCJBdXRvU2l6ZSI6MCwiRm9yZWdyb3VuZCI6eyIkaWQiOiI0OTgiLCJDb2xvciI6eyIkcmVmIjoiMTIzIn19LCJNYXhXaWR0aCI6MjAwLjAsIk1heEhlaWdodCI6IkluZmluaXR5IiwiU21hcnRGb3JlZ3JvdW5kSXNBY3RpdmUiOmZhbHNlLCJIb3Jpem9udGFsQWxpZ25tZW50IjoyLCJWZXJ0aWNhbEFsaWdubWVudCI6MCwiU21hcnRGb3JlZ3JvdW5kIjpudWxsLCJCYWNrZ3JvdW5kRmlsbFR5cGUiOjAsIk1hcmdpbiI6eyIkaWQiOiI0OTkiLCJUb3AiOjAsIkxlZnQiOjAsIlJpZ2h0IjowLCJCb3R0b20iOjB9LCJQYWRkaW5nIjp7IiRpZCI6IjUwMCIsIlRvcCI6MCwiTGVmdCI6MCwiUmlnaHQiOjAsIkJvdHRvbSI6MH0sIkJhY2tncm91bmQiOnsiJHJlZiI6IjEyNiJ9LCJJc1Zpc2libGUiOnRydWUsIldpZHRoIjowLjAsIkhlaWdodCI6MC4wLCJCb3JkZXJTdHlsZSI6eyIkaWQiOiI1MDEiLCJMaW5lQ29sb3IiOm51bGwsIkxpbmVXZWlnaHQiOjAuMCwiTGluZVR5cGUiOjAsIlBhcmVudFN0eWxlIjpudWxsfSwiUGFyZW50U3R5bGUiOm51bGx9LCJEYXRlRm9ybWF0Ijp7IiRpZCI6IjU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CwiU21hcnREdXJhdGlvbkFjdGl2YXRlZCI6ZmFsc2UsIkRhdGVGb3JtYXQiOnsiJHJlZiI6IjUwMiJ9LCJJZCI6IjQ2NTA3OGQyLTJmMzktNDg1Zi1hYjI5LTE1NzJhNDk2N2E5NSIsIkltcG9ydElkIjpudWxsLCJUaXRsZSI6IlVYIFJlZmluZW1lbnRzICIsIk5vdGUiOm51bGwsIkh5cGVybGluayI6bnVsbCwiSXNDaGFuZ2VkIjpmYWxzZSwiSXNOZXciOmZhbHNlfSx7IiRpZCI6IjUwMyIsIkdyb3VwTmFtZSI6IjYxZjMyZjkwLTE5MTgtNGI3OC1hOTNlLTc3ZWY4ZmRiMTA4NCIsIlN0YXJ0RGF0ZSI6IjIwMjAtMTEtMTdUMDA6MDA6MDBaIiwiRW5kRGF0ZSI6IjIwMjEtMDMtMTJUMjM6NTk6MDBaIiwiUGVyY2VudGFnZUNvbXBsZXRlIjpudWxsLCJTdHlsZSI6eyIkaWQiOiI1MDQiLCJTaGFwZSI6MSwiU2hhcGVUaGlja25lc3MiOjAsIkR1cmF0aW9uRm9ybWF0IjowLCJJbmNsdWRlTm9uV29ya2luZ0RheXNJbkR1cmF0aW9uIjpmYWxzZSwiUGVyY2VudGFnZUNvbXBsZXRlU3R5bGUiOnsiJGlkIjoiNTA1IiwiRm9udFNldHRpbmdzIjp7IiRpZCI6IjUwNiIsIkZvbnRTaXplIjoxMCwiRm9udE5hbWUiOiJDYWxpYnJpIiwiSXNCb2xkIjpmYWxzZSwiSXNJdGFsaWMiOmZhbHNlLCJJc1VuZGVybGluZWQiOmZhbHNlLCJQYXJlbnRTdHlsZSI6bnVsbH0sIkF1dG9TaXplIjowLCJGb3JlZ3JvdW5kIjp7IiRpZCI6IjUwNyIsIkNvbG9yIjp7IiRyZWYiOiI4OCJ9fSwiTWF4V2lkdGgiOjIwMC4wLCJNYXhIZWlnaHQiOiJJbmZpbml0eSIsIlNtYXJ0Rm9yZWdyb3VuZElzQWN0aXZlIjpmYWxzZSwiSG9yaXpvbnRhbEFsaWdubWVudCI6MCwiVmVydGljYWxBbGlnbm1lbnQiOjAsIlNtYXJ0Rm9yZWdyb3VuZCI6bnVsbCwiQmFja2dyb3VuZEZpbGxUeXBlIjowLCJNYXJnaW4iOnsiJGlkIjoiNTA4IiwiVG9wIjowLCJMZWZ0IjowLCJSaWdodCI6MCwiQm90dG9tIjowfSwiUGFkZGluZyI6eyIkaWQiOiI1MDkiLCJUb3AiOjAsIkxlZnQiOjAsIlJpZ2h0IjowLCJCb3R0b20iOjB9LCJCYWNrZ3JvdW5kIjp7IiRyZWYiOiI5MSJ9LCJJc1Zpc2libGUiOnRydWUsIldpZHRoIjowLjAsIkhlaWdodCI6MC4wLCJCb3JkZXJTdHlsZSI6eyIkaWQiOiI1MTAiLCJMaW5lQ29sb3IiOm51bGwsIkxpbmVXZWlnaHQiOjAuMCwiTGluZVR5cGUiOjAsIlBhcmVudFN0eWxlIjpudWxsfSwiUGFyZW50U3R5bGUiOm51bGx9LCJEdXJhdGlvblN0eWxlIjp7IiRpZCI6IjUxMSIsIkZvbnRTZXR0aW5ncyI6eyIkaWQiOiI1MTIiLCJGb250U2l6ZSI6MTAsIkZvbnROYW1lIjoiQ2FsaWJyaSIsIklzQm9sZCI6ZmFsc2UsIklzSXRhbGljIjpmYWxzZSwiSXNVbmRlcmxpbmVkIjpmYWxzZSwiUGFyZW50U3R5bGUiOm51bGx9LCJBdXRvU2l6ZSI6MCwiRm9yZWdyb3VuZCI6eyIkaWQiOiI1MTMiLCJDb2xvciI6eyIkcmVmIjoiOTUifX0sIk1heFdpZHRoIjoyMDAuMCwiTWF4SGVpZ2h0IjoiSW5maW5pdHkiLCJTbWFydEZvcmVncm91bmRJc0FjdGl2ZSI6ZmFsc2UsIkhvcml6b250YWxBbGlnbm1lbnQiOjAsIlZlcnRpY2FsQWxpZ25tZW50IjowLCJTbWFydEZvcmVncm91bmQiOm51bGwsIkJhY2tncm91bmRGaWxsVHlwZSI6MCwiTWFyZ2luIjp7IiRpZCI6IjUxNCIsIlRvcCI6MCwiTGVmdCI6MCwiUmlnaHQiOjAsIkJvdHRvbSI6MH0sIlBhZGRpbmciOnsiJGlkIjoiNTE1IiwiVG9wIjowLCJMZWZ0IjowLCJSaWdodCI6MCwiQm90dG9tIjowfSwiQmFja2dyb3VuZCI6eyIkcmVmIjoiOTgifSwiSXNWaXNpYmxlIjp0cnVlLCJXaWR0aCI6MC4wLCJIZWlnaHQiOjAuMCwiQm9yZGVyU3R5bGUiOnsiJGlkIjoiNTE2IiwiTGluZUNvbG9yIjpudWxsLCJMaW5lV2VpZ2h0IjowLjAsIkxpbmVUeXBlIjowLCJQYXJlbnRTdHlsZSI6bnVsbH0sIlBhcmVudFN0eWxlIjpudWxsfSwiSG9yaXpvbnRhbENvbm5lY3RvclN0eWxlIjp7IiRpZCI6IjUxNyIsIkxpbmVDb2xvciI6eyIkcmVmIjoiMTAwIn0sIkxpbmVXZWlnaHQiOjEuMCwiTGluZVR5cGUiOjAsIlBhcmVudFN0eWxlIjpudWxsfSwiVmVydGljYWxDb25uZWN0b3JTdHlsZSI6eyIkaWQiOiI1MTg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mYWxzZSwiUGVyY2VudGFnZUNvbXBsZXRlU2hhcGVPcGFjaXR5IjozNSwiU2hhcGVTdHlsZSI6eyIkaWQiOiI1MTkiLCJNYXJnaW4iOnsiJGlkIjoiNTIwIiwiVG9wIjowLCJMZWZ0Ijo0LCJSaWdodCI6NCwiQm90dG9tIjowfSwiUGFkZGluZyI6eyIkaWQiOiI1MjEiLCJUb3AiOjAsIkxlZnQiOjAsIlJpZ2h0IjowLCJCb3R0b20iOjB9LCJCYWNrZ3JvdW5kIjp7IiRpZCI6IjUyMiIsIkNvbG9yIjp7IiRpZCI6IjUyMyIsIkEiOjI1NSwiUiI6MTA0LCJHIjoxMjAsIkIiOjE0Mn19LCJJc1Zpc2libGUiOnRydWUsIldpZHRoIjowLjAsIkhlaWdodCI6MTAuMCwiQm9yZGVyU3R5bGUiOnsiJGlkIjoiNTI0IiwiTGluZUNvbG9yIjp7IiRyZWYiOiIxMTEifSwiTGluZVdlaWdodCI6MC4wLCJMaW5lVHlwZSI6MCwiUGFyZW50U3R5bGUiOm51bGx9LCJQYXJlbnRTdHlsZSI6bnVsbH0sIlRpdGxlU3R5bGUiOnsiJGlkIjoiNTI1IiwiRm9udFNldHRpbmdzIjp7IiRpZCI6IjUyNiIsIkZvbnRTaXplIjoxMSwiRm9udE5hbWUiOiJDYWxpYnJpIiwiSXNCb2xkIjp0cnVlLCJJc0l0YWxpYyI6ZmFsc2UsIklzVW5kZXJsaW5lZCI6ZmFsc2UsIlBhcmVudFN0eWxlIjpudWxsfSwiQXV0b1NpemUiOjAsIkZvcmVncm91bmQiOnsiJGlkIjoiNTI3IiwiQ29sb3IiOnsiJGlkIjoiNTI4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UyOSIsIlRvcCI6MCwiTGVmdCI6MCwiUmlnaHQiOjAsIkJvdHRvbSI6MH0sIlBhZGRpbmciOnsiJGlkIjoiNTMwIiwiVG9wIjowLCJMZWZ0IjowLCJSaWdodCI6MCwiQm90dG9tIjowfSwiQmFja2dyb3VuZCI6eyIkcmVmIjoiMTE5In0sIklzVmlzaWJsZSI6dHJ1ZSwiV2lkdGgiOjAuMCwiSGVpZ2h0IjowLjAsIkJvcmRlclN0eWxlIjp7IiRpZCI6IjUzMSIsIkxpbmVDb2xvciI6bnVsbCwiTGluZVdlaWdodCI6MC4wLCJMaW5lVHlwZSI6MCwiUGFyZW50U3R5bGUiOm51bGx9LCJQYXJlbnRTdHlsZSI6bnVsbH0sIkRhdGVTdHlsZSI6eyIkaWQiOiI1MzIiLCJGb250U2V0dGluZ3MiOnsiJGlkIjoiNTMzIiwiRm9udFNpemUiOjEwLCJGb250TmFtZSI6IkNhbGlicmkiLCJJc0JvbGQiOmZhbHNlLCJJc0l0YWxpYyI6ZmFsc2UsIklzVW5kZXJsaW5lZCI6ZmFsc2UsIlBhcmVudFN0eWxlIjpudWxsfSwiQXV0b1NpemUiOjAsIkZvcmVncm91bmQiOnsiJGlkIjoiNTM0IiwiQ29sb3IiOnsiJHJlZiI6IjEyMyJ9fSwiTWF4V2lkdGgiOjIwMC4wLCJNYXhIZWlnaHQiOiJJbmZpbml0eSIsIlNtYXJ0Rm9yZWdyb3VuZElzQWN0aXZlIjpmYWxzZSwiSG9yaXpvbnRhbEFsaWdubWVudCI6MiwiVmVydGljYWxBbGlnbm1lbnQiOjAsIlNtYXJ0Rm9yZWdyb3VuZCI6bnVsbCwiQmFja2dyb3VuZEZpbGxUeXBlIjowLCJNYXJnaW4iOnsiJGlkIjoiNTM1IiwiVG9wIjowLCJMZWZ0IjowLCJSaWdodCI6MCwiQm90dG9tIjowfSwiUGFkZGluZyI6eyIkaWQiOiI1MzYiLCJUb3AiOjAsIkxlZnQiOjAsIlJpZ2h0IjowLCJCb3R0b20iOjB9LCJCYWNrZ3JvdW5kIjp7IiRyZWYiOiIxMjYifSwiSXNWaXNpYmxlIjp0cnVlLCJXaWR0aCI6MC4wLCJIZWlnaHQiOjAuMCwiQm9yZGVyU3R5bGUiOnsiJGlkIjoiNTM3IiwiTGluZUNvbG9yIjpudWxsLCJMaW5lV2VpZ2h0IjowLjAsIkxpbmVUeXBlIjowLCJQYXJlbnRTdHlsZSI6bnVsbH0sIlBhcmVudFN0eWxlIjpudWxsfSwiRGF0ZUZvcm1hdCI6eyIkaWQiOiI1Mz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EsIlNtYXJ0RHVyYXRpb25BY3RpdmF0ZWQiOmZhbHNlLCJEYXRlRm9ybWF0Ijp7IiRyZWYiOiI1MzgifSwiSWQiOiJmY2FiNGNjNi04N2U5LTRhYmUtYWVmYi01YzdkNzcyZDEwNTYiLCJJbXBvcnRJZCI6bnVsbCwiVGl0bGUiOiJJT1MiLCJOb3RlIjpudWxsLCJIeXBlcmxpbmsiOm51bGwsIklzQ2hhbmdlZCI6ZmFsc2UsIklzTmV3IjpmYWxzZX0seyIkaWQiOiI1MzkiLCJHcm91cE5hbWUiOiI2MWYzMmY5MC0xOTE4LTRiNzgtYTkzZS03N2VmOGZkYjEwODQiLCJTdGFydERhdGUiOiIyMDIxLTAzLTIyVDIzOjU5OjAwWiIsIkVuZERhdGUiOiIyMDIxLTA3LTE2VDIzOjU5OjAwWiIsIlBlcmNlbnRhZ2VDb21wbGV0ZSI6bnVsbCwiU3R5bGUiOnsiJGlkIjoiNTQwIiwiU2hhcGUiOjEsIlNoYXBlVGhpY2tuZXNzIjowLCJEdXJhdGlvbkZvcm1hdCI6MCwiSW5jbHVkZU5vbldvcmtpbmdEYXlzSW5EdXJhdGlvbiI6ZmFsc2UsIlBlcmNlbnRhZ2VDb21wbGV0ZVN0eWxlIjp7IiRpZCI6IjU0MSIsIkZvbnRTZXR0aW5ncyI6eyIkaWQiOiI1NDIiLCJGb250U2l6ZSI6MTAsIkZvbnROYW1lIjoiQ2FsaWJyaSIsIklzQm9sZCI6ZmFsc2UsIklzSXRhbGljIjpmYWxzZSwiSXNVbmRlcmxpbmVkIjpmYWxzZSwiUGFyZW50U3R5bGUiOm51bGx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U0MyIsIkxpbmVDb2xvciI6bnVsbCwiTGluZVdlaWdodCI6MC4wLCJMaW5lVHlwZSI6MCwiUGFyZW50U3R5bGUiOm51bGx9LCJQYXJlbnRTdHlsZSI6bnVsbH0sIkR1cmF0aW9uU3R5bGUiOnsiJGlkIjoiNTQ0IiwiRm9udFNldHRpbmdzIjp7IiRpZCI6IjU0N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NTQ2IiwiTGluZUNvbG9yIjpudWxsLCJMaW5lV2VpZ2h0IjowLjAsIkxpbmVUeXBlIjowLCJQYXJlbnRTdHlsZSI6bnVsbH0sIlBhcmVudFN0eWxlIjpudWxsfSwiSG9yaXpvbnRhbENvbm5lY3RvclN0eWxlIjp7IiRpZCI6IjU0NyIsIkxpbmVDb2xvciI6eyIkcmVmIjoiMTAwIn0sIkxpbmVXZWlnaHQiOjEuMCwiTGluZVR5cGUiOjAsIlBhcmVudFN0eWxlIjpudWxsfSwiVmVydGljYWxDb25uZWN0b3JTdHlsZSI6eyIkaWQiOiI1NDg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NSwiSXNCZWxvd1RpbWViYW5kIjpmYWxzZSwiUGVyY2VudGFnZUNvbXBsZXRlU2hhcGVPcGFjaXR5IjozNSwiU2hhcGVTdHlsZSI6eyIkaWQiOiI1NDkiLCJNYXJnaW4iOnsiJHJlZiI6IjEwNiJ9LCJQYWRkaW5nIjp7IiRyZWYiOiIxMDcifSwiQmFja2dyb3VuZCI6eyIkaWQiOiI1NTAiLCJDb2xvciI6eyIkaWQiOiI1NTEiLCJBIjoyNTUsIlIiOjEwNCwiRyI6MTIwLCJCIjoxNDJ9fSwiSXNWaXNpYmxlIjp0cnVlLCJXaWR0aCI6MC4wLCJIZWlnaHQiOjEwLjAsIkJvcmRlclN0eWxlIjp7IiRpZCI6IjU1MiIsIkxpbmVDb2xvciI6eyIkcmVmIjoiMTExIn0sIkxpbmVXZWlnaHQiOjAuMCwiTGluZVR5cGUiOjAsIlBhcmVudFN0eWxlIjpudWxsfSwiUGFyZW50U3R5bGUiOm51bGx9LCJUaXRsZVN0eWxlIjp7IiRpZCI6IjU1MyIsIkZvbnRTZXR0aW5ncyI6eyIkaWQiOiI1NTQiLCJGb250U2l6ZSI6MTEsIkZvbnROYW1lIjoiQ2FsaWJyaSIsIklzQm9sZCI6dHJ1ZSwiSXNJdGFsaWMiOmZhbHNlLCJJc1VuZGVybGluZWQiOmZhbHNlLCJQYXJlbnRTdHlsZSI6bnVsbH0sIkF1dG9TaXplIjowLCJGb3JlZ3JvdW5kIjp7IiRpZCI6IjU1NSIsIkNvbG9yIjp7IiRpZCI6IjU1NiIsIkEiOjI1NSwiUiI6MjU1LCJHIjoyNTUsIkIiOjI1NX19LCJNYXhXaWR0aCI6NzIwLjAsIk1heEhlaWdodCI6IkluZmluaXR5IiwiU21hcnRGb3JlZ3JvdW5kSXNBY3RpdmUiOmZhbHNlLCJIb3Jpem9udGFsQWxpZ25tZW50Ijow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NTU3IiwiTGluZUNvbG9yIjpudWxsLCJMaW5lV2VpZ2h0IjowLjAsIkxpbmVUeXBlIjowLCJQYXJlbnRTdHlsZSI6bnVsbH0sIlBhcmVudFN0eWxlIjpudWxsfSwiRGF0ZVN0eWxlIjp7IiRpZCI6IjU1OCIsIkZvbnRTZXR0aW5ncyI6eyIkaWQiOiI1NTkiLCJGb250U2l6ZSI6MTAsIkZvbnROYW1lIjoiQ2FsaWJyaSIsIklzQm9sZCI6ZmFsc2UsIklzSXRhbGljIjpmYWxzZSwiSXNVbmRlcmxpbmVkIjpmYWxzZSwiUGFyZW50U3R5bGUiOm51bGx9LCJBdXRvU2l6ZSI6MCwiRm9yZWdyb3VuZCI6eyIkcmVmIjoiMTIyIn0sIk1heFdpZHRoIjoyMDAuMCwiTWF4SGVpZ2h0IjoiSW5maW5pdHkiLCJTbWFydEZvcmVncm91bmRJc0FjdGl2ZSI6ZmFsc2UsIkhvcml6b250YWxBbGlnbm1lbnQiOjI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1NjAiLCJMaW5lQ29sb3IiOm51bGwsIkxpbmVXZWlnaHQiOjAuMCwiTGluZVR5cGUiOjAsIlBhcmVudFN0eWxlIjpudWxsfSwiUGFyZW50U3R5bGUiOm51bGx9LCJEYXRlRm9ybWF0Ijp7IiRyZWYiOiIxMjcifSwiSXNWaXNpYmxlIjp0cnVlLCJQYXJlbnRTdHlsZSI6bnVsbH0sIkluZGV4IjoxMiwiU21hcnREdXJhdGlvbkFjdGl2YXRlZCI6ZmFsc2UsIkRhdGVGb3JtYXQiOnsiJHJlZiI6IjEyNyJ9LCJJZCI6IjNjMDNiN2QwLWJmNDktNGEyYy1iMDhhLWIwYzMzNmIzYTQyMyIsIkltcG9ydElkIjpudWxsLCJUaXRsZSI6IkFuZHJvaWQgIiwiTm90ZSI6bnVsbCwiSHlwZXJsaW5rIjpudWxsLCJJc0NoYW5nZWQiOmZhbHNlLCJJc05ldyI6ZmFsc2V9LHsiJGlkIjoiNTYxIiwiR3JvdXBOYW1lIjoiNjFmMzJmOTAtMTkxOC00Yjc4LWE5M2UtNzdlZjhmZGIxMDg0IiwiU3RhcnREYXRlIjoiMjAyMS0wNy0yNlQwMDowMDowMFoiLCJFbmREYXRlIjoiMjAyMi0wMS0yMlQyMzo1OTowMFoiLCJQZXJjZW50YWdlQ29tcGxldGUiOm51bGwsIlN0eWxlIjp7IiRpZCI6IjU2MiIsIlNoYXBlIjoxLCJTaGFwZVRoaWNrbmVzcyI6MCwiRHVyYXRpb25Gb3JtYXQiOjAsIkluY2x1ZGVOb25Xb3JraW5nRGF5c0luRHVyYXRpb24iOmZhbHNlLCJQZXJjZW50YWdlQ29tcGxldGVTdHlsZSI6eyIkaWQiOiI1NjMiLCJGb250U2V0dGluZ3MiOnsiJGlkIjoiNTY0IiwiRm9udFNpemUiOjEwLCJGb250TmFtZSI6IkNhbGlicmkiLCJJc0JvbGQiOmZhbHNlLCJJc0l0YWxpYyI6ZmFsc2UsIklzVW5kZXJsaW5lZCI6ZmFsc2UsIlBhcmVudFN0eWxlIjpudWxsfSwiQXV0b1NpemUiOjAsIkZvcmVncm91bmQiOnsiJGlkIjoiNTY1IiwiQ29sb3IiOnsiJHJlZiI6Ijg4In19LCJNYXhXaWR0aCI6MjAwLjAsIk1heEhlaWdodCI6IkluZmluaXR5IiwiU21hcnRGb3JlZ3JvdW5kSXNBY3RpdmUiOmZhbHNlLCJIb3Jpem9udGFsQWxpZ25tZW50IjowLCJWZXJ0aWNhbEFsaWdubWVudCI6MCwiU21hcnRGb3JlZ3JvdW5kIjpudWxsLCJCYWNrZ3JvdW5kRmlsbFR5cGUiOjAsIk1hcmdpbiI6eyIkaWQiOiI1NjYiLCJUb3AiOjAsIkxlZnQiOjAsIlJpZ2h0IjowLCJCb3R0b20iOjB9LCJQYWRkaW5nIjp7IiRpZCI6IjU2NyIsIlRvcCI6MCwiTGVmdCI6MCwiUmlnaHQiOjAsIkJvdHRvbSI6MH0sIkJhY2tncm91bmQiOnsiJHJlZiI6IjkxIn0sIklzVmlzaWJsZSI6dHJ1ZSwiV2lkdGgiOjAuMCwiSGVpZ2h0IjowLjAsIkJvcmRlclN0eWxlIjp7IiRpZCI6IjU2OCIsIkxpbmVDb2xvciI6bnVsbCwiTGluZVdlaWdodCI6MC4wLCJMaW5lVHlwZSI6MCwiUGFyZW50U3R5bGUiOm51bGx9LCJQYXJlbnRTdHlsZSI6bnVsbH0sIkR1cmF0aW9uU3R5bGUiOnsiJGlkIjoiNTY5IiwiRm9udFNldHRpbmdzIjp7IiRpZCI6IjU3MCIsIkZvbnRTaXplIjoxMCwiRm9udE5hbWUiOiJDYWxpYnJpIiwiSXNCb2xkIjpmYWxzZSwiSXNJdGFsaWMiOmZhbHNlLCJJc1VuZGVybGluZWQiOmZhbHNlLCJQYXJlbnRTdHlsZSI6bnVsbH0sIkF1dG9TaXplIjowLCJGb3JlZ3JvdW5kIjp7IiRpZCI6IjU3MSIsIkNvbG9yIjp7IiRyZWYiOiI5NSJ9fSwiTWF4V2lkdGgiOjIwMC4wLCJNYXhIZWlnaHQiOiJJbmZpbml0eSIsIlNtYXJ0Rm9yZWdyb3VuZElzQWN0aXZlIjpmYWxzZSwiSG9yaXpvbnRhbEFsaWdubWVudCI6MCwiVmVydGljYWxBbGlnbm1lbnQiOjAsIlNtYXJ0Rm9yZWdyb3VuZCI6bnVsbCwiQmFja2dyb3VuZEZpbGxUeXBlIjowLCJNYXJnaW4iOnsiJGlkIjoiNTcyIiwiVG9wIjowLCJMZWZ0IjowLCJSaWdodCI6MCwiQm90dG9tIjowfSwiUGFkZGluZyI6eyIkaWQiOiI1NzMiLCJUb3AiOjAsIkxlZnQiOjAsIlJpZ2h0IjowLCJCb3R0b20iOjB9LCJCYWNrZ3JvdW5kIjp7IiRyZWYiOiI5OCJ9LCJJc1Zpc2libGUiOnRydWUsIldpZHRoIjowLjAsIkhlaWdodCI6MC4wLCJCb3JkZXJTdHlsZSI6eyIkaWQiOiI1NzQiLCJMaW5lQ29sb3IiOm51bGwsIkxpbmVXZWlnaHQiOjAuMCwiTGluZVR5cGUiOjAsIlBhcmVudFN0eWxlIjpudWxsfSwiUGFyZW50U3R5bGUiOm51bGx9LCJIb3Jpem9udGFsQ29ubmVjdG9yU3R5bGUiOnsiJGlkIjoiNTc1IiwiTGluZUNvbG9yIjp7IiRyZWYiOiIxMDAifSwiTGluZVdlaWdodCI6MS4wLCJMaW5lVHlwZSI6MCwiUGFyZW50U3R5bGUiOm51bGx9LCJWZXJ0aWNhbENvbm5lY3RvclN0eWxlIjp7IiRpZCI6IjU3NiIsIkxpbmVDb2xvciI6eyIkcmVmIjoiMTAz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1LCJJc0JlbG93VGltZWJhbmQiOmZhbHNlLCJQZXJjZW50YWdlQ29tcGxldGVTaGFwZU9wYWNpdHkiOjM1LCJTaGFwZVN0eWxlIjp7IiRpZCI6IjU3NyIsIk1hcmdpbiI6eyIkaWQiOiI1NzgiLCJUb3AiOjAsIkxlZnQiOjQsIlJpZ2h0Ijo0LCJCb3R0b20iOjB9LCJQYWRkaW5nIjp7IiRpZCI6IjU3OSIsIlRvcCI6MCwiTGVmdCI6MCwiUmlnaHQiOjAsIkJvdHRvbSI6MH0sIkJhY2tncm91bmQiOnsiJGlkIjoiNTgwIiwiQ29sb3IiOnsiJGlkIjoiNTgxIiwiQSI6MjU1LCJSIjoxMDQsIkciOjEyMCwiQiI6MTQyfX0sIklzVmlzaWJsZSI6dHJ1ZSwiV2lkdGgiOjAuMCwiSGVpZ2h0IjoxMC4wLCJCb3JkZXJTdHlsZSI6eyIkaWQiOiI1ODIiLCJMaW5lQ29sb3IiOnsiJHJlZiI6IjExMSJ9LCJMaW5lV2VpZ2h0IjowLjAsIkxpbmVUeXBlIjowLCJQYXJlbnRTdHlsZSI6bnVsbH0sIlBhcmVudFN0eWxlIjpudWxsfSwiVGl0bGVTdHlsZSI6eyIkaWQiOiI1ODMiLCJGb250U2V0dGluZ3MiOnsiJGlkIjoiNTg0IiwiRm9udFNpemUiOjExLCJGb250TmFtZSI6IkNhbGlicmkiLCJJc0JvbGQiOnRydWUsIklzSXRhbGljIjpmYWxzZSwiSXNVbmRlcmxpbmVkIjpmYWxzZSwiUGFyZW50U3R5bGUiOm51bGx9LCJBdXRvU2l6ZSI6MCwiRm9yZWdyb3VuZCI6eyIkaWQiOiI1ODUiLCJDb2xvciI6eyIkaWQiOiI1ODYiLCJBIjoyNTUsIlIiOjI1NSwiRyI6MjU1LCJCIjoyNTV9fSwiTWF4V2lkdGgiOjk2MC4wLCJNYXhIZWlnaHQiOiJJbmZpbml0eSIsIlNtYXJ0Rm9yZWdyb3VuZElzQWN0aXZlIjpmYWxzZSwiSG9yaXpvbnRhbEFsaWdubWVudCI6MCwiVmVydGljYWxBbGlnbm1lbnQiOjAsIlNtYXJ0Rm9yZWdyb3VuZCI6bnVsbCwiQmFja2dyb3VuZEZpbGxUeXBlIjowLCJNYXJnaW4iOnsiJGlkIjoiNTg3IiwiVG9wIjowLCJMZWZ0IjowLCJSaWdodCI6MCwiQm90dG9tIjowfSwiUGFkZGluZyI6eyIkaWQiOiI1ODgiLCJUb3AiOjAsIkxlZnQiOjAsIlJpZ2h0IjowLCJCb3R0b20iOjB9LCJCYWNrZ3JvdW5kIjp7IiRyZWYiOiIxMTkifSwiSXNWaXNpYmxlIjp0cnVlLCJXaWR0aCI6MC4wLCJIZWlnaHQiOjAuMCwiQm9yZGVyU3R5bGUiOnsiJGlkIjoiNTg5IiwiTGluZUNvbG9yIjpudWxsLCJMaW5lV2VpZ2h0IjowLjAsIkxpbmVUeXBlIjowLCJQYXJlbnRTdHlsZSI6bnVsbH0sIlBhcmVudFN0eWxlIjpudWxsfSwiRGF0ZVN0eWxlIjp7IiRpZCI6IjU5MCIsIkZvbnRTZXR0aW5ncyI6eyIkaWQiOiI1OTEiLCJGb250U2l6ZSI6MTAsIkZvbnROYW1lIjoiQ2FsaWJyaSIsIklzQm9sZCI6ZmFsc2UsIklzSXRhbGljIjpmYWxzZSwiSXNVbmRlcmxpbmVkIjpmYWxzZSwiUGFyZW50U3R5bGUiOm51bGx9LCJBdXRvU2l6ZSI6MCwiRm9yZWdyb3VuZCI6eyIkaWQiOiI1OTIiLCJDb2xvciI6eyIkcmVmIjoiMTIzIn19LCJNYXhXaWR0aCI6MjAwLjAsIk1heEhlaWdodCI6IkluZmluaXR5IiwiU21hcnRGb3JlZ3JvdW5kSXNBY3RpdmUiOmZhbHNlLCJIb3Jpem9udGFsQWxpZ25tZW50IjoyLCJWZXJ0aWNhbEFsaWdubWVudCI6MCwiU21hcnRGb3JlZ3JvdW5kIjpudWxsLCJCYWNrZ3JvdW5kRmlsbFR5cGUiOjAsIk1hcmdpbiI6eyIkaWQiOiI1OTMiLCJUb3AiOjAsIkxlZnQiOjAsIlJpZ2h0IjowLCJCb3R0b20iOjB9LCJQYWRkaW5nIjp7IiRpZCI6IjU5NCIsIlRvcCI6MCwiTGVmdCI6MCwiUmlnaHQiOjAsIkJvdHRvbSI6MH0sIkJhY2tncm91bmQiOnsiJHJlZiI6IjEyNiJ9LCJJc1Zpc2libGUiOnRydWUsIldpZHRoIjowLjAsIkhlaWdodCI6MC4wLCJCb3JkZXJTdHlsZSI6eyIkaWQiOiI1OTUiLCJMaW5lQ29sb3IiOm51bGwsIkxpbmVXZWlnaHQiOjAuMCwiTGluZVR5cGUiOjAsIlBhcmVudFN0eWxlIjpudWxsfSwiUGFyZW50U3R5bGUiOm51bGx9LCJEYXRlRm9ybWF0Ijp7IiRpZCI6IjU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MywiU21hcnREdXJhdGlvbkFjdGl2YXRlZCI6ZmFsc2UsIkRhdGVGb3JtYXQiOnsiJHJlZiI6IjU5NiJ9LCJJZCI6IjM3Yjk2ZDg3LTUyMTktNGQ1YS05M2E0LWNkNmEwODM0ZjQzNiIsIkltcG9ydElkIjpudWxsLCJUaXRsZSI6IkNsb3VkIFN0b3JhZ2UiLCJOb3RlIjpudWxsLCJIeXBlcmxpbmsiOm51bGwsIklzQ2hhbmdlZCI6ZmFsc2UsIklzTmV3IjpmYWxzZX0seyIkaWQiOiI1OTciLCJHcm91cE5hbWUiOm51bGwsIlN0YXJ0RGF0ZSI6IjIwMjEtMDEtMTVUMDA6MDA6MDBaIiwiRW5kRGF0ZSI6IjIwMjItMDEtMjJUMjM6NTk6MDBaIiwiUGVyY2VudGFnZUNvbXBsZXRlIjpudWxsLCJTdHlsZSI6eyIkaWQiOiI1OTgiLCJTaGFwZSI6MSwiU2hhcGVUaGlja25lc3MiOjAsIkR1cmF0aW9uRm9ybWF0IjowLCJJbmNsdWRlTm9uV29ya2luZ0RheXNJbkR1cmF0aW9uIjpmYWxzZSwiUGVyY2VudGFnZUNvbXBsZXRlU3R5bGUiOnsiJGlkIjoiNTk5IiwiRm9udFNldHRpbmdzIjp7IiRpZCI6IjYwMCIsIkZvbnRTaXplIjoxMCwiRm9udE5hbWUiOiJDYWxpYnJpIiwiSXNCb2xkIjpmYWxzZSwiSXNJdGFsaWMiOmZhbHNlLCJJc1VuZGVybGluZWQiOmZhbHNlLCJQYXJlbnRTdHlsZSI6bnVsbH0sIkF1dG9TaXplIjowLCJGb3JlZ3JvdW5kIjp7IiRpZCI6IjYwMSIsIkNvbG9yIjp7IiRyZWYiOiI4OCJ9fSwiTWF4V2lkdGgiOjIwMC4wLCJNYXhIZWlnaHQiOiJJbmZpbml0eSIsIlNtYXJ0Rm9yZWdyb3VuZElzQWN0aXZlIjpmYWxzZSwiSG9yaXpvbnRhbEFsaWdubWVudCI6MCwiVmVydGljYWxBbGlnbm1lbnQiOjAsIlNtYXJ0Rm9yZWdyb3VuZCI6bnVsbCwiQmFja2dyb3VuZEZpbGxUeXBlIjowLCJNYXJnaW4iOnsiJGlkIjoiNjAyIiwiVG9wIjowLCJMZWZ0IjowLCJSaWdodCI6MCwiQm90dG9tIjowfSwiUGFkZGluZyI6eyIkaWQiOiI2MDMiLCJUb3AiOjAsIkxlZnQiOjAsIlJpZ2h0IjowLCJCb3R0b20iOjB9LCJCYWNrZ3JvdW5kIjp7IiRyZWYiOiI5MSJ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MTAsIkZvbnROYW1lIjoiQ2FsaWJyaSIsIklzQm9sZCI6ZmFsc2UsIklzSXRhbGljIjpmYWxzZSwiSXNVbmRlcmxpbmVkIjpmYWxzZSwiUGFyZW50U3R5bGUiOm51bGx9LCJBdXRvU2l6ZSI6MCwiRm9yZWdyb3VuZCI6eyIkaWQiOiI2MDciLCJDb2xvciI6eyIkcmVmIjoiOTUifX0sIk1heFdpZHRoIjoyMDAuMCwiTWF4SGVpZ2h0IjoiSW5maW5pdHkiLCJTbWFydEZvcmVncm91bmRJc0FjdGl2ZSI6ZmFsc2UsIkhvcml6b250YWxBbGlnbm1lbnQiOjAsIlZlcnRpY2FsQWxpZ25tZW50IjowLCJTbWFydEZvcmVncm91bmQiOm51bGwsIkJhY2tncm91bmRGaWxsVHlwZSI6MCwiTWFyZ2luIjp7IiRpZCI6IjYwOCIsIlRvcCI6MCwiTGVmdCI6MCwiUmlnaHQiOjAsIkJvdHRvbSI6MH0sIlBhZGRpbmciOnsiJGlkIjoiNjA5IiwiVG9wIjowLCJMZWZ0IjowLCJSaWdodCI6MCwiQm90dG9tIjowfSwiQmFja2dyb3VuZCI6eyIkcmVmIjoiOTgifSwiSXNWaXNpYmxlIjp0cnVlLCJXaWR0aCI6MC4wLCJIZWlnaHQiOjAuMCwiQm9yZGVyU3R5bGUiOnsiJGlkIjoiNjEwIiwiTGluZUNvbG9yIjpudWxsLCJMaW5lV2VpZ2h0IjowLjAsIkxpbmVUeXBlIjowLCJQYXJlbnRTdHlsZSI6bnVsbH0sIlBhcmVudFN0eWxlIjpudWxsfSwiSG9yaXpvbnRhbENvbm5lY3RvclN0eWxlIjp7IiRpZCI6IjYxMSIsIkxpbmVDb2xvciI6eyIkcmVmIjoiMTAwIn0sIkxpbmVXZWlnaHQiOjEuMCwiTGluZVR5cGUiOjAsIlBhcmVudFN0eWxlIjpudWxsfSwiVmVydGljYWxDb25uZWN0b3JTdHlsZSI6eyIkaWQiOiI2MTIiLCJMaW5lQ29sb3IiOnsiJHJlZiI6IjEwMy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TAsIklzQmVsb3dUaW1lYmFuZCI6ZmFsc2UsIlBlcmNlbnRhZ2VDb21wbGV0ZVNoYXBlT3BhY2l0eSI6MzUsIlNoYXBlU3R5bGUiOnsiJGlkIjoiNjEzIiwiTWFyZ2luIjp7IiRpZCI6IjYxNCIsIlRvcCI6MCwiTGVmdCI6NCwiUmlnaHQiOjQsIkJvdHRvbSI6MH0sIlBhZGRpbmciOnsiJGlkIjoiNjE1IiwiVG9wIjowLCJMZWZ0IjowLCJSaWdodCI6MCwiQm90dG9tIjowfSwiQmFja2dyb3VuZCI6eyIkaWQiOiI2MTYiLCJDb2xvciI6eyIkaWQiOiI2MTciLCJBIjoyNTUsIlIiOjEwNCwiRyI6MTIwLCJCIjoxNDJ9fSwiSXNWaXNpYmxlIjp0cnVlLCJXaWR0aCI6MC4wLCJIZWlnaHQiOjEwLjAsIkJvcmRlclN0eWxlIjp7IiRpZCI6IjYxOCIsIkxpbmVDb2xvciI6eyIkcmVmIjoiMTExIn0sIkxpbmVXZWlnaHQiOjAuMCwiTGluZVR5cGUiOjAsIlBhcmVudFN0eWxlIjpudWxsfSwiUGFyZW50U3R5bGUiOm51bGx9LCJUaXRsZVN0eWxlIjp7IiRpZCI6IjYxOSIsIkZvbnRTZXR0aW5ncyI6eyIkaWQiOiI2MjAiLCJGb250U2l6ZSI6MTEsIkZvbnROYW1lIjoiQ2FsaWJyaSIsIklzQm9sZCI6dHJ1ZSwiSXNJdGFsaWMiOmZhbHNlLCJJc1VuZGVybGluZWQiOmZhbHNlLCJQYXJlbnRTdHlsZSI6bnVsbH0sIkF1dG9TaXplIjowLCJGb3JlZ3JvdW5kIjp7IiRpZCI6IjYyMSIsIkNvbG9yIjp7IiRpZCI6IjYyMi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2MjMiLCJUb3AiOjAsIkxlZnQiOjAsIlJpZ2h0IjowLCJCb3R0b20iOjB9LCJQYWRkaW5nIjp7IiRpZCI6IjYyNCIsIlRvcCI6MCwiTGVmdCI6MCwiUmlnaHQiOjAsIkJvdHRvbSI6MH0sIkJhY2tncm91bmQiOnsiJHJlZiI6IjExOSJ9LCJJc1Zpc2libGUiOnRydWUsIldpZHRoIjowLjAsIkhlaWdodCI6MC4wLCJCb3JkZXJTdHlsZSI6eyIkaWQiOiI2MjUiLCJMaW5lQ29sb3IiOm51bGwsIkxpbmVXZWlnaHQiOjAuMCwiTGluZVR5cGUiOjAsIlBhcmVudFN0eWxlIjpudWxsfSwiUGFyZW50U3R5bGUiOm51bGx9LCJEYXRlU3R5bGUiOnsiJGlkIjoiNjI2IiwiRm9udFNldHRpbmdzIjp7IiRpZCI6IjYyNyIsIkZvbnRTaXplIjoxMCwiRm9udE5hbWUiOiJDYWxpYnJpIiwiSXNCb2xkIjpmYWxzZSwiSXNJdGFsaWMiOmZhbHNlLCJJc1VuZGVybGluZWQiOmZhbHNlLCJQYXJlbnRTdHlsZSI6bnVsbH0sIkF1dG9TaXplIjowLCJGb3JlZ3JvdW5kIjp7IiRpZCI6IjYyOCIsIkNvbG9yIjp7IiRpZCI6IjYyO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jMwIiwiVG9wIjowLCJMZWZ0IjowLCJSaWdodCI6MCwiQm90dG9tIjowfSwiUGFkZGluZyI6eyIkaWQiOiI2MzEiLCJUb3AiOjAsIkxlZnQiOjAsIlJpZ2h0IjowLCJCb3R0b20iOjB9LCJCYWNrZ3JvdW5kIjp7IiRyZWYiOiIxMjYifSwiSXNWaXNpYmxlIjp0cnVlLCJXaWR0aCI6MC4wLCJIZWlnaHQiOjAuMCwiQm9yZGVyU3R5bGUiOnsiJGlkIjoiNjMyIiwiTGluZUNvbG9yIjpudWxsLCJMaW5lV2VpZ2h0IjowLjAsIkxpbmVUeXBlIjowLCJQYXJlbnRTdHlsZSI6bnVsbH0sIlBhcmVudFN0eWxlIjpudWxsfSwiRGF0ZUZvcm1hdCI6eyIkaWQiOiI2MzM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QsIlNtYXJ0RHVyYXRpb25BY3RpdmF0ZWQiOmZhbHNlLCJEYXRlRm9ybWF0Ijp7IiRyZWYiOiI2MzMifSwiSWQiOiIyOGM4MTBkOS03OTk5LTRiYjMtODBkYi1jYWE5ZDk2NTMxOGUiLCJJbXBvcnRJZCI6bnVsbCwiVGl0bGUiOiJUZXN0aW5nICIsIk5vdGUiOm51bGwsIkh5cGVybGluayI6bnVsbCwiSXNDaGFuZ2VkIjpmYWxzZSwiSXNOZXciOmZhbHNlfSx7IiRpZCI6IjYzNCIsIkdyb3VwTmFtZSI6bnVsbCwiU3RhcnREYXRlIjoiMjAyMS0xMC0wMVQyMzo1OTowMFoiLCJFbmREYXRlIjoiMjAyMi0xMC0wMVQyMzo1OTowMFoiLCJQZXJjZW50YWdlQ29tcGxldGUiOm51bGwsIlN0eWxlIjp7IiRpZCI6IjYzNSIsIlNoYXBlIjo2LCJTaGFwZVRoaWNrbmVzcyI6MiwiRHVyYXRpb25Gb3JtYXQiOjAsIkluY2x1ZGVOb25Xb3JraW5nRGF5c0luRHVyYXRpb24iOmZhbHNlLCJQZXJjZW50YWdlQ29tcGxldGVTdHlsZSI6eyIkaWQiOiI2MzYiLCJGb250U2V0dGluZ3MiOnsiJGlkIjoiNjM3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4OSJ9LCJQYWRkaW5nIjp7IiRyZWYiOiI5MCJ9LCJCYWNrZ3JvdW5kIjp7IiRyZWYiOiI5MSJ9LCJJc1Zpc2libGUiOnRydWUsIldpZHRoIjowLjAsIkhlaWdodCI6MC4wLCJCb3JkZXJTdHlsZSI6eyIkaWQiOiI2MzgiLCJMaW5lQ29sb3IiOm51bGwsIkxpbmVXZWlnaHQiOjAuMCwiTGluZVR5cGUiOjAsIlBhcmVudFN0eWxlIjpudWxsfSwiUGFyZW50U3R5bGUiOm51bGx9LCJEdXJhdGlvblN0eWxlIjp7IiRpZCI6IjYzOSIsIkZvbnRTZXR0aW5ncyI6eyIkaWQiOiI2NDA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Y0MSIsIkxpbmVDb2xvciI6bnVsbCwiTGluZVdlaWdodCI6MC4wLCJMaW5lVHlwZSI6MCwiUGFyZW50U3R5bGUiOm51bGx9LCJQYXJlbnRTdHlsZSI6bnVsbH0sIkhvcml6b250YWxDb25uZWN0b3JTdHlsZSI6eyIkaWQiOiI2NDIiLCJMaW5lQ29sb3IiOnsiJHJlZiI6IjEwMCJ9LCJMaW5lV2VpZ2h0IjoxLjAsIkxpbmVUeXBlIjowLCJQYXJlbnRTdHlsZSI6bnVsbH0sIlZlcnRpY2FsQ29ubmVjdG9yU3R5bGUiOnsiJGlkIjoiNjQzIiwiTGluZUNvbG9yIjp7IiRpZCI6IjY0NCIsIiR0eXBlIjoiTkxSRS5Db21tb24uRG9tLlNvbGlkQ29sb3JCcnVzaCwgTkxSRS5Db21tb24iLCJDb2xvciI6eyIkaWQiOiI2NDU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mYWxzZSwiUGVyY2VudGFnZUNvbXBsZXRlU2hhcGVPcGFjaXR5IjozNSwiU2hhcGVTdHlsZSI6eyIkaWQiOiI2NDYiLCJNYXJnaW4iOnsiJHJlZiI6IjEwNiJ9LCJQYWRkaW5nIjp7IiRyZWYiOiIxMDcifSwiQmFja2dyb3VuZCI6eyIkaWQiOiI2NDciLCJDb2xvciI6eyIkaWQiOiI2NDgiLCJBIjoyNTUsIlIiOjQ3LCJHIjo1NCwiQiI6MTUzfX0sIklzVmlzaWJsZSI6dHJ1ZSwiV2lkdGgiOjAuMCwiSGVpZ2h0IjoyMi4wLCJCb3JkZXJTdHlsZSI6eyIkaWQiOiI2NDkiLCJMaW5lQ29sb3IiOnsiJHJlZiI6IjExMSJ9LCJMaW5lV2VpZ2h0IjowLjAsIkxpbmVUeXBlIjowLCJQYXJlbnRTdHlsZSI6bnVsbH0sIlBhcmVudFN0eWxlIjpudWxsfSwiVGl0bGVTdHlsZSI6eyIkaWQiOiI2NTAiLCJGb250U2V0dGluZ3MiOnsiJGlkIjoiNjUxIiwiRm9udFNpemUiOjExLCJGb250TmFtZSI6IkNhbGlicmkiLCJJc0JvbGQiOnRydWUsIklzSXRhbGljIjpmYWxzZSwiSXNVbmRlcmxpbmVkIjpmYWxzZSwiUGFyZW50U3R5bGUiOm51bGx9LCJBdXRvU2l6ZSI6MCwiRm9yZWdyb3VuZCI6eyIkaWQiOiI2NTIiLCJDb2xvciI6eyIkaWQiOiI2NTMiLCJBIjoyNTUsIlIiOjI1NSwiRyI6MjU1LCJCIjoyNTV9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Y1NCIsIkxpbmVDb2xvciI6bnVsbCwiTGluZVdlaWdodCI6MC4wLCJMaW5lVHlwZSI6MCwiUGFyZW50U3R5bGUiOm51bGx9LCJQYXJlbnRTdHlsZSI6bnVsbH0sIkRhdGVTdHlsZSI6eyIkaWQiOiI2NTUiLCJGb250U2V0dGluZ3MiOnsiJGlkIjoiNjU2IiwiRm9udFNpemUiOjEwLCJGb250TmFtZSI6IkNhbGlicmkiLCJJc0JvbGQiOmZhbHNlLCJJc0l0YWxpYyI6ZmFsc2UsIklzVW5kZXJsaW5lZCI6ZmFsc2UsIlBhcmVudFN0eWxlIjpudWxsfSwiQXV0b1NpemUiOjAsIkZvcmVncm91bmQiOnsiJGlkIjoiNjU3IiwiQ29sb3IiOnsiJGlkIjoiNjU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NjU5IiwiTGluZUNvbG9yIjpudWxsLCJMaW5lV2VpZ2h0IjowLjAsIkxpbmVUeXBlIjowLCJQYXJlbnRTdHlsZSI6bnVsbH0sIlBhcmVudFN0eWxlIjpudWxsfSwiRGF0ZUZvcm1hdCI6eyIkcmVmIjoiMTI3In0sIklzVmlzaWJsZSI6dHJ1ZSwiUGFyZW50U3R5bGUiOm51bGx9LCJJbmRleCI6MTUsIlNtYXJ0RHVyYXRpb25BY3RpdmF0ZWQiOmZhbHNlLCJEYXRlRm9ybWF0Ijp7IiRyZWYiOiIxMjcifSwiSWQiOiI2Y2JmMzJlZC1hMzU5LTQzOTUtOTg1NC1hM2ZmYWY0OGRiNWUiLCJJbXBvcnRJZCI6bnVsbCwiVGl0bGUiOiJNYXJrZXRpbmcgUm9hZG1hcCIsIk5vdGUiOm51bGwsIkh5cGVybGluayI6bnVsbCwiSXNDaGFuZ2VkIjpmYWxzZSwiSXNOZXciOmZhbHNlfSx7IiRpZCI6IjY2MCIsIkdyb3VwTmFtZSI6bnVsbCwiU3RhcnREYXRlIjoiMjAyMS0xMC0wMVQwMDowMDowMFoiLCJFbmREYXRlIjoiMjAyMi0xMC0wMVQyMzo1OTowMFoiLCJQZXJjZW50YWdlQ29tcGxldGUiOm51bGwsIlN0eWxlIjp7IiRpZCI6IjY2MSIsIlNoYXBlIjoxLCJTaGFwZVRoaWNrbmVzcyI6MCwiRHVyYXRpb25Gb3JtYXQiOjAsIkluY2x1ZGVOb25Xb3JraW5nRGF5c0luRHVyYXRpb24iOmZhbHNlLCJQZXJjZW50YWdlQ29tcGxldGVTdHlsZSI6eyIkaWQiOiI2NjIiLCJGb250U2V0dGluZ3MiOnsiJGlkIjoiNjYzIiwiRm9udFNpemUiOjEwLCJGb250TmFtZSI6IkNhbGlicmkiLCJJc0JvbGQiOmZhbHNlLCJJc0l0YWxpYyI6ZmFsc2UsIklzVW5kZXJsaW5lZCI6ZmFsc2UsIlBhcmVudFN0eWxlIjpudWxsfSwiQXV0b1NpemUiOjAsIkZvcmVncm91bmQiOnsiJGlkIjoiNjY0IiwiQ29sb3IiOnsiJHJlZiI6Ijg4In19LCJNYXhXaWR0aCI6MjAwLjAsIk1heEhlaWdodCI6IkluZmluaXR5IiwiU21hcnRGb3JlZ3JvdW5kSXNBY3RpdmUiOmZhbHNlLCJIb3Jpem9udGFsQWxpZ25tZW50IjowLCJWZXJ0aWNhbEFsaWdubWVudCI6MCwiU21hcnRGb3JlZ3JvdW5kIjpudWxsLCJCYWNrZ3JvdW5kRmlsbFR5cGUiOjAsIk1hcmdpbiI6eyIkaWQiOiI2NjUiLCJUb3AiOjAsIkxlZnQiOjAsIlJpZ2h0IjowLCJCb3R0b20iOjB9LCJQYWRkaW5nIjp7IiRpZCI6IjY2NiIsIlRvcCI6MCwiTGVmdCI6MCwiUmlnaHQiOjAsIkJvdHRvbSI6MH0sIkJhY2tncm91bmQiOnsiJHJlZiI6IjkxIn0sIklzVmlzaWJsZSI6dHJ1ZSwiV2lkdGgiOjAuMCwiSGVpZ2h0IjowLjAsIkJvcmRlclN0eWxlIjp7IiRpZCI6IjY2NyIsIkxpbmVDb2xvciI6bnVsbCwiTGluZVdlaWdodCI6MC4wLCJMaW5lVHlwZSI6MCwiUGFyZW50U3R5bGUiOm51bGx9LCJQYXJlbnRTdHlsZSI6bnVsbH0sIkR1cmF0aW9uU3R5bGUiOnsiJGlkIjoiNjY4IiwiRm9udFNldHRpbmdzIjp7IiRpZCI6IjY2OSIsIkZvbnRTaXplIjoxMCwiRm9udE5hbWUiOiJDYWxpYnJpIiwiSXNCb2xkIjpmYWxzZSwiSXNJdGFsaWMiOmZhbHNlLCJJc1VuZGVybGluZWQiOmZhbHNlLCJQYXJlbnRTdHlsZSI6bnVsbH0sIkF1dG9TaXplIjowLCJGb3JlZ3JvdW5kIjp7IiRpZCI6IjY3MCIsIkNvbG9yIjp7IiRyZWYiOiI5NSJ9fSwiTWF4V2lkdGgiOjIwMC4wLCJNYXhIZWlnaHQiOiJJbmZpbml0eSIsIlNtYXJ0Rm9yZWdyb3VuZElzQWN0aXZlIjpmYWxzZSwiSG9yaXpvbnRhbEFsaWdubWVudCI6MCwiVmVydGljYWxBbGlnbm1lbnQiOjAsIlNtYXJ0Rm9yZWdyb3VuZCI6bnVsbCwiQmFja2dyb3VuZEZpbGxUeXBlIjowLCJNYXJnaW4iOnsiJGlkIjoiNjcxIiwiVG9wIjowLCJMZWZ0IjowLCJSaWdodCI6MCwiQm90dG9tIjowfSwiUGFkZGluZyI6eyIkaWQiOiI2NzIiLCJUb3AiOjAsIkxlZnQiOjAsIlJpZ2h0IjowLCJCb3R0b20iOjB9LCJCYWNrZ3JvdW5kIjp7IiRyZWYiOiI5OCJ9LCJJc1Zpc2libGUiOnRydWUsIldpZHRoIjowLjAsIkhlaWdodCI6MC4wLCJCb3JkZXJTdHlsZSI6eyIkaWQiOiI2NzMiLCJMaW5lQ29sb3IiOm51bGwsIkxpbmVXZWlnaHQiOjAuMCwiTGluZVR5cGUiOjAsIlBhcmVudFN0eWxlIjpudWxsfSwiUGFyZW50U3R5bGUiOm51bGx9LCJIb3Jpem9udGFsQ29ubmVjdG9yU3R5bGUiOnsiJGlkIjoiNjc0IiwiTGluZUNvbG9yIjp7IiRyZWYiOiIxMDAifSwiTGluZVdlaWdodCI6MS4wLCJMaW5lVHlwZSI6MCwiUGFyZW50U3R5bGUiOm51bGx9LCJWZXJ0aWNhbENvbm5lY3RvclN0eWxlIjp7IiRpZCI6IjY3NSIsIkxpbmVDb2xvciI6eyIkcmVmIjoiMTAz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mZhbHNlLCJQZXJjZW50YWdlQ29tcGxldGVTaGFwZU9wYWNpdHkiOjM1LCJTaGFwZVN0eWxlIjp7IiRpZCI6IjY3NiIsIk1hcmdpbiI6eyIkaWQiOiI2NzciLCJUb3AiOjAsIkxlZnQiOjQsIlJpZ2h0Ijo0LCJCb3R0b20iOjB9LCJQYWRkaW5nIjp7IiRpZCI6IjY3OCIsIlRvcCI6MCwiTGVmdCI6MCwiUmlnaHQiOjAsIkJvdHRvbSI6MH0sIkJhY2tncm91bmQiOnsiJGlkIjoiNjc5IiwiQ29sb3IiOnsiJGlkIjoiNjgwIiwiQSI6MjU1LCJSIjo3NSwiRyI6ODMsIkIiOjE4Nn19LCJJc1Zpc2libGUiOnRydWUsIldpZHRoIjowLjAsIkhlaWdodCI6MTAuMCwiQm9yZGVyU3R5bGUiOnsiJGlkIjoiNjgxIiwiTGluZUNvbG9yIjp7IiRyZWYiOiIxMTEifSwiTGluZVdlaWdodCI6MC4wLCJMaW5lVHlwZSI6MCwiUGFyZW50U3R5bGUiOm51bGx9LCJQYXJlbnRTdHlsZSI6bnVsbH0sIlRpdGxlU3R5bGUiOnsiJGlkIjoiNjgyIiwiRm9udFNldHRpbmdzIjp7IiRpZCI6IjY4MyIsIkZvbnRTaXplIjoxMSwiRm9udE5hbWUiOiJDYWxpYnJpIiwiSXNCb2xkIjp0cnVlLCJJc0l0YWxpYyI6ZmFsc2UsIklzVW5kZXJsaW5lZCI6ZmFsc2UsIlBhcmVudFN0eWxlIjpudWxsfSwiQXV0b1NpemUiOjAsIkZvcmVncm91bmQiOnsiJGlkIjoiNjg0IiwiQ29sb3IiOnsiJGlkIjoiNjg1IiwiQSI6MjU1LCJSIjoyNTUsIkciOjI1NSwiQiI6MjU1fX0sIk1heFdpZHRoIjo5NjAuMCwiTWF4SGVpZ2h0IjoiSW5maW5pdHkiLCJTbWFydEZvcmVncm91bmRJc0FjdGl2ZSI6ZmFsc2UsIkhvcml6b250YWxBbGlnbm1lbnQiOjAsIlZlcnRpY2FsQWxpZ25tZW50IjowLCJTbWFydEZvcmVncm91bmQiOm51bGwsIkJhY2tncm91bmRGaWxsVHlwZSI6MCwiTWFyZ2luIjp7IiRpZCI6IjY4NiIsIlRvcCI6MCwiTGVmdCI6MCwiUmlnaHQiOjAsIkJvdHRvbSI6MH0sIlBhZGRpbmciOnsiJGlkIjoiNjg3IiwiVG9wIjowLCJMZWZ0IjowLCJSaWdodCI6MCwiQm90dG9tIjowfSwiQmFja2dyb3VuZCI6eyIkcmVmIjoiMTE5In0sIklzVmlzaWJsZSI6dHJ1ZSwiV2lkdGgiOjAuMCwiSGVpZ2h0IjowLjAsIkJvcmRlclN0eWxlIjp7IiRpZCI6IjY4OCIsIkxpbmVDb2xvciI6bnVsbCwiTGluZVdlaWdodCI6MC4wLCJMaW5lVHlwZSI6MCwiUGFyZW50U3R5bGUiOm51bGx9LCJQYXJlbnRTdHlsZSI6bnVsbH0sIkRhdGVTdHlsZSI6eyIkaWQiOiI2ODkiLCJGb250U2V0dGluZ3MiOnsiJGlkIjoiNjkwIiwiRm9udFNpemUiOjEwLCJGb250TmFtZSI6IkNhbGlicmkiLCJJc0JvbGQiOmZhbHNlLCJJc0l0YWxpYyI6ZmFsc2UsIklzVW5kZXJsaW5lZCI6ZmFsc2UsIlBhcmVudFN0eWxlIjpudWxsfSwiQXV0b1NpemUiOjAsIkZvcmVncm91bmQiOnsiJGlkIjoiNjkxIiwiQ29sb3IiOnsiJGlkIjoiNjk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OTMiLCJUb3AiOjAsIkxlZnQiOjAsIlJpZ2h0IjowLCJCb3R0b20iOjB9LCJQYWRkaW5nIjp7IiRpZCI6IjY5NCIsIlRvcCI6MCwiTGVmdCI6MCwiUmlnaHQiOjAsIkJvdHRvbSI6MH0sIkJhY2tncm91bmQiOnsiJHJlZiI6IjEyNiJ9LCJJc1Zpc2libGUiOnRydWUsIldpZHRoIjowLjAsIkhlaWdodCI6MC4wLCJCb3JkZXJTdHlsZSI6eyIkaWQiOiI2OTUiLCJMaW5lQ29sb3IiOm51bGwsIkxpbmVXZWlnaHQiOjAuMCwiTGluZVR5cGUiOjAsIlBhcmVudFN0eWxlIjpudWxsfSwiUGFyZW50U3R5bGUiOm51bGx9LCJEYXRlRm9ybWF0Ijp7IiRpZCI6IjY5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iwiU21hcnREdXJhdGlvbkFjdGl2YXRlZCI6ZmFsc2UsIkRhdGVGb3JtYXQiOnsiJHJlZiI6IjY5NiJ9LCJJZCI6ImM2ZGVkNTk0LTUzMmUtNGUyOC05MWIyLTVlOTk0YmJiMTc4NCIsIkltcG9ydElkIjpudWxsLCJUaXRsZSI6IkNvbnRlbnQgUHVibGlzaGluZyIsIk5vdGUiOm51bGwsIkh5cGVybGluayI6bnVsbCwiSXNDaGFuZ2VkIjpmYWxzZSwiSXNOZXciOmZhbHNlfSx7IiRpZCI6IjY5NyIsIkdyb3VwTmFtZSI6bnVsbCwiU3RhcnREYXRlIjoiMjAyMS0xMC0wMVQwMDowMDowMFoiLCJFbmREYXRlIjoiMjAyMi0wNC0wOVQyMzo1OTowMFoiLCJQZXJjZW50YWdlQ29tcGxldGUiOm51bGwsIlN0eWxlIjp7IiRpZCI6IjY5OCIsIlNoYXBlIjoxLCJTaGFwZVRoaWNrbmVzcyI6MCwiRHVyYXRpb25Gb3JtYXQiOjAsIkluY2x1ZGVOb25Xb3JraW5nRGF5c0luRHVyYXRpb24iOmZhbHNlLCJQZXJjZW50YWdlQ29tcGxldGVTdHlsZSI6eyIkaWQiOiI2OTkiLCJGb250U2V0dGluZ3MiOnsiJGlkIjoiNzAwIiwiRm9udFNpemUiOjEwLCJGb250TmFtZSI6IkNhbGlicmkiLCJJc0JvbGQiOmZhbHNlLCJJc0l0YWxpYyI6ZmFsc2UsIklzVW5kZXJsaW5lZCI6ZmFsc2UsIlBhcmVudFN0eWxlIjpudWxsfSwiQXV0b1NpemUiOjAsIkZvcmVncm91bmQiOnsiJGlkIjoiNzAxIiwiQ29sb3IiOnsiJHJlZiI6Ijg4In19LCJNYXhXaWR0aCI6MjAwLjAsIk1heEhlaWdodCI6IkluZmluaXR5IiwiU21hcnRGb3JlZ3JvdW5kSXNBY3RpdmUiOmZhbHNlLCJIb3Jpem9udGFsQWxpZ25tZW50IjowLCJWZXJ0aWNhbEFsaWdubWVudCI6MCwiU21hcnRGb3JlZ3JvdW5kIjpudWxsLCJCYWNrZ3JvdW5kRmlsbFR5cGUiOjAsIk1hcmdpbiI6eyIkaWQiOiI3MDIiLCJUb3AiOjAsIkxlZnQiOjAsIlJpZ2h0IjowLCJCb3R0b20iOjB9LCJQYWRkaW5nIjp7IiRpZCI6IjcwMyIsIlRvcCI6MCwiTGVmdCI6MCwiUmlnaHQiOjAsIkJvdHRvbSI6MH0sIkJhY2tncm91bmQiOnsiJHJlZiI6IjkxIn0sIklzVmlzaWJsZSI6dHJ1ZSwiV2lkdGgiOjAuMCwiSGVpZ2h0IjowLjAsIkJvcmRlclN0eWxlIjp7IiRpZCI6IjcwNCIsIkxpbmVDb2xvciI6bnVsbCwiTGluZVdlaWdodCI6MC4wLCJMaW5lVHlwZSI6MCwiUGFyZW50U3R5bGUiOm51bGx9LCJQYXJlbnRTdHlsZSI6bnVsbH0sIkR1cmF0aW9uU3R5bGUiOnsiJGlkIjoiNzA1IiwiRm9udFNldHRpbmdzIjp7IiRpZCI6IjcwNiIsIkZvbnRTaXplIjoxMCwiRm9udE5hbWUiOiJDYWxpYnJpIiwiSXNCb2xkIjpmYWxzZSwiSXNJdGFsaWMiOmZhbHNlLCJJc1VuZGVybGluZWQiOmZhbHNlLCJQYXJlbnRTdHlsZSI6bnVsbH0sIkF1dG9TaXplIjowLCJGb3JlZ3JvdW5kIjp7IiRpZCI6IjcwNyIsIkNvbG9yIjp7IiRyZWYiOiI5NSJ9fSwiTWF4V2lkdGgiOjIwMC4wLCJNYXhIZWlnaHQiOiJJbmZpbml0eSIsIlNtYXJ0Rm9yZWdyb3VuZElzQWN0aXZlIjpmYWxzZSwiSG9yaXpvbnRhbEFsaWdubWVudCI6MCwiVmVydGljYWxBbGlnbm1lbnQiOjAsIlNtYXJ0Rm9yZWdyb3VuZCI6bnVsbCwiQmFja2dyb3VuZEZpbGxUeXBlIjowLCJNYXJnaW4iOnsiJGlkIjoiNzA4IiwiVG9wIjowLCJMZWZ0IjowLCJSaWdodCI6MCwiQm90dG9tIjowfSwiUGFkZGluZyI6eyIkaWQiOiI3MDkiLCJUb3AiOjAsIkxlZnQiOjAsIlJpZ2h0IjowLCJCb3R0b20iOjB9LCJCYWNrZ3JvdW5kIjp7IiRyZWYiOiI5OCJ9LCJJc1Zpc2libGUiOnRydWUsIldpZHRoIjowLjAsIkhlaWdodCI6MC4wLCJCb3JkZXJTdHlsZSI6eyIkaWQiOiI3MTAiLCJMaW5lQ29sb3IiOm51bGwsIkxpbmVXZWlnaHQiOjAuMCwiTGluZVR5cGUiOjAsIlBhcmVudFN0eWxlIjpudWxsfSwiUGFyZW50U3R5bGUiOm51bGx9LCJIb3Jpem9udGFsQ29ubmVjdG9yU3R5bGUiOnsiJGlkIjoiNzExIiwiTGluZUNvbG9yIjp7IiRyZWYiOiIxMDAifSwiTGluZVdlaWdodCI6MS4wLCJMaW5lVHlwZSI6MCwiUGFyZW50U3R5bGUiOm51bGx9LCJWZXJ0aWNhbENvbm5lY3RvclN0eWxlIjp7IiRpZCI6IjcxMi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cxMyIsIk1hcmdpbiI6eyIkaWQiOiI3MTQiLCJUb3AiOjAsIkxlZnQiOjQsIlJpZ2h0Ijo0LCJCb3R0b20iOjB9LCJQYWRkaW5nIjp7IiRpZCI6IjcxNSIsIlRvcCI6MCwiTGVmdCI6MCwiUmlnaHQiOjAsIkJvdHRvbSI6MH0sIkJhY2tncm91bmQiOnsiJGlkIjoiNzE2IiwiQ29sb3IiOnsiJGlkIjoiNzE3IiwiQSI6MjU1LCJSIjo3NSwiRyI6ODMsIkIiOjE4Nn19LCJJc1Zpc2libGUiOnRydWUsIldpZHRoIjowLjAsIkhlaWdodCI6MTAuMCwiQm9yZGVyU3R5bGUiOnsiJGlkIjoiNzE4IiwiTGluZUNvbG9yIjp7IiRyZWYiOiIxMTEifSwiTGluZVdlaWdodCI6MC4wLCJMaW5lVHlwZSI6MCwiUGFyZW50U3R5bGUiOm51bGx9LCJQYXJlbnRTdHlsZSI6bnVsbH0sIlRpdGxlU3R5bGUiOnsiJGlkIjoiNzE5IiwiRm9udFNldHRpbmdzIjp7IiRpZCI6IjcyMCIsIkZvbnRTaXplIjoxMSwiRm9udE5hbWUiOiJDYWxpYnJpIiwiSXNCb2xkIjp0cnVlLCJJc0l0YWxpYyI6ZmFsc2UsIklzVW5kZXJsaW5lZCI6ZmFsc2UsIlBhcmVudFN0eWxlIjpudWxsfSwiQXV0b1NpemUiOjAsIkZvcmVncm91bmQiOnsiJGlkIjoiNzIxIiwiQ29sb3IiOnsiJGlkIjoiNzIy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yMyIsIlRvcCI6MCwiTGVmdCI6MCwiUmlnaHQiOjAsIkJvdHRvbSI6MH0sIlBhZGRpbmciOnsiJGlkIjoiNzI0IiwiVG9wIjowLCJMZWZ0IjowLCJSaWdodCI6MCwiQm90dG9tIjowfSwiQmFja2dyb3VuZCI6eyIkcmVmIjoiMTE5In0sIklzVmlzaWJsZSI6dHJ1ZSwiV2lkdGgiOjAuMCwiSGVpZ2h0IjowLjAsIkJvcmRlclN0eWxlIjp7IiRpZCI6IjcyNSIsIkxpbmVDb2xvciI6bnVsbCwiTGluZVdlaWdodCI6MC4wLCJMaW5lVHlwZSI6MCwiUGFyZW50U3R5bGUiOm51bGx9LCJQYXJlbnRTdHlsZSI6bnVsbH0sIkRhdGVTdHlsZSI6eyIkaWQiOiI3MjYiLCJGb250U2V0dGluZ3MiOnsiJGlkIjoiNzI3IiwiRm9udFNpemUiOjEwLCJGb250TmFtZSI6IkNhbGlicmkiLCJJc0JvbGQiOmZhbHNlLCJJc0l0YWxpYyI6ZmFsc2UsIklzVW5kZXJsaW5lZCI6ZmFsc2UsIlBhcmVudFN0eWxlIjpudWxsfSwiQXV0b1NpemUiOjAsIkZvcmVncm91bmQiOnsiJGlkIjoiNzI4IiwiQ29sb3IiOnsiJGlkIjoiNzI5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MzAiLCJUb3AiOjAsIkxlZnQiOjAsIlJpZ2h0IjowLCJCb3R0b20iOjB9LCJQYWRkaW5nIjp7IiRpZCI6IjczMSIsIlRvcCI6MCwiTGVmdCI6MCwiUmlnaHQiOjAsIkJvdHRvbSI6MH0sIkJhY2tncm91bmQiOnsiJHJlZiI6IjEyNiJ9LCJJc1Zpc2libGUiOnRydWUsIldpZHRoIjowLjAsIkhlaWdodCI6MC4wLCJCb3JkZXJTdHlsZSI6eyIkaWQiOiI3MzIiLCJMaW5lQ29sb3IiOm51bGwsIkxpbmVXZWlnaHQiOjAuMCwiTGluZVR5cGUiOjAsIlBhcmVudFN0eWxlIjpudWxsfSwiUGFyZW50U3R5bGUiOm51bGx9LCJEYXRlRm9ybWF0Ijp7IiRpZCI6Ijc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ywiU21hcnREdXJhdGlvbkFjdGl2YXRlZCI6ZmFsc2UsIkRhdGVGb3JtYXQiOnsiJHJlZiI6IjczMyJ9LCJJZCI6IjQyODc2NjM5LWUzNGUtNDU2YS04MjVjLTI4MWY5NDk2MmZlYiIsIkltcG9ydElkIjpudWxsLCJUaXRsZSI6IkxlYWQgR2VuZXJhdGlvbiIsIk5vdGUiOm51bGwsIkh5cGVybGluayI6bnVsbCwiSXNDaGFuZ2VkIjpmYWxzZSwiSXNOZXciOmZhbHNlfSx7IiRpZCI6IjczNCIsIkdyb3VwTmFtZSI6bnVsbCwiU3RhcnREYXRlIjoiMjAyMS0xMi0yNFQwMDowMDowMFoiLCJFbmREYXRlIjoiMjAyMi0wMi0yNVQyMzo1OTowMFoiLCJQZXJjZW50YWdlQ29tcGxldGUiOm51bGwsIlN0eWxlIjp7IiRpZCI6IjczNSIsIlNoYXBlIjoxLCJTaGFwZVRoaWNrbmVzcyI6MCwiRHVyYXRpb25Gb3JtYXQiOjAsIkluY2x1ZGVOb25Xb3JraW5nRGF5c0luRHVyYXRpb24iOmZhbHNlLCJQZXJjZW50YWdlQ29tcGxldGVTdHlsZSI6eyIkaWQiOiI3MzYiLCJGb250U2V0dGluZ3MiOnsiJGlkIjoiNzM3IiwiRm9udFNpemUiOjEwLCJGb250TmFtZSI6IkNhbGlicmkiLCJJc0JvbGQiOmZhbHNlLCJJc0l0YWxpYyI6ZmFsc2UsIklzVW5kZXJsaW5lZCI6ZmFsc2UsIlBhcmVudFN0eWxlIjpudWxsfSwiQXV0b1NpemUiOjAsIkZvcmVncm91bmQiOnsiJGlkIjoiNzM4IiwiQ29sb3IiOnsiJHJlZiI6Ijg4In19LCJNYXhXaWR0aCI6MjAwLjAsIk1heEhlaWdodCI6IkluZmluaXR5IiwiU21hcnRGb3JlZ3JvdW5kSXNBY3RpdmUiOmZhbHNlLCJIb3Jpem9udGFsQWxpZ25tZW50IjowLCJWZXJ0aWNhbEFsaWdubWVudCI6MCwiU21hcnRGb3JlZ3JvdW5kIjpudWxsLCJCYWNrZ3JvdW5kRmlsbFR5cGUiOjAsIk1hcmdpbiI6eyIkaWQiOiI3MzkiLCJUb3AiOjAsIkxlZnQiOjAsIlJpZ2h0IjowLCJCb3R0b20iOjB9LCJQYWRkaW5nIjp7IiRpZCI6Ijc0MCIsIlRvcCI6MCwiTGVmdCI6MCwiUmlnaHQiOjAsIkJvdHRvbSI6MH0sIkJhY2tncm91bmQiOnsiJHJlZiI6IjkxIn0sIklzVmlzaWJsZSI6dHJ1ZSwiV2lkdGgiOjAuMCwiSGVpZ2h0IjowLjAsIkJvcmRlclN0eWxlIjp7IiRpZCI6Ijc0MSIsIkxpbmVDb2xvciI6bnVsbCwiTGluZVdlaWdodCI6MC4wLCJMaW5lVHlwZSI6MCwiUGFyZW50U3R5bGUiOm51bGx9LCJQYXJlbnRTdHlsZSI6bnVsbH0sIkR1cmF0aW9uU3R5bGUiOnsiJGlkIjoiNzQyIiwiRm9udFNldHRpbmdzIjp7IiRpZCI6Ijc0MyIsIkZvbnRTaXplIjoxMCwiRm9udE5hbWUiOiJDYWxpYnJpIiwiSXNCb2xkIjpmYWxzZSwiSXNJdGFsaWMiOmZhbHNlLCJJc1VuZGVybGluZWQiOmZhbHNlLCJQYXJlbnRTdHlsZSI6bnVsbH0sIkF1dG9TaXplIjowLCJGb3JlZ3JvdW5kIjp7IiRpZCI6Ijc0NCIsIkNvbG9yIjp7IiRyZWYiOiI5NSJ9fSwiTWF4V2lkdGgiOjIwMC4wLCJNYXhIZWlnaHQiOiJJbmZpbml0eSIsIlNtYXJ0Rm9yZWdyb3VuZElzQWN0aXZlIjpmYWxzZSwiSG9yaXpvbnRhbEFsaWdubWVudCI6MCwiVmVydGljYWxBbGlnbm1lbnQiOjAsIlNtYXJ0Rm9yZWdyb3VuZCI6bnVsbCwiQmFja2dyb3VuZEZpbGxUeXBlIjowLCJNYXJnaW4iOnsiJGlkIjoiNzQ1IiwiVG9wIjowLCJMZWZ0IjowLCJSaWdodCI6MCwiQm90dG9tIjowfSwiUGFkZGluZyI6eyIkaWQiOiI3NDYiLCJUb3AiOjAsIkxlZnQiOjAsIlJpZ2h0IjowLCJCb3R0b20iOjB9LCJCYWNrZ3JvdW5kIjp7IiRyZWYiOiI5OCJ9LCJJc1Zpc2libGUiOnRydWUsIldpZHRoIjowLjAsIkhlaWdodCI6MC4wLCJCb3JkZXJTdHlsZSI6eyIkaWQiOiI3NDciLCJMaW5lQ29sb3IiOm51bGwsIkxpbmVXZWlnaHQiOjAuMCwiTGluZVR5cGUiOjAsIlBhcmVudFN0eWxlIjpudWxsfSwiUGFyZW50U3R5bGUiOm51bGx9LCJIb3Jpem9udGFsQ29ubmVjdG9yU3R5bGUiOnsiJGlkIjoiNzQ4IiwiTGluZUNvbG9yIjp7IiRyZWYiOiIxMDAifSwiTGluZVdlaWdodCI6MS4wLCJMaW5lVHlwZSI6MCwiUGFyZW50U3R5bGUiOm51bGx9LCJWZXJ0aWNhbENvbm5lY3RvclN0eWxlIjp7IiRpZCI6Ijc0OS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c1MCIsIk1hcmdpbiI6eyIkaWQiOiI3NTEiLCJUb3AiOjAsIkxlZnQiOjQsIlJpZ2h0Ijo0LCJCb3R0b20iOjB9LCJQYWRkaW5nIjp7IiRpZCI6Ijc1MiIsIlRvcCI6MCwiTGVmdCI6MCwiUmlnaHQiOjAsIkJvdHRvbSI6MH0sIkJhY2tncm91bmQiOnsiJGlkIjoiNzUzIiwiQ29sb3IiOnsiJGlkIjoiNzU0IiwiQSI6MjU1LCJSIjo3NSwiRyI6ODMsIkIiOjE4Nn19LCJJc1Zpc2libGUiOnRydWUsIldpZHRoIjowLjAsIkhlaWdodCI6MTAuMCwiQm9yZGVyU3R5bGUiOnsiJGlkIjoiNzU1IiwiTGluZUNvbG9yIjp7IiRyZWYiOiIxMTEifSwiTGluZVdlaWdodCI6MC4wLCJMaW5lVHlwZSI6MCwiUGFyZW50U3R5bGUiOm51bGx9LCJQYXJlbnRTdHlsZSI6bnVsbH0sIlRpdGxlU3R5bGUiOnsiJGlkIjoiNzU2IiwiRm9udFNldHRpbmdzIjp7IiRpZCI6Ijc1NyIsIkZvbnRTaXplIjoxMSwiRm9udE5hbWUiOiJDYWxpYnJpIiwiSXNCb2xkIjp0cnVlLCJJc0l0YWxpYyI6ZmFsc2UsIklzVW5kZXJsaW5lZCI6ZmFsc2UsIlBhcmVudFN0eWxlIjpudWxsfSwiQXV0b1NpemUiOjAsIkZvcmVncm91bmQiOnsiJGlkIjoiNzU4IiwiQ29sb3IiOnsiJGlkIjoiNzU5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2MCIsIlRvcCI6MCwiTGVmdCI6MCwiUmlnaHQiOjAsIkJvdHRvbSI6MH0sIlBhZGRpbmciOnsiJGlkIjoiNzYxIiwiVG9wIjowLCJMZWZ0IjowLCJSaWdodCI6MCwiQm90dG9tIjowfSwiQmFja2dyb3VuZCI6eyIkcmVmIjoiMTE5In0sIklzVmlzaWJsZSI6dHJ1ZSwiV2lkdGgiOjAuMCwiSGVpZ2h0IjowLjAsIkJvcmRlclN0eWxlIjp7IiRpZCI6Ijc2MiIsIkxpbmVDb2xvciI6bnVsbCwiTGluZVdlaWdodCI6MC4wLCJMaW5lVHlwZSI6MCwiUGFyZW50U3R5bGUiOm51bGx9LCJQYXJlbnRTdHlsZSI6bnVsbH0sIkRhdGVTdHlsZSI6eyIkaWQiOiI3NjMiLCJGb250U2V0dGluZ3MiOnsiJGlkIjoiNzY0IiwiRm9udFNpemUiOjEwLCJGb250TmFtZSI6IkNhbGlicmkiLCJJc0JvbGQiOmZhbHNlLCJJc0l0YWxpYyI6ZmFsc2UsIklzVW5kZXJsaW5lZCI6ZmFsc2UsIlBhcmVudFN0eWxlIjpudWxsfSwiQXV0b1NpemUiOjAsIkZvcmVncm91bmQiOnsiJGlkIjoiNzY1IiwiQ29sb3IiOnsiJGlkIjoiNzY2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NjciLCJUb3AiOjAsIkxlZnQiOjAsIlJpZ2h0IjowLCJCb3R0b20iOjB9LCJQYWRkaW5nIjp7IiRpZCI6Ijc2OCIsIlRvcCI6MCwiTGVmdCI6MCwiUmlnaHQiOjAsIkJvdHRvbSI6MH0sIkJhY2tncm91bmQiOnsiJHJlZiI6IjEyNiJ9LCJJc1Zpc2libGUiOnRydWUsIldpZHRoIjowLjAsIkhlaWdodCI6MC4wLCJCb3JkZXJTdHlsZSI6eyIkaWQiOiI3NjkiLCJMaW5lQ29sb3IiOm51bGwsIkxpbmVXZWlnaHQiOjAuMCwiTGluZVR5cGUiOjAsIlBhcmVudFN0eWxlIjpudWxsfSwiUGFyZW50U3R5bGUiOm51bGx9LCJEYXRlRm9ybWF0Ijp7IiRpZCI6Ijc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mYWxzZSwiUGFyZW50U3R5bGUiOm51bGx9LCJJbmRleCI6MTgsIlNtYXJ0RHVyYXRpb25BY3RpdmF0ZWQiOmZhbHNlLCJEYXRlRm9ybWF0Ijp7IiRyZWYiOiI3NzAifSwiSWQiOiI0NTdlMTY2Zi0wMGYxLTQ1YTgtOWM2NS0zNjMyYjgzNzY3MjgiLCJJbXBvcnRJZCI6bnVsbCwiVGl0bGUiOiJTRU8gUGxhbiIsIk5vdGUiOm51bGwsIkh5cGVybGluayI6bnVsbCwiSXNDaGFuZ2VkIjpmYWxzZSwiSXNOZXciOmZhbHNlfSx7IiRpZCI6Ijc3MSIsIkdyb3VwTmFtZSI6bnVsbCwiU3RhcnREYXRlIjoiMjAyMi0wMS0xNFQwMDowMDowMFoiLCJFbmREYXRlIjoiMjAyMi0wNy0xNVQyMzo1OTowMFoiLCJQZXJjZW50YWdlQ29tcGxldGUiOm51bGwsIlN0eWxlIjp7IiRpZCI6Ijc3MiIsIlNoYXBlIjoxLCJTaGFwZVRoaWNrbmVzcyI6MCwiRHVyYXRpb25Gb3JtYXQiOjAsIkluY2x1ZGVOb25Xb3JraW5nRGF5c0luRHVyYXRpb24iOmZhbHNlLCJQZXJjZW50YWdlQ29tcGxldGVTdHlsZSI6eyIkaWQiOiI3NzMiLCJGb250U2V0dGluZ3MiOnsiJGlkIjoiNzc0IiwiRm9udFNpemUiOjEwLCJGb250TmFtZSI6IkNhbGlicmkiLCJJc0JvbGQiOmZhbHNlLCJJc0l0YWxpYyI6ZmFsc2UsIklzVW5kZXJsaW5lZCI6ZmFsc2UsIlBhcmVudFN0eWxlIjpudWxsfSwiQXV0b1NpemUiOjAsIkZvcmVncm91bmQiOnsiJGlkIjoiNzc1IiwiQ29sb3IiOnsiJHJlZiI6Ijg4In19LCJNYXhXaWR0aCI6MjAwLjAsIk1heEhlaWdodCI6IkluZmluaXR5IiwiU21hcnRGb3JlZ3JvdW5kSXNBY3RpdmUiOmZhbHNlLCJIb3Jpem9udGFsQWxpZ25tZW50IjowLCJWZXJ0aWNhbEFsaWdubWVudCI6MCwiU21hcnRGb3JlZ3JvdW5kIjpudWxsLCJCYWNrZ3JvdW5kRmlsbFR5cGUiOjAsIk1hcmdpbiI6eyIkaWQiOiI3NzYiLCJUb3AiOjAsIkxlZnQiOjAsIlJpZ2h0IjowLCJCb3R0b20iOjB9LCJQYWRkaW5nIjp7IiRpZCI6Ijc3NyIsIlRvcCI6MCwiTGVmdCI6MCwiUmlnaHQiOjAsIkJvdHRvbSI6MH0sIkJhY2tncm91bmQiOnsiJHJlZiI6IjkxIn0sIklzVmlzaWJsZSI6dHJ1ZSwiV2lkdGgiOjAuMCwiSGVpZ2h0IjowLjAsIkJvcmRlclN0eWxlIjp7IiRpZCI6Ijc3OCIsIkxpbmVDb2xvciI6bnVsbCwiTGluZVdlaWdodCI6MC4wLCJMaW5lVHlwZSI6MCwiUGFyZW50U3R5bGUiOm51bGx9LCJQYXJlbnRTdHlsZSI6bnVsbH0sIkR1cmF0aW9uU3R5bGUiOnsiJGlkIjoiNzc5IiwiRm9udFNldHRpbmdzIjp7IiRpZCI6Ijc4MCIsIkZvbnRTaXplIjoxMCwiRm9udE5hbWUiOiJDYWxpYnJpIiwiSXNCb2xkIjpmYWxzZSwiSXNJdGFsaWMiOmZhbHNlLCJJc1VuZGVybGluZWQiOmZhbHNlLCJQYXJlbnRTdHlsZSI6bnVsbH0sIkF1dG9TaXplIjowLCJGb3JlZ3JvdW5kIjp7IiRpZCI6Ijc4MSIsIkNvbG9yIjp7IiRyZWYiOiI5NSJ9fSwiTWF4V2lkdGgiOjIwMC4wLCJNYXhIZWlnaHQiOiJJbmZpbml0eSIsIlNtYXJ0Rm9yZWdyb3VuZElzQWN0aXZlIjpmYWxzZSwiSG9yaXpvbnRhbEFsaWdubWVudCI6MCwiVmVydGljYWxBbGlnbm1lbnQiOjAsIlNtYXJ0Rm9yZWdyb3VuZCI6bnVsbCwiQmFja2dyb3VuZEZpbGxUeXBlIjowLCJNYXJnaW4iOnsiJGlkIjoiNzgyIiwiVG9wIjowLCJMZWZ0IjowLCJSaWdodCI6MCwiQm90dG9tIjowfSwiUGFkZGluZyI6eyIkaWQiOiI3ODMiLCJUb3AiOjAsIkxlZnQiOjAsIlJpZ2h0IjowLCJCb3R0b20iOjB9LCJCYWNrZ3JvdW5kIjp7IiRyZWYiOiI5OCJ9LCJJc1Zpc2libGUiOnRydWUsIldpZHRoIjowLjAsIkhlaWdodCI6MC4wLCJCb3JkZXJTdHlsZSI6eyIkaWQiOiI3ODQiLCJMaW5lQ29sb3IiOm51bGwsIkxpbmVXZWlnaHQiOjAuMCwiTGluZVR5cGUiOjAsIlBhcmVudFN0eWxlIjpudWxsfSwiUGFyZW50U3R5bGUiOm51bGx9LCJIb3Jpem9udGFsQ29ubmVjdG9yU3R5bGUiOnsiJGlkIjoiNzg1IiwiTGluZUNvbG9yIjp7IiRyZWYiOiIxMDAifSwiTGluZVdlaWdodCI6MS4wLCJMaW5lVHlwZSI6MCwiUGFyZW50U3R5bGUiOm51bGx9LCJWZXJ0aWNhbENvbm5lY3RvclN0eWxlIjp7IiRpZCI6Ijc4Ni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c4NyIsIk1hcmdpbiI6eyIkaWQiOiI3ODgiLCJUb3AiOjAsIkxlZnQiOjQsIlJpZ2h0Ijo0LCJCb3R0b20iOjB9LCJQYWRkaW5nIjp7IiRpZCI6Ijc4OSIsIlRvcCI6MCwiTGVmdCI6MCwiUmlnaHQiOjAsIkJvdHRvbSI6MH0sIkJhY2tncm91bmQiOnsiJGlkIjoiNzkwIiwiQ29sb3IiOnsiJGlkIjoiNzkxIiwiQSI6MjU1LCJSIjo3NSwiRyI6ODMsIkIiOjE4Nn19LCJJc1Zpc2libGUiOnRydWUsIldpZHRoIjowLjAsIkhlaWdodCI6MTAuMCwiQm9yZGVyU3R5bGUiOnsiJGlkIjoiNzkyIiwiTGluZUNvbG9yIjp7IiRyZWYiOiIxMTEifSwiTGluZVdlaWdodCI6MC4wLCJMaW5lVHlwZSI6MCwiUGFyZW50U3R5bGUiOm51bGx9LCJQYXJlbnRTdHlsZSI6bnVsbH0sIlRpdGxlU3R5bGUiOnsiJGlkIjoiNzkzIiwiRm9udFNldHRpbmdzIjp7IiRpZCI6Ijc5NCIsIkZvbnRTaXplIjoxMSwiRm9udE5hbWUiOiJDYWxpYnJpIiwiSXNCb2xkIjp0cnVlLCJJc0l0YWxpYyI6ZmFsc2UsIklzVW5kZXJsaW5lZCI6ZmFsc2UsIlBhcmVudFN0eWxlIjpudWxsfSwiQXV0b1NpemUiOjAsIkZvcmVncm91bmQiOnsiJGlkIjoiNzk1IiwiQ29sb3IiOnsiJGlkIjoiNzk2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c5NyIsIlRvcCI6MCwiTGVmdCI6MCwiUmlnaHQiOjAsIkJvdHRvbSI6MH0sIlBhZGRpbmciOnsiJGlkIjoiNzk4IiwiVG9wIjowLCJMZWZ0IjowLCJSaWdodCI6MCwiQm90dG9tIjowfSwiQmFja2dyb3VuZCI6eyIkcmVmIjoiMTE5In0sIklzVmlzaWJsZSI6dHJ1ZSwiV2lkdGgiOjAuMCwiSGVpZ2h0IjowLjAsIkJvcmRlclN0eWxlIjp7IiRpZCI6Ijc5OSIsIkxpbmVDb2xvciI6bnVsbCwiTGluZVdlaWdodCI6MC4wLCJMaW5lVHlwZSI6MCwiUGFyZW50U3R5bGUiOm51bGx9LCJQYXJlbnRTdHlsZSI6bnVsbH0sIkRhdGVTdHlsZSI6eyIkaWQiOiI4MDAiLCJGb250U2V0dGluZ3MiOnsiJGlkIjoiODAxIiwiRm9udFNpemUiOjEwLCJGb250TmFtZSI6IkNhbGlicmkiLCJJc0JvbGQiOmZhbHNlLCJJc0l0YWxpYyI6ZmFsc2UsIklzVW5kZXJsaW5lZCI6ZmFsc2UsIlBhcmVudFN0eWxlIjpudWxsfSwiQXV0b1NpemUiOjAsIkZvcmVncm91bmQiOnsiJGlkIjoiODAyIiwiQ29sb3IiOnsiJGlkIjoiODA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DQiLCJUb3AiOjAsIkxlZnQiOjAsIlJpZ2h0IjowLCJCb3R0b20iOjB9LCJQYWRkaW5nIjp7IiRpZCI6IjgwNSIsIlRvcCI6MCwiTGVmdCI6MCwiUmlnaHQiOjAsIkJvdHRvbSI6MH0sIkJhY2tncm91bmQiOnsiJHJlZiI6IjEyNiJ9LCJJc1Zpc2libGUiOnRydWUsIldpZHRoIjowLjAsIkhlaWdodCI6MC4wLCJCb3JkZXJTdHlsZSI6eyIkaWQiOiI4MDYiLCJMaW5lQ29sb3IiOm51bGwsIkxpbmVXZWlnaHQiOjAuMCwiTGluZVR5cGUiOjAsIlBhcmVudFN0eWxlIjpudWxsfSwiUGFyZW50U3R5bGUiOm51bGx9LCJEYXRlRm9ybWF0Ijp7IiRpZCI6Ijg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OSwiU21hcnREdXJhdGlvbkFjdGl2YXRlZCI6ZmFsc2UsIkRhdGVGb3JtYXQiOnsiJHJlZiI6IjgwNyJ9LCJJZCI6IjI5MDYzM2NhLWEwNzItNDRhYi04ZTkyLWJhNTRkNzE5ZGY5ZiIsIkltcG9ydElkIjpudWxsLCJUaXRsZSI6IkNoYW5uZWwgT3V0cmVhY2giLCJOb3RlIjpudWxsLCJIeXBlcmxpbmsiOm51bGwsIklzQ2hhbmdlZCI6ZmFsc2UsIklzTmV3IjpmYWxzZX0seyIkaWQiOiI4MDgiLCJHcm91cE5hbWUiOm51bGwsIlN0YXJ0RGF0ZSI6IjIwMjItMDQtMTJUMjM6NTk6MDBaIiwiRW5kRGF0ZSI6IjIwMjItMTAtMDFUMjM6NTk6MDBaIiwiUGVyY2VudGFnZUNvbXBsZXRlIjpudWxsLCJTdHlsZSI6eyIkaWQiOiI4MDkiLCJTaGFwZSI6MSwiU2hhcGVUaGlja25lc3MiOjAsIkR1cmF0aW9uRm9ybWF0IjowLCJJbmNsdWRlTm9uV29ya2luZ0RheXNJbkR1cmF0aW9uIjpmYWxzZSwiUGVyY2VudGFnZUNvbXBsZXRlU3R5bGUiOnsiJGlkIjoiODEwIiwiRm9udFNldHRpbmdzIjp7IiRpZCI6IjgxM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ODEyIiwiTGluZUNvbG9yIjpudWxsLCJMaW5lV2VpZ2h0IjowLjAsIkxpbmVUeXBlIjowLCJQYXJlbnRTdHlsZSI6bnVsbH0sIlBhcmVudFN0eWxlIjpudWxsfSwiRHVyYXRpb25TdHlsZSI6eyIkaWQiOiI4MTMiLCJGb250U2V0dGluZ3MiOnsiJGlkIjoiODE0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4MTUiLCJMaW5lQ29sb3IiOm51bGwsIkxpbmVXZWlnaHQiOjAuMCwiTGluZVR5cGUiOjAsIlBhcmVudFN0eWxlIjpudWxsfSwiUGFyZW50U3R5bGUiOm51bGx9LCJIb3Jpem9udGFsQ29ubmVjdG9yU3R5bGUiOnsiJGlkIjoiODE2IiwiTGluZUNvbG9yIjp7IiRyZWYiOiIxMDAifSwiTGluZVdlaWdodCI6MS4wLCJMaW5lVHlwZSI6MCwiUGFyZW50U3R5bGUiOm51bGx9LCJWZXJ0aWNhbENvbm5lY3RvclN0eWxlIjp7IiRpZCI6IjgxNyIsIkxpbmVDb2xvciI6eyIkcmVmIjoiMTAz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xOCIsIk1hcmdpbiI6eyIkcmVmIjoiMTA2In0sIlBhZGRpbmciOnsiJHJlZiI6IjEwNyJ9LCJCYWNrZ3JvdW5kIjp7IiRpZCI6IjgxOSIsIkNvbG9yIjp7IiRpZCI6IjgyMCIsIkEiOjI1NSwiUiI6NzUsIkciOjgzLCJCIjoxODZ9fSwiSXNWaXNpYmxlIjp0cnVlLCJXaWR0aCI6MC4wLCJIZWlnaHQiOjEwLjAsIkJvcmRlclN0eWxlIjp7IiRpZCI6IjgyMSIsIkxpbmVDb2xvciI6eyIkcmVmIjoiMTExIn0sIkxpbmVXZWlnaHQiOjAuMCwiTGluZVR5cGUiOjAsIlBhcmVudFN0eWxlIjpudWxsfSwiUGFyZW50U3R5bGUiOm51bGx9LCJUaXRsZVN0eWxlIjp7IiRpZCI6IjgyMiIsIkZvbnRTZXR0aW5ncyI6eyIkaWQiOiI4MjMiLCJGb250U2l6ZSI6MTEsIkZvbnROYW1lIjoiQ2FsaWJyaSIsIklzQm9sZCI6dHJ1ZSwiSXNJdGFsaWMiOmZhbHNlLCJJc1VuZGVybGluZWQiOmZhbHNlLCJQYXJlbnRTdHlsZSI6bnVsbH0sIkF1dG9TaXplIjowLCJGb3JlZ3JvdW5kIjp7IiRyZWYiOiIxMTUifSwiTWF4V2lkdGgiOjcyMC4wLCJNYXhIZWlnaHQiOiJJbmZpbml0eSIsIlNtYXJ0Rm9yZWdyb3VuZElzQWN0aXZlIjpmYWxzZSwiSG9yaXpvbnRhbEFsaWdubWVudCI6MC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gyNCIsIkxpbmVDb2xvciI6bnVsbCwiTGluZVdlaWdodCI6MC4wLCJMaW5lVHlwZSI6MCwiUGFyZW50U3R5bGUiOm51bGx9LCJQYXJlbnRTdHlsZSI6bnVsbH0sIkRhdGVTdHlsZSI6eyIkaWQiOiI4MjUiLCJGb250U2V0dGluZ3MiOnsiJGlkIjoiODI2IiwiRm9udFNpemUiOjEwLCJGb250TmFtZSI6IkNhbGlicmkiLCJJc0JvbGQiOmZhbHNlLCJJc0l0YWxpYyI6ZmFsc2UsIklzVW5kZXJsaW5lZCI6ZmFsc2UsIlBhcmVudFN0eWxlIjpudWxsfSwiQXV0b1NpemUiOjAsIkZvcmVncm91bmQiOnsiJHJlZiI6IjEyMiJ9LCJNYXhXaWR0aCI6MjAwLjAsIk1heEhlaWdodCI6IkluZmluaXR5IiwiU21hcnRGb3JlZ3JvdW5kSXNBY3RpdmUiOmZhbHNlLCJIb3Jpem9udGFsQWxpZ25tZW50Ijoy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ODI3IiwiTGluZUNvbG9yIjpudWxsLCJMaW5lV2VpZ2h0IjowLjAsIkxpbmVUeXBlIjowLCJQYXJlbnRTdHlsZSI6bnVsbH0sIlBhcmVudFN0eWxlIjpudWxsfSwiRGF0ZUZvcm1hdCI6eyIkcmVmIjoiMTI3In0sIklzVmlzaWJsZSI6dHJ1ZSwiUGFyZW50U3R5bGUiOm51bGx9LCJJbmRleCI6MjAsIlNtYXJ0RHVyYXRpb25BY3RpdmF0ZWQiOmZhbHNlLCJEYXRlRm9ybWF0Ijp7IiRyZWYiOiIxMjcifSwiSWQiOiJmYmRiODBiMi1jNzA2LTQ4YTAtYWZlYi02YTRlZDIyNzhkNDEiLCJJbXBvcnRJZCI6bnVsbCwiVGl0bGUiOiJMYXVuY2giLCJOb3RlIjpudWxsLCJIeXBlcmxpbmsiOm51bGwsIklzQ2hhbmdlZCI6ZmFsc2UsIklzTmV3IjpmYWxzZX1dLCJNc1Byb2plY3RJdGVtc1RyZWUiOnsiJGlkIjoiODI4IiwiUm9vdCI6eyJJbXBvcnRJZCI6bnVsbCwiSXNJbXBvcnRlZCI6ZmFsc2UsIkNoaWxkcmVuIjpbXX19LCJNZXRhZGF0YSI6eyIkaWQiOiI4MjkiLCJSZWNlbnRDb2xvcnNDb2xsZWN0aW9uIjoiW10ifSwiU2V0dGluZ3MiOnsiJGlkIjoiODMwIiwiSW1wYU9wdGlvbnMiOnsiJGlkIjoiODMx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4MzIiLCJVc2VUaW1lIjpmYWxzZSwiV29ya0RheVN0YXJ0IjoiMDA6MDA6MDAiLCJXb3JrRGF5RW5kIjoiMjM6NTk6MDAifSwiTGFzdFVzZWRUZW1wbGF0ZUlkIjoiY2MyNmY4NjMtMjdjZS00ODBlLWE1ODktYjNmMTJmMmQ2ZWIwIn0="/>
  <p:tag name="__MASTER" val="__part_0"/>
</p:tagLst>
</file>

<file path=ppt/tags/tag16.xml><?xml version="1.0" encoding="utf-8"?>
<p:tagLst xmlns:p="http://schemas.openxmlformats.org/presentationml/2006/main">
  <p:tag name="OTLMARKERSHAPE" val="OTL"/>
</p:tagLst>
</file>

<file path=ppt/tags/tag17.xml><?xml version="1.0" encoding="utf-8"?>
<p:tagLst xmlns:p="http://schemas.openxmlformats.org/presentationml/2006/main">
  <p:tag name="OTLMARKERSHAPE" val="OTL"/>
</p:tagLst>
</file>

<file path=ppt/tags/tag18.xml><?xml version="1.0" encoding="utf-8"?>
<p:tagLst xmlns:p="http://schemas.openxmlformats.org/presentationml/2006/main">
  <p:tag name="OTLMARKERSHAPE" val="OTL"/>
</p:tagLst>
</file>

<file path=ppt/tags/tag19.xml><?xml version="1.0" encoding="utf-8"?>
<p:tagLst xmlns:p="http://schemas.openxmlformats.org/presentationml/2006/main">
  <p:tag name="OTLMARKERSHAPE" val="OTL"/>
</p:tagLst>
</file>

<file path=ppt/tags/tag2.xml><?xml version="1.0" encoding="utf-8"?>
<p:tagLst xmlns:p="http://schemas.openxmlformats.org/presentationml/2006/main">
  <p:tag name="OTLMARKERSHAPE" val="OTL"/>
</p:tagLst>
</file>

<file path=ppt/tags/tag20.xml><?xml version="1.0" encoding="utf-8"?>
<p:tagLst xmlns:p="http://schemas.openxmlformats.org/presentationml/2006/main">
  <p:tag name="OTLMARKERSHAPE" val="OTL"/>
</p:tagLst>
</file>

<file path=ppt/tags/tag21.xml><?xml version="1.0" encoding="utf-8"?>
<p:tagLst xmlns:p="http://schemas.openxmlformats.org/presentationml/2006/main">
  <p:tag name="OTLMARKERSHAPE" val="OTL"/>
</p:tagLst>
</file>

<file path=ppt/tags/tag22.xml><?xml version="1.0" encoding="utf-8"?>
<p:tagLst xmlns:p="http://schemas.openxmlformats.org/presentationml/2006/main">
  <p:tag name="OTLMARKERSHAPE" val="OTL"/>
</p:tagLst>
</file>

<file path=ppt/tags/tag23.xml><?xml version="1.0" encoding="utf-8"?>
<p:tagLst xmlns:p="http://schemas.openxmlformats.org/presentationml/2006/main">
  <p:tag name="OTLMARKERSHAPE" val="OTL"/>
</p:tagLst>
</file>

<file path=ppt/tags/tag24.xml><?xml version="1.0" encoding="utf-8"?>
<p:tagLst xmlns:p="http://schemas.openxmlformats.org/presentationml/2006/main">
  <p:tag name="OTLMARKERSHAPE" val="OTL"/>
</p:tagLst>
</file>

<file path=ppt/tags/tag25.xml><?xml version="1.0" encoding="utf-8"?>
<p:tagLst xmlns:p="http://schemas.openxmlformats.org/presentationml/2006/main">
  <p:tag name="OTLMARKERSHAPE" val="OTL"/>
</p:tagLst>
</file>

<file path=ppt/tags/tag26.xml><?xml version="1.0" encoding="utf-8"?>
<p:tagLst xmlns:p="http://schemas.openxmlformats.org/presentationml/2006/main">
  <p:tag name="OTLMARKERSHAPE" val="OTL"/>
</p:tagLst>
</file>

<file path=ppt/tags/tag27.xml><?xml version="1.0" encoding="utf-8"?>
<p:tagLst xmlns:p="http://schemas.openxmlformats.org/presentationml/2006/main">
  <p:tag name="OTLMARKERSHAPE" val="OTL"/>
</p:tagLst>
</file>

<file path=ppt/tags/tag28.xml><?xml version="1.0" encoding="utf-8"?>
<p:tagLst xmlns:p="http://schemas.openxmlformats.org/presentationml/2006/main">
  <p:tag name="OTLMARKERSHAPE" val="OTL"/>
</p:tagLst>
</file>

<file path=ppt/tags/tag29.xml><?xml version="1.0" encoding="utf-8"?>
<p:tagLst xmlns:p="http://schemas.openxmlformats.org/presentationml/2006/main">
  <p:tag name="OTLMARKERSHAPE" val="OTL"/>
</p:tagLst>
</file>

<file path=ppt/tags/tag3.xml><?xml version="1.0" encoding="utf-8"?>
<p:tagLst xmlns:p="http://schemas.openxmlformats.org/presentationml/2006/main">
  <p:tag name="OTLMARKERSHAPE" val="OTL"/>
</p:tagLst>
</file>

<file path=ppt/tags/tag30.xml><?xml version="1.0" encoding="utf-8"?>
<p:tagLst xmlns:p="http://schemas.openxmlformats.org/presentationml/2006/main">
  <p:tag name="OTLMARKERSHAPE" val="OTL"/>
</p:tagLst>
</file>

<file path=ppt/tags/tag31.xml><?xml version="1.0" encoding="utf-8"?>
<p:tagLst xmlns:p="http://schemas.openxmlformats.org/presentationml/2006/main">
  <p:tag name="OTLMARKERSHAPE" val="OTL"/>
</p:tagLst>
</file>

<file path=ppt/tags/tag32.xml><?xml version="1.0" encoding="utf-8"?>
<p:tagLst xmlns:p="http://schemas.openxmlformats.org/presentationml/2006/main">
  <p:tag name="OTLMARKERSHAPE" val="OTL"/>
</p:tagLst>
</file>

<file path=ppt/tags/tag33.xml><?xml version="1.0" encoding="utf-8"?>
<p:tagLst xmlns:p="http://schemas.openxmlformats.org/presentationml/2006/main">
  <p:tag name="OTLMARKERSHAPE" val="OTL"/>
</p:tagLst>
</file>

<file path=ppt/tags/tag34.xml><?xml version="1.0" encoding="utf-8"?>
<p:tagLst xmlns:p="http://schemas.openxmlformats.org/presentationml/2006/main">
  <p:tag name="OTLMARKERSHAPE" val="OTL"/>
</p:tagLst>
</file>

<file path=ppt/tags/tag35.xml><?xml version="1.0" encoding="utf-8"?>
<p:tagLst xmlns:p="http://schemas.openxmlformats.org/presentationml/2006/main">
  <p:tag name="OTLMARKERSHAPE" val="OTL"/>
</p:tagLst>
</file>

<file path=ppt/tags/tag36.xml><?xml version="1.0" encoding="utf-8"?>
<p:tagLst xmlns:p="http://schemas.openxmlformats.org/presentationml/2006/main">
  <p:tag name="OTLMARKERSHAPE" val="OTL"/>
</p:tagLst>
</file>

<file path=ppt/tags/tag37.xml><?xml version="1.0" encoding="utf-8"?>
<p:tagLst xmlns:p="http://schemas.openxmlformats.org/presentationml/2006/main">
  <p:tag name="OTLMARKERSHAPE" val="OTL"/>
</p:tagLst>
</file>

<file path=ppt/tags/tag38.xml><?xml version="1.0" encoding="utf-8"?>
<p:tagLst xmlns:p="http://schemas.openxmlformats.org/presentationml/2006/main">
  <p:tag name="OTLMARKERSHAPE" val="OTL"/>
</p:tagLst>
</file>

<file path=ppt/tags/tag39.xml><?xml version="1.0" encoding="utf-8"?>
<p:tagLst xmlns:p="http://schemas.openxmlformats.org/presentationml/2006/main">
  <p:tag name="OTLMARKERSHAPE" val="OTL"/>
</p:tagLst>
</file>

<file path=ppt/tags/tag4.xml><?xml version="1.0" encoding="utf-8"?>
<p:tagLst xmlns:p="http://schemas.openxmlformats.org/presentationml/2006/main">
  <p:tag name="OTLMARKERSHAPE" val="OTL"/>
</p:tagLst>
</file>

<file path=ppt/tags/tag40.xml><?xml version="1.0" encoding="utf-8"?>
<p:tagLst xmlns:p="http://schemas.openxmlformats.org/presentationml/2006/main">
  <p:tag name="OTLMARKERSHAPE" val="OTL"/>
</p:tagLst>
</file>

<file path=ppt/tags/tag41.xml><?xml version="1.0" encoding="utf-8"?>
<p:tagLst xmlns:p="http://schemas.openxmlformats.org/presentationml/2006/main">
  <p:tag name="OTLMARKERSHAPE" val="OTL"/>
</p:tagLst>
</file>

<file path=ppt/tags/tag42.xml><?xml version="1.0" encoding="utf-8"?>
<p:tagLst xmlns:p="http://schemas.openxmlformats.org/presentationml/2006/main">
  <p:tag name="OTLMARKERSHAPE" val="OTL"/>
</p:tagLst>
</file>

<file path=ppt/tags/tag43.xml><?xml version="1.0" encoding="utf-8"?>
<p:tagLst xmlns:p="http://schemas.openxmlformats.org/presentationml/2006/main">
  <p:tag name="OTLMARKERSHAPE" val="OTL"/>
</p:tagLst>
</file>

<file path=ppt/tags/tag44.xml><?xml version="1.0" encoding="utf-8"?>
<p:tagLst xmlns:p="http://schemas.openxmlformats.org/presentationml/2006/main">
  <p:tag name="OTLMARKERSHAPE" val="OTL"/>
</p:tagLst>
</file>

<file path=ppt/tags/tag45.xml><?xml version="1.0" encoding="utf-8"?>
<p:tagLst xmlns:p="http://schemas.openxmlformats.org/presentationml/2006/main">
  <p:tag name="OTLMARKERSHAPE" val="OTL"/>
</p:tagLst>
</file>

<file path=ppt/tags/tag46.xml><?xml version="1.0" encoding="utf-8"?>
<p:tagLst xmlns:p="http://schemas.openxmlformats.org/presentationml/2006/main">
  <p:tag name="OTLMARKERSHAPE" val="OTL"/>
</p:tagLst>
</file>

<file path=ppt/tags/tag47.xml><?xml version="1.0" encoding="utf-8"?>
<p:tagLst xmlns:p="http://schemas.openxmlformats.org/presentationml/2006/main">
  <p:tag name="OTLMARKERSHAPE" val="OTL"/>
</p:tagLst>
</file>

<file path=ppt/tags/tag48.xml><?xml version="1.0" encoding="utf-8"?>
<p:tagLst xmlns:p="http://schemas.openxmlformats.org/presentationml/2006/main">
  <p:tag name="OTLMARKERSHAPE" val="OTL"/>
</p:tagLst>
</file>

<file path=ppt/tags/tag49.xml><?xml version="1.0" encoding="utf-8"?>
<p:tagLst xmlns:p="http://schemas.openxmlformats.org/presentationml/2006/main">
  <p:tag name="OTLMARKERSHAPE" val="OTL"/>
</p:tagLst>
</file>

<file path=ppt/tags/tag5.xml><?xml version="1.0" encoding="utf-8"?>
<p:tagLst xmlns:p="http://schemas.openxmlformats.org/presentationml/2006/main">
  <p:tag name="OTLMARKERSHAPE" val="OTL"/>
</p:tagLst>
</file>

<file path=ppt/tags/tag50.xml><?xml version="1.0" encoding="utf-8"?>
<p:tagLst xmlns:p="http://schemas.openxmlformats.org/presentationml/2006/main">
  <p:tag name="OTLMARKERSHAPE" val="OTL"/>
</p:tagLst>
</file>

<file path=ppt/tags/tag51.xml><?xml version="1.0" encoding="utf-8"?>
<p:tagLst xmlns:p="http://schemas.openxmlformats.org/presentationml/2006/main">
  <p:tag name="OTLMARKERSHAPE" val="OTL"/>
</p:tagLst>
</file>

<file path=ppt/tags/tag52.xml><?xml version="1.0" encoding="utf-8"?>
<p:tagLst xmlns:p="http://schemas.openxmlformats.org/presentationml/2006/main">
  <p:tag name="OTLMARKERSHAPE" val="OTL"/>
</p:tagLst>
</file>

<file path=ppt/tags/tag53.xml><?xml version="1.0" encoding="utf-8"?>
<p:tagLst xmlns:p="http://schemas.openxmlformats.org/presentationml/2006/main">
  <p:tag name="OTLMARKERSHAPE" val="OTL"/>
</p:tagLst>
</file>

<file path=ppt/tags/tag54.xml><?xml version="1.0" encoding="utf-8"?>
<p:tagLst xmlns:p="http://schemas.openxmlformats.org/presentationml/2006/main">
  <p:tag name="OTLMARKERSHAPE" val="OTL"/>
</p:tagLst>
</file>

<file path=ppt/tags/tag55.xml><?xml version="1.0" encoding="utf-8"?>
<p:tagLst xmlns:p="http://schemas.openxmlformats.org/presentationml/2006/main">
  <p:tag name="OTLMARKERSHAPE" val="OTL"/>
</p:tagLst>
</file>

<file path=ppt/tags/tag56.xml><?xml version="1.0" encoding="utf-8"?>
<p:tagLst xmlns:p="http://schemas.openxmlformats.org/presentationml/2006/main">
  <p:tag name="OTLMARKERSHAPE" val="OTL"/>
</p:tagLst>
</file>

<file path=ppt/tags/tag57.xml><?xml version="1.0" encoding="utf-8"?>
<p:tagLst xmlns:p="http://schemas.openxmlformats.org/presentationml/2006/main">
  <p:tag name="OTLMARKERSHAPE" val="OTL"/>
</p:tagLst>
</file>

<file path=ppt/tags/tag58.xml><?xml version="1.0" encoding="utf-8"?>
<p:tagLst xmlns:p="http://schemas.openxmlformats.org/presentationml/2006/main">
  <p:tag name="OTLMARKERSHAPE" val="OTL"/>
</p:tagLst>
</file>

<file path=ppt/tags/tag59.xml><?xml version="1.0" encoding="utf-8"?>
<p:tagLst xmlns:p="http://schemas.openxmlformats.org/presentationml/2006/main">
  <p:tag name="OTLMARKERSHAPE" val="OTL"/>
</p:tagLst>
</file>

<file path=ppt/tags/tag6.xml><?xml version="1.0" encoding="utf-8"?>
<p:tagLst xmlns:p="http://schemas.openxmlformats.org/presentationml/2006/main">
  <p:tag name="OTLMARKERSHAPE" val="OTL"/>
</p:tagLst>
</file>

<file path=ppt/tags/tag60.xml><?xml version="1.0" encoding="utf-8"?>
<p:tagLst xmlns:p="http://schemas.openxmlformats.org/presentationml/2006/main">
  <p:tag name="OTLMARKERSHAPE" val="OTL"/>
</p:tagLst>
</file>

<file path=ppt/tags/tag61.xml><?xml version="1.0" encoding="utf-8"?>
<p:tagLst xmlns:p="http://schemas.openxmlformats.org/presentationml/2006/main">
  <p:tag name="OTLMARKERSHAPE" val="OTL"/>
</p:tagLst>
</file>

<file path=ppt/tags/tag62.xml><?xml version="1.0" encoding="utf-8"?>
<p:tagLst xmlns:p="http://schemas.openxmlformats.org/presentationml/2006/main">
  <p:tag name="OTLMARKERSHAPE" val="OTL"/>
</p:tagLst>
</file>

<file path=ppt/tags/tag63.xml><?xml version="1.0" encoding="utf-8"?>
<p:tagLst xmlns:p="http://schemas.openxmlformats.org/presentationml/2006/main">
  <p:tag name="OTLMARKERSHAPE" val="OTL"/>
</p:tagLst>
</file>

<file path=ppt/tags/tag64.xml><?xml version="1.0" encoding="utf-8"?>
<p:tagLst xmlns:p="http://schemas.openxmlformats.org/presentationml/2006/main">
  <p:tag name="OTLMARKERSHAPE" val="OTL"/>
</p:tagLst>
</file>

<file path=ppt/tags/tag65.xml><?xml version="1.0" encoding="utf-8"?>
<p:tagLst xmlns:p="http://schemas.openxmlformats.org/presentationml/2006/main">
  <p:tag name="OTLMARKERSHAPE" val="OTL"/>
</p:tagLst>
</file>

<file path=ppt/tags/tag66.xml><?xml version="1.0" encoding="utf-8"?>
<p:tagLst xmlns:p="http://schemas.openxmlformats.org/presentationml/2006/main">
  <p:tag name="OTLMARKERSHAPE" val="OTL"/>
</p:tagLst>
</file>

<file path=ppt/tags/tag67.xml><?xml version="1.0" encoding="utf-8"?>
<p:tagLst xmlns:p="http://schemas.openxmlformats.org/presentationml/2006/main">
  <p:tag name="OTLMARKERSHAPE" val="OTL"/>
</p:tagLst>
</file>

<file path=ppt/tags/tag68.xml><?xml version="1.0" encoding="utf-8"?>
<p:tagLst xmlns:p="http://schemas.openxmlformats.org/presentationml/2006/main">
  <p:tag name="OTLMARKERSHAPE" val="OTL"/>
</p:tagLst>
</file>

<file path=ppt/tags/tag69.xml><?xml version="1.0" encoding="utf-8"?>
<p:tagLst xmlns:p="http://schemas.openxmlformats.org/presentationml/2006/main">
  <p:tag name="OTLMARKERSHAPE" val="OTL"/>
</p:tagLst>
</file>

<file path=ppt/tags/tag7.xml><?xml version="1.0" encoding="utf-8"?>
<p:tagLst xmlns:p="http://schemas.openxmlformats.org/presentationml/2006/main">
  <p:tag name="OTLMARKERSHAPE" val="OTL"/>
</p:tagLst>
</file>

<file path=ppt/tags/tag70.xml><?xml version="1.0" encoding="utf-8"?>
<p:tagLst xmlns:p="http://schemas.openxmlformats.org/presentationml/2006/main">
  <p:tag name="OTLMARKERSHAPE" val="OTL"/>
</p:tagLst>
</file>

<file path=ppt/tags/tag71.xml><?xml version="1.0" encoding="utf-8"?>
<p:tagLst xmlns:p="http://schemas.openxmlformats.org/presentationml/2006/main">
  <p:tag name="OTLMARKERSHAPE" val="OTL"/>
</p:tagLst>
</file>

<file path=ppt/tags/tag72.xml><?xml version="1.0" encoding="utf-8"?>
<p:tagLst xmlns:p="http://schemas.openxmlformats.org/presentationml/2006/main">
  <p:tag name="OTLMARKERSHAPE" val="OTL"/>
</p:tagLst>
</file>

<file path=ppt/tags/tag73.xml><?xml version="1.0" encoding="utf-8"?>
<p:tagLst xmlns:p="http://schemas.openxmlformats.org/presentationml/2006/main">
  <p:tag name="OTLMARKERSHAPE" val="OTL"/>
</p:tagLst>
</file>

<file path=ppt/tags/tag74.xml><?xml version="1.0" encoding="utf-8"?>
<p:tagLst xmlns:p="http://schemas.openxmlformats.org/presentationml/2006/main">
  <p:tag name="OTLMARKERSHAPE" val="OTL"/>
</p:tagLst>
</file>

<file path=ppt/tags/tag75.xml><?xml version="1.0" encoding="utf-8"?>
<p:tagLst xmlns:p="http://schemas.openxmlformats.org/presentationml/2006/main">
  <p:tag name="OTLMARKERSHAPE" val="OTL"/>
</p:tagLst>
</file>

<file path=ppt/tags/tag76.xml><?xml version="1.0" encoding="utf-8"?>
<p:tagLst xmlns:p="http://schemas.openxmlformats.org/presentationml/2006/main">
  <p:tag name="OTLMARKERSHAPE" val="OTL"/>
</p:tagLst>
</file>

<file path=ppt/tags/tag77.xml><?xml version="1.0" encoding="utf-8"?>
<p:tagLst xmlns:p="http://schemas.openxmlformats.org/presentationml/2006/main">
  <p:tag name="OTLMARKERSHAPE" val="OTL"/>
</p:tagLst>
</file>

<file path=ppt/tags/tag78.xml><?xml version="1.0" encoding="utf-8"?>
<p:tagLst xmlns:p="http://schemas.openxmlformats.org/presentationml/2006/main">
  <p:tag name="OTLMARKERSHAPE" val="OTL"/>
</p:tagLst>
</file>

<file path=ppt/tags/tag79.xml><?xml version="1.0" encoding="utf-8"?>
<p:tagLst xmlns:p="http://schemas.openxmlformats.org/presentationml/2006/main">
  <p:tag name="OTLMARKERSHAPE" val="OTL"/>
</p:tagLst>
</file>

<file path=ppt/tags/tag8.xml><?xml version="1.0" encoding="utf-8"?>
<p:tagLst xmlns:p="http://schemas.openxmlformats.org/presentationml/2006/main">
  <p:tag name="OTLMARKERSHAPE" val="OTL"/>
</p:tagLst>
</file>

<file path=ppt/tags/tag80.xml><?xml version="1.0" encoding="utf-8"?>
<p:tagLst xmlns:p="http://schemas.openxmlformats.org/presentationml/2006/main">
  <p:tag name="OTLMARKERSHAPE" val="OTL"/>
</p:tagLst>
</file>

<file path=ppt/tags/tag81.xml><?xml version="1.0" encoding="utf-8"?>
<p:tagLst xmlns:p="http://schemas.openxmlformats.org/presentationml/2006/main">
  <p:tag name="OTLMARKERSHAPE" val="OTL"/>
</p:tagLst>
</file>

<file path=ppt/tags/tag82.xml><?xml version="1.0" encoding="utf-8"?>
<p:tagLst xmlns:p="http://schemas.openxmlformats.org/presentationml/2006/main">
  <p:tag name="OTLMARKERSHAPE" val="OTL"/>
</p:tagLst>
</file>

<file path=ppt/tags/tag83.xml><?xml version="1.0" encoding="utf-8"?>
<p:tagLst xmlns:p="http://schemas.openxmlformats.org/presentationml/2006/main">
  <p:tag name="OTLMARKERSHAPE" val="OTL"/>
</p:tagLst>
</file>

<file path=ppt/tags/tag84.xml><?xml version="1.0" encoding="utf-8"?>
<p:tagLst xmlns:p="http://schemas.openxmlformats.org/presentationml/2006/main">
  <p:tag name="OTLMARKERSHAPE" val="OTL"/>
</p:tagLst>
</file>

<file path=ppt/tags/tag85.xml><?xml version="1.0" encoding="utf-8"?>
<p:tagLst xmlns:p="http://schemas.openxmlformats.org/presentationml/2006/main">
  <p:tag name="OTLMARKERSHAPE" val="OTL"/>
</p:tagLst>
</file>

<file path=ppt/tags/tag86.xml><?xml version="1.0" encoding="utf-8"?>
<p:tagLst xmlns:p="http://schemas.openxmlformats.org/presentationml/2006/main">
  <p:tag name="OTLMARKERSHAPE" val="OTL"/>
</p:tagLst>
</file>

<file path=ppt/tags/tag87.xml><?xml version="1.0" encoding="utf-8"?>
<p:tagLst xmlns:p="http://schemas.openxmlformats.org/presentationml/2006/main">
  <p:tag name="OTLMARKERSHAPE" val="OTL"/>
</p:tagLst>
</file>

<file path=ppt/tags/tag88.xml><?xml version="1.0" encoding="utf-8"?>
<p:tagLst xmlns:p="http://schemas.openxmlformats.org/presentationml/2006/main">
  <p:tag name="OTLMARKERSHAPE" val="OTL"/>
</p:tagLst>
</file>

<file path=ppt/tags/tag89.xml><?xml version="1.0" encoding="utf-8"?>
<p:tagLst xmlns:p="http://schemas.openxmlformats.org/presentationml/2006/main">
  <p:tag name="OTLMARKERSHAPE" val="OTL"/>
</p:tagLst>
</file>

<file path=ppt/tags/tag9.xml><?xml version="1.0" encoding="utf-8"?>
<p:tagLst xmlns:p="http://schemas.openxmlformats.org/presentationml/2006/main">
  <p:tag name="OTLMARKERSHAPE" val="OTL"/>
</p:tagLst>
</file>

<file path=ppt/tags/tag90.xml><?xml version="1.0" encoding="utf-8"?>
<p:tagLst xmlns:p="http://schemas.openxmlformats.org/presentationml/2006/main">
  <p:tag name="OTLMARKERSHAPE" val="OTL"/>
</p:tagLst>
</file>

<file path=ppt/tags/tag91.xml><?xml version="1.0" encoding="utf-8"?>
<p:tagLst xmlns:p="http://schemas.openxmlformats.org/presentationml/2006/main">
  <p:tag name="OTLMARKERSHAPE" val="OTL"/>
</p:tagLst>
</file>

<file path=ppt/tags/tag92.xml><?xml version="1.0" encoding="utf-8"?>
<p:tagLst xmlns:p="http://schemas.openxmlformats.org/presentationml/2006/main">
  <p:tag name="OTLMARKERSHAPE" val="OTL"/>
</p:tagLst>
</file>

<file path=ppt/tags/tag93.xml><?xml version="1.0" encoding="utf-8"?>
<p:tagLst xmlns:p="http://schemas.openxmlformats.org/presentationml/2006/main">
  <p:tag name="OTLMARKERSHAPE" val="OTL"/>
</p:tagLst>
</file>

<file path=ppt/tags/tag94.xml><?xml version="1.0" encoding="utf-8"?>
<p:tagLst xmlns:p="http://schemas.openxmlformats.org/presentationml/2006/main">
  <p:tag name="OTLMARKERSHAPE" val="OTL"/>
</p:tagLst>
</file>

<file path=ppt/tags/tag95.xml><?xml version="1.0" encoding="utf-8"?>
<p:tagLst xmlns:p="http://schemas.openxmlformats.org/presentationml/2006/main">
  <p:tag name="OTLMARKERSHAPE" val="OTL"/>
</p:tagLst>
</file>

<file path=ppt/tags/tag96.xml><?xml version="1.0" encoding="utf-8"?>
<p:tagLst xmlns:p="http://schemas.openxmlformats.org/presentationml/2006/main">
  <p:tag name="OTLMARKERSHAPE" val="OTL"/>
</p:tagLst>
</file>

<file path=ppt/tags/tag97.xml><?xml version="1.0" encoding="utf-8"?>
<p:tagLst xmlns:p="http://schemas.openxmlformats.org/presentationml/2006/main">
  <p:tag name="OTLMARKERSHAPE" val="OTL"/>
</p:tagLst>
</file>

<file path=ppt/tags/tag98.xml><?xml version="1.0" encoding="utf-8"?>
<p:tagLst xmlns:p="http://schemas.openxmlformats.org/presentationml/2006/main">
  <p:tag name="OTLMARKERSHAPE" val="OTL"/>
</p:tagLst>
</file>

<file path=ppt/tags/tag99.xml><?xml version="1.0" encoding="utf-8"?>
<p:tagLst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Presentation</Application>
  <PresentationFormat>Widescreen</PresentationFormat>
  <Paragraphs>120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earanda</cp:lastModifiedBy>
  <cp:revision>4</cp:revision>
  <dcterms:created xsi:type="dcterms:W3CDTF">2018-06-12T13:01:00Z</dcterms:created>
  <dcterms:modified xsi:type="dcterms:W3CDTF">2023-06-02T20:16:51Z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F2CDF91C176C451B842F37B7CD2E35AD</vt:lpwstr>
  </property>
</Properties>
</file>