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mailto:calex124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GIT y GITHUB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9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Eric </a:t>
            </a:r>
            <a:r>
              <a:rPr lang="es-US" dirty="0" err="1" smtClean="0"/>
              <a:t>alejandro</a:t>
            </a:r>
            <a:r>
              <a:rPr lang="es-US" dirty="0" smtClean="0"/>
              <a:t> cervantes contreras</a:t>
            </a:r>
          </a:p>
          <a:p>
            <a:r>
              <a:rPr lang="es-US" dirty="0" smtClean="0"/>
              <a:t>Blas </a:t>
            </a:r>
            <a:r>
              <a:rPr lang="es-US" dirty="0" err="1" smtClean="0"/>
              <a:t>uballe</a:t>
            </a:r>
            <a:r>
              <a:rPr lang="es-US" dirty="0" smtClean="0"/>
              <a:t> </a:t>
            </a:r>
          </a:p>
          <a:p>
            <a:r>
              <a:rPr lang="es-US" dirty="0" smtClean="0"/>
              <a:t>834 222 1430</a:t>
            </a:r>
          </a:p>
          <a:p>
            <a:r>
              <a:rPr lang="es-US" dirty="0" smtClean="0">
                <a:hlinkClick r:id="rId2"/>
              </a:rPr>
              <a:t>calex1243@Gmail.com</a:t>
            </a:r>
            <a:endParaRPr lang="es-US" dirty="0" smtClean="0"/>
          </a:p>
          <a:p>
            <a:endParaRPr lang="es-MX" dirty="0"/>
          </a:p>
        </p:txBody>
      </p:sp>
      <p:sp>
        <p:nvSpPr>
          <p:cNvPr id="4" name="AutoShape 2" descr="https://http2.mlstatic.com/pc-gamer-xtreme-intel-i9-9900k-32gb-m2-512gb-2tb-rtx-2080-D_NQ_NP_760417-MLM40399860264_012020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67" y="1981581"/>
            <a:ext cx="3057945" cy="35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74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13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GIT y GITHUB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Omar Jasso</dc:creator>
  <cp:lastModifiedBy>CERVANTES CONTRERAS,ERIC ALEJANDRO</cp:lastModifiedBy>
  <cp:revision>2</cp:revision>
  <dcterms:created xsi:type="dcterms:W3CDTF">2020-07-08T12:01:01Z</dcterms:created>
  <dcterms:modified xsi:type="dcterms:W3CDTF">2020-07-08T14:27:58Z</dcterms:modified>
</cp:coreProperties>
</file>