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279" r:id="rId4"/>
    <p:sldId id="256" r:id="rId5"/>
    <p:sldId id="257" r:id="rId7"/>
    <p:sldId id="280" r:id="rId8"/>
    <p:sldId id="258" r:id="rId9"/>
    <p:sldId id="259" r:id="rId10"/>
    <p:sldId id="260" r:id="rId11"/>
    <p:sldId id="261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3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组合 444"/>
          <p:cNvGrpSpPr/>
          <p:nvPr userDrawn="1"/>
        </p:nvGrpSpPr>
        <p:grpSpPr>
          <a:xfrm>
            <a:off x="-43808" y="-36654"/>
            <a:ext cx="12245936" cy="6955025"/>
            <a:chOff x="-43808" y="-7426414"/>
            <a:chExt cx="12245936" cy="6955025"/>
          </a:xfrm>
        </p:grpSpPr>
        <p:sp>
          <p:nvSpPr>
            <p:cNvPr id="4" name="矩形 3"/>
            <p:cNvSpPr/>
            <p:nvPr/>
          </p:nvSpPr>
          <p:spPr>
            <a:xfrm>
              <a:off x="-16609" y="-7426414"/>
              <a:ext cx="5390178" cy="64789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-43808" y="-4975699"/>
              <a:ext cx="9165176" cy="355064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17870" y="-7422964"/>
              <a:ext cx="6884258" cy="695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314385" y="-7422964"/>
              <a:ext cx="6884258" cy="6948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314385" y="-7422964"/>
              <a:ext cx="6884258" cy="694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5314385" y="-7422964"/>
              <a:ext cx="3918678" cy="3924277"/>
            </a:xfrm>
            <a:custGeom>
              <a:avLst/>
              <a:gdLst>
                <a:gd name="T0" fmla="*/ 0 w 2249"/>
                <a:gd name="T1" fmla="*/ 2275 h 2275"/>
                <a:gd name="T2" fmla="*/ 2249 w 2249"/>
                <a:gd name="T3" fmla="*/ 1413 h 2275"/>
                <a:gd name="T4" fmla="*/ 2249 w 2249"/>
                <a:gd name="T5" fmla="*/ 0 h 2275"/>
                <a:gd name="T6" fmla="*/ 0 w 2249"/>
                <a:gd name="T7" fmla="*/ 0 h 2275"/>
                <a:gd name="T8" fmla="*/ 0 w 2249"/>
                <a:gd name="T9" fmla="*/ 227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2275">
                  <a:moveTo>
                    <a:pt x="0" y="2275"/>
                  </a:moveTo>
                  <a:lnTo>
                    <a:pt x="2249" y="1413"/>
                  </a:lnTo>
                  <a:lnTo>
                    <a:pt x="2249" y="0"/>
                  </a:lnTo>
                  <a:lnTo>
                    <a:pt x="0" y="0"/>
                  </a:lnTo>
                  <a:lnTo>
                    <a:pt x="0" y="227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5314385" y="-7422964"/>
              <a:ext cx="3918678" cy="3924277"/>
            </a:xfrm>
            <a:custGeom>
              <a:avLst/>
              <a:gdLst>
                <a:gd name="T0" fmla="*/ 0 w 2249"/>
                <a:gd name="T1" fmla="*/ 2275 h 2275"/>
                <a:gd name="T2" fmla="*/ 2249 w 2249"/>
                <a:gd name="T3" fmla="*/ 1413 h 2275"/>
                <a:gd name="T4" fmla="*/ 2249 w 2249"/>
                <a:gd name="T5" fmla="*/ 0 h 2275"/>
                <a:gd name="T6" fmla="*/ 0 w 2249"/>
                <a:gd name="T7" fmla="*/ 0 h 2275"/>
                <a:gd name="T8" fmla="*/ 0 w 2249"/>
                <a:gd name="T9" fmla="*/ 227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2275">
                  <a:moveTo>
                    <a:pt x="0" y="2275"/>
                  </a:moveTo>
                  <a:lnTo>
                    <a:pt x="2249" y="1413"/>
                  </a:lnTo>
                  <a:lnTo>
                    <a:pt x="2249" y="0"/>
                  </a:lnTo>
                  <a:lnTo>
                    <a:pt x="0" y="0"/>
                  </a:lnTo>
                  <a:lnTo>
                    <a:pt x="0" y="22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9233063" y="-7422964"/>
              <a:ext cx="2965580" cy="4990300"/>
            </a:xfrm>
            <a:custGeom>
              <a:avLst/>
              <a:gdLst>
                <a:gd name="T0" fmla="*/ 1702 w 1702"/>
                <a:gd name="T1" fmla="*/ 2893 h 2893"/>
                <a:gd name="T2" fmla="*/ 0 w 1702"/>
                <a:gd name="T3" fmla="*/ 1828 h 2893"/>
                <a:gd name="T4" fmla="*/ 0 w 1702"/>
                <a:gd name="T5" fmla="*/ 0 h 2893"/>
                <a:gd name="T6" fmla="*/ 1702 w 1702"/>
                <a:gd name="T7" fmla="*/ 0 h 2893"/>
                <a:gd name="T8" fmla="*/ 1702 w 1702"/>
                <a:gd name="T9" fmla="*/ 2893 h 2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2893">
                  <a:moveTo>
                    <a:pt x="1702" y="2893"/>
                  </a:moveTo>
                  <a:lnTo>
                    <a:pt x="0" y="1828"/>
                  </a:lnTo>
                  <a:lnTo>
                    <a:pt x="0" y="0"/>
                  </a:lnTo>
                  <a:lnTo>
                    <a:pt x="1702" y="0"/>
                  </a:lnTo>
                  <a:lnTo>
                    <a:pt x="1702" y="289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9233063" y="-7422964"/>
              <a:ext cx="2965580" cy="4990300"/>
            </a:xfrm>
            <a:custGeom>
              <a:avLst/>
              <a:gdLst>
                <a:gd name="T0" fmla="*/ 1702 w 1702"/>
                <a:gd name="T1" fmla="*/ 2893 h 2893"/>
                <a:gd name="T2" fmla="*/ 0 w 1702"/>
                <a:gd name="T3" fmla="*/ 1828 h 2893"/>
                <a:gd name="T4" fmla="*/ 0 w 1702"/>
                <a:gd name="T5" fmla="*/ 0 h 2893"/>
                <a:gd name="T6" fmla="*/ 1702 w 1702"/>
                <a:gd name="T7" fmla="*/ 0 h 2893"/>
                <a:gd name="T8" fmla="*/ 1702 w 1702"/>
                <a:gd name="T9" fmla="*/ 2893 h 2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2893">
                  <a:moveTo>
                    <a:pt x="1702" y="2893"/>
                  </a:moveTo>
                  <a:lnTo>
                    <a:pt x="0" y="1828"/>
                  </a:lnTo>
                  <a:lnTo>
                    <a:pt x="0" y="0"/>
                  </a:lnTo>
                  <a:lnTo>
                    <a:pt x="1702" y="0"/>
                  </a:lnTo>
                  <a:lnTo>
                    <a:pt x="1702" y="28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6142029" y="-6586360"/>
              <a:ext cx="5326544" cy="2946226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469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6142029" y="-5154646"/>
              <a:ext cx="2685052" cy="4546986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8827082" y="-5173621"/>
              <a:ext cx="2641492" cy="4565961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rgbClr val="005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6014833" y="-5254693"/>
              <a:ext cx="2353994" cy="4307217"/>
            </a:xfrm>
            <a:custGeom>
              <a:avLst/>
              <a:gdLst>
                <a:gd name="T0" fmla="*/ 0 w 1351"/>
                <a:gd name="T1" fmla="*/ 0 h 2497"/>
                <a:gd name="T2" fmla="*/ 0 w 1351"/>
                <a:gd name="T3" fmla="*/ 387 h 2497"/>
                <a:gd name="T4" fmla="*/ 73 w 1351"/>
                <a:gd name="T5" fmla="*/ 432 h 2497"/>
                <a:gd name="T6" fmla="*/ 73 w 1351"/>
                <a:gd name="T7" fmla="*/ 742 h 2497"/>
                <a:gd name="T8" fmla="*/ 173 w 1351"/>
                <a:gd name="T9" fmla="*/ 793 h 2497"/>
                <a:gd name="T10" fmla="*/ 173 w 1351"/>
                <a:gd name="T11" fmla="*/ 898 h 2497"/>
                <a:gd name="T12" fmla="*/ 250 w 1351"/>
                <a:gd name="T13" fmla="*/ 939 h 2497"/>
                <a:gd name="T14" fmla="*/ 250 w 1351"/>
                <a:gd name="T15" fmla="*/ 1043 h 2497"/>
                <a:gd name="T16" fmla="*/ 423 w 1351"/>
                <a:gd name="T17" fmla="*/ 1118 h 2497"/>
                <a:gd name="T18" fmla="*/ 423 w 1351"/>
                <a:gd name="T19" fmla="*/ 1031 h 2497"/>
                <a:gd name="T20" fmla="*/ 500 w 1351"/>
                <a:gd name="T21" fmla="*/ 1076 h 2497"/>
                <a:gd name="T22" fmla="*/ 500 w 1351"/>
                <a:gd name="T23" fmla="*/ 1180 h 2497"/>
                <a:gd name="T24" fmla="*/ 588 w 1351"/>
                <a:gd name="T25" fmla="*/ 1227 h 2497"/>
                <a:gd name="T26" fmla="*/ 588 w 1351"/>
                <a:gd name="T27" fmla="*/ 1428 h 2497"/>
                <a:gd name="T28" fmla="*/ 676 w 1351"/>
                <a:gd name="T29" fmla="*/ 1465 h 2497"/>
                <a:gd name="T30" fmla="*/ 676 w 1351"/>
                <a:gd name="T31" fmla="*/ 1674 h 2497"/>
                <a:gd name="T32" fmla="*/ 765 w 1351"/>
                <a:gd name="T33" fmla="*/ 1717 h 2497"/>
                <a:gd name="T34" fmla="*/ 765 w 1351"/>
                <a:gd name="T35" fmla="*/ 2119 h 2497"/>
                <a:gd name="T36" fmla="*/ 844 w 1351"/>
                <a:gd name="T37" fmla="*/ 2155 h 2497"/>
                <a:gd name="T38" fmla="*/ 844 w 1351"/>
                <a:gd name="T39" fmla="*/ 2347 h 2497"/>
                <a:gd name="T40" fmla="*/ 1103 w 1351"/>
                <a:gd name="T41" fmla="*/ 2497 h 2497"/>
                <a:gd name="T42" fmla="*/ 1103 w 1351"/>
                <a:gd name="T43" fmla="*/ 2106 h 2497"/>
                <a:gd name="T44" fmla="*/ 1265 w 1351"/>
                <a:gd name="T45" fmla="*/ 2198 h 2497"/>
                <a:gd name="T46" fmla="*/ 1265 w 1351"/>
                <a:gd name="T47" fmla="*/ 2012 h 2497"/>
                <a:gd name="T48" fmla="*/ 1351 w 1351"/>
                <a:gd name="T49" fmla="*/ 2057 h 2497"/>
                <a:gd name="T50" fmla="*/ 1351 w 1351"/>
                <a:gd name="T51" fmla="*/ 1773 h 2497"/>
                <a:gd name="T52" fmla="*/ 932 w 1351"/>
                <a:gd name="T53" fmla="*/ 1537 h 2497"/>
                <a:gd name="T54" fmla="*/ 932 w 1351"/>
                <a:gd name="T55" fmla="*/ 1424 h 2497"/>
                <a:gd name="T56" fmla="*/ 765 w 1351"/>
                <a:gd name="T57" fmla="*/ 1330 h 2497"/>
                <a:gd name="T58" fmla="*/ 765 w 1351"/>
                <a:gd name="T59" fmla="*/ 1223 h 2497"/>
                <a:gd name="T60" fmla="*/ 675 w 1351"/>
                <a:gd name="T61" fmla="*/ 1182 h 2497"/>
                <a:gd name="T62" fmla="*/ 675 w 1351"/>
                <a:gd name="T63" fmla="*/ 977 h 2497"/>
                <a:gd name="T64" fmla="*/ 755 w 1351"/>
                <a:gd name="T65" fmla="*/ 1011 h 2497"/>
                <a:gd name="T66" fmla="*/ 755 w 1351"/>
                <a:gd name="T67" fmla="*/ 641 h 2497"/>
                <a:gd name="T68" fmla="*/ 844 w 1351"/>
                <a:gd name="T69" fmla="*/ 678 h 2497"/>
                <a:gd name="T70" fmla="*/ 844 w 1351"/>
                <a:gd name="T71" fmla="*/ 496 h 2497"/>
                <a:gd name="T72" fmla="*/ 0 w 1351"/>
                <a:gd name="T73" fmla="*/ 0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1" h="2497">
                  <a:moveTo>
                    <a:pt x="0" y="0"/>
                  </a:moveTo>
                  <a:lnTo>
                    <a:pt x="0" y="387"/>
                  </a:lnTo>
                  <a:lnTo>
                    <a:pt x="73" y="432"/>
                  </a:lnTo>
                  <a:lnTo>
                    <a:pt x="73" y="742"/>
                  </a:lnTo>
                  <a:lnTo>
                    <a:pt x="173" y="793"/>
                  </a:lnTo>
                  <a:lnTo>
                    <a:pt x="173" y="898"/>
                  </a:lnTo>
                  <a:lnTo>
                    <a:pt x="250" y="939"/>
                  </a:lnTo>
                  <a:lnTo>
                    <a:pt x="250" y="1043"/>
                  </a:lnTo>
                  <a:lnTo>
                    <a:pt x="423" y="1118"/>
                  </a:lnTo>
                  <a:lnTo>
                    <a:pt x="423" y="1031"/>
                  </a:lnTo>
                  <a:lnTo>
                    <a:pt x="500" y="1076"/>
                  </a:lnTo>
                  <a:lnTo>
                    <a:pt x="500" y="1180"/>
                  </a:lnTo>
                  <a:lnTo>
                    <a:pt x="588" y="1227"/>
                  </a:lnTo>
                  <a:lnTo>
                    <a:pt x="588" y="1428"/>
                  </a:lnTo>
                  <a:lnTo>
                    <a:pt x="676" y="1465"/>
                  </a:lnTo>
                  <a:lnTo>
                    <a:pt x="676" y="1674"/>
                  </a:lnTo>
                  <a:lnTo>
                    <a:pt x="765" y="1717"/>
                  </a:lnTo>
                  <a:lnTo>
                    <a:pt x="765" y="2119"/>
                  </a:lnTo>
                  <a:lnTo>
                    <a:pt x="844" y="2155"/>
                  </a:lnTo>
                  <a:lnTo>
                    <a:pt x="844" y="2347"/>
                  </a:lnTo>
                  <a:lnTo>
                    <a:pt x="1103" y="2497"/>
                  </a:lnTo>
                  <a:lnTo>
                    <a:pt x="1103" y="2106"/>
                  </a:lnTo>
                  <a:lnTo>
                    <a:pt x="1265" y="2198"/>
                  </a:lnTo>
                  <a:lnTo>
                    <a:pt x="1265" y="2012"/>
                  </a:lnTo>
                  <a:lnTo>
                    <a:pt x="1351" y="2057"/>
                  </a:lnTo>
                  <a:lnTo>
                    <a:pt x="1351" y="1773"/>
                  </a:lnTo>
                  <a:lnTo>
                    <a:pt x="932" y="1537"/>
                  </a:lnTo>
                  <a:lnTo>
                    <a:pt x="932" y="1424"/>
                  </a:lnTo>
                  <a:lnTo>
                    <a:pt x="765" y="1330"/>
                  </a:lnTo>
                  <a:lnTo>
                    <a:pt x="765" y="1223"/>
                  </a:lnTo>
                  <a:lnTo>
                    <a:pt x="675" y="1182"/>
                  </a:lnTo>
                  <a:lnTo>
                    <a:pt x="675" y="977"/>
                  </a:lnTo>
                  <a:lnTo>
                    <a:pt x="755" y="1011"/>
                  </a:lnTo>
                  <a:lnTo>
                    <a:pt x="755" y="641"/>
                  </a:lnTo>
                  <a:lnTo>
                    <a:pt x="844" y="678"/>
                  </a:lnTo>
                  <a:lnTo>
                    <a:pt x="844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485427" y="-4490538"/>
              <a:ext cx="139393" cy="405365"/>
            </a:xfrm>
            <a:custGeom>
              <a:avLst/>
              <a:gdLst>
                <a:gd name="T0" fmla="*/ 80 w 80"/>
                <a:gd name="T1" fmla="*/ 0 h 235"/>
                <a:gd name="T2" fmla="*/ 0 w 80"/>
                <a:gd name="T3" fmla="*/ 53 h 235"/>
                <a:gd name="T4" fmla="*/ 0 w 80"/>
                <a:gd name="T5" fmla="*/ 235 h 235"/>
                <a:gd name="T6" fmla="*/ 80 w 80"/>
                <a:gd name="T7" fmla="*/ 198 h 235"/>
                <a:gd name="T8" fmla="*/ 80 w 80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35">
                  <a:moveTo>
                    <a:pt x="80" y="0"/>
                  </a:moveTo>
                  <a:lnTo>
                    <a:pt x="0" y="53"/>
                  </a:lnTo>
                  <a:lnTo>
                    <a:pt x="0" y="235"/>
                  </a:lnTo>
                  <a:lnTo>
                    <a:pt x="80" y="19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7330352" y="-4148996"/>
              <a:ext cx="155074" cy="638234"/>
            </a:xfrm>
            <a:custGeom>
              <a:avLst/>
              <a:gdLst>
                <a:gd name="T0" fmla="*/ 0 w 89"/>
                <a:gd name="T1" fmla="*/ 370 h 370"/>
                <a:gd name="T2" fmla="*/ 89 w 89"/>
                <a:gd name="T3" fmla="*/ 340 h 370"/>
                <a:gd name="T4" fmla="*/ 89 w 89"/>
                <a:gd name="T5" fmla="*/ 37 h 370"/>
                <a:gd name="T6" fmla="*/ 0 w 89"/>
                <a:gd name="T7" fmla="*/ 0 h 370"/>
                <a:gd name="T8" fmla="*/ 0 w 89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70">
                  <a:moveTo>
                    <a:pt x="0" y="370"/>
                  </a:moveTo>
                  <a:lnTo>
                    <a:pt x="89" y="340"/>
                  </a:lnTo>
                  <a:lnTo>
                    <a:pt x="89" y="37"/>
                  </a:lnTo>
                  <a:lnTo>
                    <a:pt x="0" y="0"/>
                  </a:lnTo>
                  <a:lnTo>
                    <a:pt x="0" y="37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190959" y="-3569411"/>
              <a:ext cx="1322488" cy="1862953"/>
            </a:xfrm>
            <a:custGeom>
              <a:avLst/>
              <a:gdLst>
                <a:gd name="T0" fmla="*/ 52 w 759"/>
                <a:gd name="T1" fmla="*/ 21 h 1080"/>
                <a:gd name="T2" fmla="*/ 52 w 759"/>
                <a:gd name="T3" fmla="*/ 165 h 1080"/>
                <a:gd name="T4" fmla="*/ 169 w 759"/>
                <a:gd name="T5" fmla="*/ 203 h 1080"/>
                <a:gd name="T6" fmla="*/ 169 w 759"/>
                <a:gd name="T7" fmla="*/ 299 h 1080"/>
                <a:gd name="T8" fmla="*/ 338 w 759"/>
                <a:gd name="T9" fmla="*/ 400 h 1080"/>
                <a:gd name="T10" fmla="*/ 338 w 759"/>
                <a:gd name="T11" fmla="*/ 494 h 1080"/>
                <a:gd name="T12" fmla="*/ 759 w 759"/>
                <a:gd name="T13" fmla="*/ 738 h 1080"/>
                <a:gd name="T14" fmla="*/ 759 w 759"/>
                <a:gd name="T15" fmla="*/ 1041 h 1080"/>
                <a:gd name="T16" fmla="*/ 676 w 759"/>
                <a:gd name="T17" fmla="*/ 1080 h 1080"/>
                <a:gd name="T18" fmla="*/ 676 w 759"/>
                <a:gd name="T19" fmla="*/ 796 h 1080"/>
                <a:gd name="T20" fmla="*/ 257 w 759"/>
                <a:gd name="T21" fmla="*/ 560 h 1080"/>
                <a:gd name="T22" fmla="*/ 257 w 759"/>
                <a:gd name="T23" fmla="*/ 447 h 1080"/>
                <a:gd name="T24" fmla="*/ 90 w 759"/>
                <a:gd name="T25" fmla="*/ 353 h 1080"/>
                <a:gd name="T26" fmla="*/ 90 w 759"/>
                <a:gd name="T27" fmla="*/ 246 h 1080"/>
                <a:gd name="T28" fmla="*/ 0 w 759"/>
                <a:gd name="T29" fmla="*/ 205 h 1080"/>
                <a:gd name="T30" fmla="*/ 0 w 759"/>
                <a:gd name="T31" fmla="*/ 0 h 1080"/>
                <a:gd name="T32" fmla="*/ 52 w 759"/>
                <a:gd name="T33" fmla="*/ 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9" h="1080">
                  <a:moveTo>
                    <a:pt x="52" y="21"/>
                  </a:moveTo>
                  <a:lnTo>
                    <a:pt x="52" y="165"/>
                  </a:lnTo>
                  <a:lnTo>
                    <a:pt x="169" y="203"/>
                  </a:lnTo>
                  <a:lnTo>
                    <a:pt x="169" y="299"/>
                  </a:lnTo>
                  <a:lnTo>
                    <a:pt x="338" y="400"/>
                  </a:lnTo>
                  <a:lnTo>
                    <a:pt x="338" y="494"/>
                  </a:lnTo>
                  <a:lnTo>
                    <a:pt x="759" y="738"/>
                  </a:lnTo>
                  <a:lnTo>
                    <a:pt x="759" y="1041"/>
                  </a:lnTo>
                  <a:lnTo>
                    <a:pt x="676" y="1080"/>
                  </a:lnTo>
                  <a:lnTo>
                    <a:pt x="676" y="796"/>
                  </a:lnTo>
                  <a:lnTo>
                    <a:pt x="257" y="560"/>
                  </a:lnTo>
                  <a:lnTo>
                    <a:pt x="257" y="447"/>
                  </a:lnTo>
                  <a:lnTo>
                    <a:pt x="90" y="353"/>
                  </a:lnTo>
                  <a:lnTo>
                    <a:pt x="90" y="246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52" y="21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8218981" y="-1784080"/>
              <a:ext cx="149847" cy="320842"/>
            </a:xfrm>
            <a:custGeom>
              <a:avLst/>
              <a:gdLst>
                <a:gd name="T0" fmla="*/ 86 w 86"/>
                <a:gd name="T1" fmla="*/ 45 h 186"/>
                <a:gd name="T2" fmla="*/ 86 w 86"/>
                <a:gd name="T3" fmla="*/ 143 h 186"/>
                <a:gd name="T4" fmla="*/ 0 w 86"/>
                <a:gd name="T5" fmla="*/ 186 h 186"/>
                <a:gd name="T6" fmla="*/ 0 w 86"/>
                <a:gd name="T7" fmla="*/ 0 h 186"/>
                <a:gd name="T8" fmla="*/ 86 w 86"/>
                <a:gd name="T9" fmla="*/ 4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86">
                  <a:moveTo>
                    <a:pt x="86" y="45"/>
                  </a:moveTo>
                  <a:lnTo>
                    <a:pt x="86" y="143"/>
                  </a:lnTo>
                  <a:lnTo>
                    <a:pt x="0" y="186"/>
                  </a:lnTo>
                  <a:lnTo>
                    <a:pt x="0" y="0"/>
                  </a:lnTo>
                  <a:lnTo>
                    <a:pt x="86" y="4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7936710" y="-1621934"/>
              <a:ext cx="137650" cy="674459"/>
            </a:xfrm>
            <a:custGeom>
              <a:avLst/>
              <a:gdLst>
                <a:gd name="T0" fmla="*/ 79 w 79"/>
                <a:gd name="T1" fmla="*/ 45 h 391"/>
                <a:gd name="T2" fmla="*/ 79 w 79"/>
                <a:gd name="T3" fmla="*/ 340 h 391"/>
                <a:gd name="T4" fmla="*/ 0 w 79"/>
                <a:gd name="T5" fmla="*/ 391 h 391"/>
                <a:gd name="T6" fmla="*/ 0 w 79"/>
                <a:gd name="T7" fmla="*/ 0 h 391"/>
                <a:gd name="T8" fmla="*/ 79 w 79"/>
                <a:gd name="T9" fmla="*/ 4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91">
                  <a:moveTo>
                    <a:pt x="79" y="45"/>
                  </a:moveTo>
                  <a:lnTo>
                    <a:pt x="79" y="340"/>
                  </a:lnTo>
                  <a:lnTo>
                    <a:pt x="0" y="391"/>
                  </a:lnTo>
                  <a:lnTo>
                    <a:pt x="0" y="0"/>
                  </a:lnTo>
                  <a:lnTo>
                    <a:pt x="79" y="4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6014833" y="-2487863"/>
              <a:ext cx="425148" cy="577861"/>
            </a:xfrm>
            <a:custGeom>
              <a:avLst/>
              <a:gdLst>
                <a:gd name="T0" fmla="*/ 0 w 244"/>
                <a:gd name="T1" fmla="*/ 44 h 335"/>
                <a:gd name="T2" fmla="*/ 73 w 244"/>
                <a:gd name="T3" fmla="*/ 89 h 335"/>
                <a:gd name="T4" fmla="*/ 73 w 244"/>
                <a:gd name="T5" fmla="*/ 185 h 335"/>
                <a:gd name="T6" fmla="*/ 169 w 244"/>
                <a:gd name="T7" fmla="*/ 241 h 335"/>
                <a:gd name="T8" fmla="*/ 169 w 244"/>
                <a:gd name="T9" fmla="*/ 335 h 335"/>
                <a:gd name="T10" fmla="*/ 244 w 244"/>
                <a:gd name="T11" fmla="*/ 299 h 335"/>
                <a:gd name="T12" fmla="*/ 244 w 244"/>
                <a:gd name="T13" fmla="*/ 198 h 335"/>
                <a:gd name="T14" fmla="*/ 164 w 244"/>
                <a:gd name="T15" fmla="*/ 154 h 335"/>
                <a:gd name="T16" fmla="*/ 164 w 244"/>
                <a:gd name="T17" fmla="*/ 55 h 335"/>
                <a:gd name="T18" fmla="*/ 73 w 244"/>
                <a:gd name="T19" fmla="*/ 0 h 335"/>
                <a:gd name="T20" fmla="*/ 0 w 244"/>
                <a:gd name="T21" fmla="*/ 4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335">
                  <a:moveTo>
                    <a:pt x="0" y="44"/>
                  </a:moveTo>
                  <a:lnTo>
                    <a:pt x="73" y="89"/>
                  </a:lnTo>
                  <a:lnTo>
                    <a:pt x="73" y="185"/>
                  </a:lnTo>
                  <a:lnTo>
                    <a:pt x="169" y="241"/>
                  </a:lnTo>
                  <a:lnTo>
                    <a:pt x="169" y="335"/>
                  </a:lnTo>
                  <a:lnTo>
                    <a:pt x="244" y="299"/>
                  </a:lnTo>
                  <a:lnTo>
                    <a:pt x="244" y="198"/>
                  </a:lnTo>
                  <a:lnTo>
                    <a:pt x="164" y="154"/>
                  </a:lnTo>
                  <a:lnTo>
                    <a:pt x="164" y="55"/>
                  </a:lnTo>
                  <a:lnTo>
                    <a:pt x="73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6011349" y="-2411965"/>
              <a:ext cx="297951" cy="501963"/>
            </a:xfrm>
            <a:custGeom>
              <a:avLst/>
              <a:gdLst>
                <a:gd name="T0" fmla="*/ 2 w 171"/>
                <a:gd name="T1" fmla="*/ 0 h 291"/>
                <a:gd name="T2" fmla="*/ 0 w 171"/>
                <a:gd name="T3" fmla="*/ 199 h 291"/>
                <a:gd name="T4" fmla="*/ 171 w 171"/>
                <a:gd name="T5" fmla="*/ 291 h 291"/>
                <a:gd name="T6" fmla="*/ 171 w 171"/>
                <a:gd name="T7" fmla="*/ 197 h 291"/>
                <a:gd name="T8" fmla="*/ 75 w 171"/>
                <a:gd name="T9" fmla="*/ 141 h 291"/>
                <a:gd name="T10" fmla="*/ 75 w 171"/>
                <a:gd name="T11" fmla="*/ 45 h 291"/>
                <a:gd name="T12" fmla="*/ 2 w 1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291">
                  <a:moveTo>
                    <a:pt x="2" y="0"/>
                  </a:moveTo>
                  <a:lnTo>
                    <a:pt x="0" y="199"/>
                  </a:lnTo>
                  <a:lnTo>
                    <a:pt x="171" y="291"/>
                  </a:lnTo>
                  <a:lnTo>
                    <a:pt x="171" y="197"/>
                  </a:lnTo>
                  <a:lnTo>
                    <a:pt x="75" y="141"/>
                  </a:lnTo>
                  <a:lnTo>
                    <a:pt x="75" y="4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8224208" y="-6512187"/>
              <a:ext cx="1761575" cy="760706"/>
            </a:xfrm>
            <a:custGeom>
              <a:avLst/>
              <a:gdLst>
                <a:gd name="T0" fmla="*/ 0 w 1011"/>
                <a:gd name="T1" fmla="*/ 0 h 441"/>
                <a:gd name="T2" fmla="*/ 0 w 1011"/>
                <a:gd name="T3" fmla="*/ 100 h 441"/>
                <a:gd name="T4" fmla="*/ 89 w 1011"/>
                <a:gd name="T5" fmla="*/ 147 h 441"/>
                <a:gd name="T6" fmla="*/ 173 w 1011"/>
                <a:gd name="T7" fmla="*/ 92 h 441"/>
                <a:gd name="T8" fmla="*/ 596 w 1011"/>
                <a:gd name="T9" fmla="*/ 342 h 441"/>
                <a:gd name="T10" fmla="*/ 677 w 1011"/>
                <a:gd name="T11" fmla="*/ 289 h 441"/>
                <a:gd name="T12" fmla="*/ 936 w 1011"/>
                <a:gd name="T13" fmla="*/ 441 h 441"/>
                <a:gd name="T14" fmla="*/ 1011 w 1011"/>
                <a:gd name="T15" fmla="*/ 378 h 441"/>
                <a:gd name="T16" fmla="*/ 660 w 1011"/>
                <a:gd name="T17" fmla="*/ 193 h 441"/>
                <a:gd name="T18" fmla="*/ 592 w 1011"/>
                <a:gd name="T19" fmla="*/ 237 h 441"/>
                <a:gd name="T20" fmla="*/ 173 w 1011"/>
                <a:gd name="T21" fmla="*/ 0 h 441"/>
                <a:gd name="T22" fmla="*/ 0 w 1011"/>
                <a:gd name="T2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441">
                  <a:moveTo>
                    <a:pt x="0" y="0"/>
                  </a:moveTo>
                  <a:lnTo>
                    <a:pt x="0" y="100"/>
                  </a:lnTo>
                  <a:lnTo>
                    <a:pt x="89" y="147"/>
                  </a:lnTo>
                  <a:lnTo>
                    <a:pt x="173" y="92"/>
                  </a:lnTo>
                  <a:lnTo>
                    <a:pt x="596" y="342"/>
                  </a:lnTo>
                  <a:lnTo>
                    <a:pt x="677" y="289"/>
                  </a:lnTo>
                  <a:lnTo>
                    <a:pt x="936" y="441"/>
                  </a:lnTo>
                  <a:lnTo>
                    <a:pt x="1011" y="378"/>
                  </a:lnTo>
                  <a:lnTo>
                    <a:pt x="660" y="193"/>
                  </a:lnTo>
                  <a:lnTo>
                    <a:pt x="592" y="237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7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9855103" y="-5751481"/>
              <a:ext cx="1191808" cy="914227"/>
            </a:xfrm>
            <a:custGeom>
              <a:avLst/>
              <a:gdLst>
                <a:gd name="T0" fmla="*/ 0 w 684"/>
                <a:gd name="T1" fmla="*/ 0 h 530"/>
                <a:gd name="T2" fmla="*/ 0 w 684"/>
                <a:gd name="T3" fmla="*/ 93 h 530"/>
                <a:gd name="T4" fmla="*/ 167 w 684"/>
                <a:gd name="T5" fmla="*/ 194 h 530"/>
                <a:gd name="T6" fmla="*/ 244 w 684"/>
                <a:gd name="T7" fmla="*/ 145 h 530"/>
                <a:gd name="T8" fmla="*/ 254 w 684"/>
                <a:gd name="T9" fmla="*/ 145 h 530"/>
                <a:gd name="T10" fmla="*/ 254 w 684"/>
                <a:gd name="T11" fmla="*/ 241 h 530"/>
                <a:gd name="T12" fmla="*/ 347 w 684"/>
                <a:gd name="T13" fmla="*/ 295 h 530"/>
                <a:gd name="T14" fmla="*/ 347 w 684"/>
                <a:gd name="T15" fmla="*/ 391 h 530"/>
                <a:gd name="T16" fmla="*/ 590 w 684"/>
                <a:gd name="T17" fmla="*/ 530 h 530"/>
                <a:gd name="T18" fmla="*/ 684 w 684"/>
                <a:gd name="T19" fmla="*/ 485 h 530"/>
                <a:gd name="T20" fmla="*/ 483 w 684"/>
                <a:gd name="T21" fmla="*/ 215 h 530"/>
                <a:gd name="T22" fmla="*/ 379 w 684"/>
                <a:gd name="T23" fmla="*/ 115 h 530"/>
                <a:gd name="T24" fmla="*/ 353 w 684"/>
                <a:gd name="T25" fmla="*/ 66 h 530"/>
                <a:gd name="T26" fmla="*/ 220 w 684"/>
                <a:gd name="T27" fmla="*/ 0 h 530"/>
                <a:gd name="T28" fmla="*/ 0 w 684"/>
                <a:gd name="T2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4" h="530">
                  <a:moveTo>
                    <a:pt x="0" y="0"/>
                  </a:moveTo>
                  <a:lnTo>
                    <a:pt x="0" y="93"/>
                  </a:lnTo>
                  <a:lnTo>
                    <a:pt x="167" y="194"/>
                  </a:lnTo>
                  <a:lnTo>
                    <a:pt x="244" y="145"/>
                  </a:lnTo>
                  <a:lnTo>
                    <a:pt x="254" y="145"/>
                  </a:lnTo>
                  <a:lnTo>
                    <a:pt x="254" y="241"/>
                  </a:lnTo>
                  <a:lnTo>
                    <a:pt x="347" y="295"/>
                  </a:lnTo>
                  <a:lnTo>
                    <a:pt x="347" y="391"/>
                  </a:lnTo>
                  <a:lnTo>
                    <a:pt x="590" y="530"/>
                  </a:lnTo>
                  <a:lnTo>
                    <a:pt x="684" y="485"/>
                  </a:lnTo>
                  <a:lnTo>
                    <a:pt x="483" y="215"/>
                  </a:lnTo>
                  <a:lnTo>
                    <a:pt x="379" y="115"/>
                  </a:lnTo>
                  <a:lnTo>
                    <a:pt x="353" y="66"/>
                  </a:lnTo>
                  <a:lnTo>
                    <a:pt x="2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7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9855103" y="-4914877"/>
              <a:ext cx="1791197" cy="2975551"/>
            </a:xfrm>
            <a:custGeom>
              <a:avLst/>
              <a:gdLst>
                <a:gd name="T0" fmla="*/ 590 w 1028"/>
                <a:gd name="T1" fmla="*/ 45 h 1725"/>
                <a:gd name="T2" fmla="*/ 590 w 1028"/>
                <a:gd name="T3" fmla="*/ 150 h 1725"/>
                <a:gd name="T4" fmla="*/ 509 w 1028"/>
                <a:gd name="T5" fmla="*/ 199 h 1725"/>
                <a:gd name="T6" fmla="*/ 417 w 1028"/>
                <a:gd name="T7" fmla="*/ 147 h 1725"/>
                <a:gd name="T8" fmla="*/ 342 w 1028"/>
                <a:gd name="T9" fmla="*/ 192 h 1725"/>
                <a:gd name="T10" fmla="*/ 342 w 1028"/>
                <a:gd name="T11" fmla="*/ 393 h 1725"/>
                <a:gd name="T12" fmla="*/ 417 w 1028"/>
                <a:gd name="T13" fmla="*/ 444 h 1725"/>
                <a:gd name="T14" fmla="*/ 167 w 1028"/>
                <a:gd name="T15" fmla="*/ 594 h 1725"/>
                <a:gd name="T16" fmla="*/ 167 w 1028"/>
                <a:gd name="T17" fmla="*/ 712 h 1725"/>
                <a:gd name="T18" fmla="*/ 96 w 1028"/>
                <a:gd name="T19" fmla="*/ 739 h 1725"/>
                <a:gd name="T20" fmla="*/ 96 w 1028"/>
                <a:gd name="T21" fmla="*/ 853 h 1725"/>
                <a:gd name="T22" fmla="*/ 0 w 1028"/>
                <a:gd name="T23" fmla="*/ 891 h 1725"/>
                <a:gd name="T24" fmla="*/ 0 w 1028"/>
                <a:gd name="T25" fmla="*/ 1180 h 1725"/>
                <a:gd name="T26" fmla="*/ 167 w 1028"/>
                <a:gd name="T27" fmla="*/ 1263 h 1725"/>
                <a:gd name="T28" fmla="*/ 263 w 1028"/>
                <a:gd name="T29" fmla="*/ 1227 h 1725"/>
                <a:gd name="T30" fmla="*/ 263 w 1028"/>
                <a:gd name="T31" fmla="*/ 1319 h 1725"/>
                <a:gd name="T32" fmla="*/ 342 w 1028"/>
                <a:gd name="T33" fmla="*/ 1353 h 1725"/>
                <a:gd name="T34" fmla="*/ 426 w 1028"/>
                <a:gd name="T35" fmla="*/ 1319 h 1725"/>
                <a:gd name="T36" fmla="*/ 426 w 1028"/>
                <a:gd name="T37" fmla="*/ 1612 h 1725"/>
                <a:gd name="T38" fmla="*/ 426 w 1028"/>
                <a:gd name="T39" fmla="*/ 1635 h 1725"/>
                <a:gd name="T40" fmla="*/ 505 w 1028"/>
                <a:gd name="T41" fmla="*/ 1650 h 1725"/>
                <a:gd name="T42" fmla="*/ 505 w 1028"/>
                <a:gd name="T43" fmla="*/ 1699 h 1725"/>
                <a:gd name="T44" fmla="*/ 595 w 1028"/>
                <a:gd name="T45" fmla="*/ 1725 h 1725"/>
                <a:gd name="T46" fmla="*/ 686 w 1028"/>
                <a:gd name="T47" fmla="*/ 1603 h 1725"/>
                <a:gd name="T48" fmla="*/ 936 w 1028"/>
                <a:gd name="T49" fmla="*/ 474 h 1725"/>
                <a:gd name="T50" fmla="*/ 1028 w 1028"/>
                <a:gd name="T51" fmla="*/ 288 h 1725"/>
                <a:gd name="T52" fmla="*/ 926 w 1028"/>
                <a:gd name="T53" fmla="*/ 246 h 1725"/>
                <a:gd name="T54" fmla="*/ 926 w 1028"/>
                <a:gd name="T55" fmla="*/ 120 h 1725"/>
                <a:gd name="T56" fmla="*/ 733 w 1028"/>
                <a:gd name="T57" fmla="*/ 188 h 1725"/>
                <a:gd name="T58" fmla="*/ 669 w 1028"/>
                <a:gd name="T59" fmla="*/ 259 h 1725"/>
                <a:gd name="T60" fmla="*/ 684 w 1028"/>
                <a:gd name="T61" fmla="*/ 299 h 1725"/>
                <a:gd name="T62" fmla="*/ 684 w 1028"/>
                <a:gd name="T63" fmla="*/ 400 h 1725"/>
                <a:gd name="T64" fmla="*/ 595 w 1028"/>
                <a:gd name="T65" fmla="*/ 350 h 1725"/>
                <a:gd name="T66" fmla="*/ 509 w 1028"/>
                <a:gd name="T67" fmla="*/ 387 h 1725"/>
                <a:gd name="T68" fmla="*/ 464 w 1028"/>
                <a:gd name="T69" fmla="*/ 299 h 1725"/>
                <a:gd name="T70" fmla="*/ 509 w 1028"/>
                <a:gd name="T71" fmla="*/ 288 h 1725"/>
                <a:gd name="T72" fmla="*/ 588 w 1028"/>
                <a:gd name="T73" fmla="*/ 338 h 1725"/>
                <a:gd name="T74" fmla="*/ 635 w 1028"/>
                <a:gd name="T75" fmla="*/ 261 h 1725"/>
                <a:gd name="T76" fmla="*/ 684 w 1028"/>
                <a:gd name="T77" fmla="*/ 222 h 1725"/>
                <a:gd name="T78" fmla="*/ 716 w 1028"/>
                <a:gd name="T79" fmla="*/ 152 h 1725"/>
                <a:gd name="T80" fmla="*/ 740 w 1028"/>
                <a:gd name="T81" fmla="*/ 11 h 1725"/>
                <a:gd name="T82" fmla="*/ 684 w 1028"/>
                <a:gd name="T83" fmla="*/ 0 h 1725"/>
                <a:gd name="T84" fmla="*/ 590 w 1028"/>
                <a:gd name="T85" fmla="*/ 45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8" h="1725">
                  <a:moveTo>
                    <a:pt x="590" y="45"/>
                  </a:moveTo>
                  <a:lnTo>
                    <a:pt x="590" y="150"/>
                  </a:lnTo>
                  <a:lnTo>
                    <a:pt x="509" y="199"/>
                  </a:lnTo>
                  <a:lnTo>
                    <a:pt x="417" y="147"/>
                  </a:lnTo>
                  <a:lnTo>
                    <a:pt x="342" y="192"/>
                  </a:lnTo>
                  <a:lnTo>
                    <a:pt x="342" y="393"/>
                  </a:lnTo>
                  <a:lnTo>
                    <a:pt x="417" y="444"/>
                  </a:lnTo>
                  <a:lnTo>
                    <a:pt x="167" y="594"/>
                  </a:lnTo>
                  <a:lnTo>
                    <a:pt x="167" y="712"/>
                  </a:lnTo>
                  <a:lnTo>
                    <a:pt x="96" y="739"/>
                  </a:lnTo>
                  <a:lnTo>
                    <a:pt x="96" y="853"/>
                  </a:lnTo>
                  <a:lnTo>
                    <a:pt x="0" y="891"/>
                  </a:lnTo>
                  <a:lnTo>
                    <a:pt x="0" y="1180"/>
                  </a:lnTo>
                  <a:lnTo>
                    <a:pt x="167" y="1263"/>
                  </a:lnTo>
                  <a:lnTo>
                    <a:pt x="263" y="1227"/>
                  </a:lnTo>
                  <a:lnTo>
                    <a:pt x="263" y="1319"/>
                  </a:lnTo>
                  <a:lnTo>
                    <a:pt x="342" y="1353"/>
                  </a:lnTo>
                  <a:lnTo>
                    <a:pt x="426" y="1319"/>
                  </a:lnTo>
                  <a:lnTo>
                    <a:pt x="426" y="1612"/>
                  </a:lnTo>
                  <a:lnTo>
                    <a:pt x="426" y="1635"/>
                  </a:lnTo>
                  <a:lnTo>
                    <a:pt x="505" y="1650"/>
                  </a:lnTo>
                  <a:lnTo>
                    <a:pt x="505" y="1699"/>
                  </a:lnTo>
                  <a:lnTo>
                    <a:pt x="595" y="1725"/>
                  </a:lnTo>
                  <a:lnTo>
                    <a:pt x="686" y="1603"/>
                  </a:lnTo>
                  <a:lnTo>
                    <a:pt x="936" y="474"/>
                  </a:lnTo>
                  <a:lnTo>
                    <a:pt x="1028" y="288"/>
                  </a:lnTo>
                  <a:lnTo>
                    <a:pt x="926" y="246"/>
                  </a:lnTo>
                  <a:lnTo>
                    <a:pt x="926" y="120"/>
                  </a:lnTo>
                  <a:lnTo>
                    <a:pt x="733" y="188"/>
                  </a:lnTo>
                  <a:lnTo>
                    <a:pt x="669" y="259"/>
                  </a:lnTo>
                  <a:lnTo>
                    <a:pt x="684" y="299"/>
                  </a:lnTo>
                  <a:lnTo>
                    <a:pt x="684" y="400"/>
                  </a:lnTo>
                  <a:lnTo>
                    <a:pt x="595" y="350"/>
                  </a:lnTo>
                  <a:lnTo>
                    <a:pt x="509" y="387"/>
                  </a:lnTo>
                  <a:lnTo>
                    <a:pt x="464" y="299"/>
                  </a:lnTo>
                  <a:lnTo>
                    <a:pt x="509" y="288"/>
                  </a:lnTo>
                  <a:lnTo>
                    <a:pt x="588" y="338"/>
                  </a:lnTo>
                  <a:lnTo>
                    <a:pt x="635" y="261"/>
                  </a:lnTo>
                  <a:lnTo>
                    <a:pt x="684" y="222"/>
                  </a:lnTo>
                  <a:lnTo>
                    <a:pt x="716" y="152"/>
                  </a:lnTo>
                  <a:lnTo>
                    <a:pt x="740" y="11"/>
                  </a:lnTo>
                  <a:lnTo>
                    <a:pt x="684" y="0"/>
                  </a:lnTo>
                  <a:lnTo>
                    <a:pt x="590" y="45"/>
                  </a:lnTo>
                  <a:close/>
                </a:path>
              </a:pathLst>
            </a:custGeom>
            <a:solidFill>
              <a:srgbClr val="165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10001466" y="-5277118"/>
              <a:ext cx="1644834" cy="3337792"/>
            </a:xfrm>
            <a:custGeom>
              <a:avLst/>
              <a:gdLst>
                <a:gd name="T0" fmla="*/ 600 w 944"/>
                <a:gd name="T1" fmla="*/ 210 h 1935"/>
                <a:gd name="T2" fmla="*/ 600 w 944"/>
                <a:gd name="T3" fmla="*/ 411 h 1935"/>
                <a:gd name="T4" fmla="*/ 504 w 944"/>
                <a:gd name="T5" fmla="*/ 456 h 1935"/>
                <a:gd name="T6" fmla="*/ 504 w 944"/>
                <a:gd name="T7" fmla="*/ 548 h 1935"/>
                <a:gd name="T8" fmla="*/ 842 w 944"/>
                <a:gd name="T9" fmla="*/ 362 h 1935"/>
                <a:gd name="T10" fmla="*/ 842 w 944"/>
                <a:gd name="T11" fmla="*/ 456 h 1935"/>
                <a:gd name="T12" fmla="*/ 673 w 944"/>
                <a:gd name="T13" fmla="*/ 548 h 1935"/>
                <a:gd name="T14" fmla="*/ 673 w 944"/>
                <a:gd name="T15" fmla="*/ 744 h 1935"/>
                <a:gd name="T16" fmla="*/ 765 w 944"/>
                <a:gd name="T17" fmla="*/ 712 h 1935"/>
                <a:gd name="T18" fmla="*/ 767 w 944"/>
                <a:gd name="T19" fmla="*/ 815 h 1935"/>
                <a:gd name="T20" fmla="*/ 675 w 944"/>
                <a:gd name="T21" fmla="*/ 853 h 1935"/>
                <a:gd name="T22" fmla="*/ 673 w 944"/>
                <a:gd name="T23" fmla="*/ 763 h 1935"/>
                <a:gd name="T24" fmla="*/ 600 w 944"/>
                <a:gd name="T25" fmla="*/ 791 h 1935"/>
                <a:gd name="T26" fmla="*/ 600 w 944"/>
                <a:gd name="T27" fmla="*/ 610 h 1935"/>
                <a:gd name="T28" fmla="*/ 170 w 944"/>
                <a:gd name="T29" fmla="*/ 847 h 1935"/>
                <a:gd name="T30" fmla="*/ 170 w 944"/>
                <a:gd name="T31" fmla="*/ 949 h 1935"/>
                <a:gd name="T32" fmla="*/ 76 w 944"/>
                <a:gd name="T33" fmla="*/ 990 h 1935"/>
                <a:gd name="T34" fmla="*/ 76 w 944"/>
                <a:gd name="T35" fmla="*/ 1108 h 1935"/>
                <a:gd name="T36" fmla="*/ 0 w 944"/>
                <a:gd name="T37" fmla="*/ 1136 h 1935"/>
                <a:gd name="T38" fmla="*/ 0 w 944"/>
                <a:gd name="T39" fmla="*/ 1422 h 1935"/>
                <a:gd name="T40" fmla="*/ 83 w 944"/>
                <a:gd name="T41" fmla="*/ 1390 h 1935"/>
                <a:gd name="T42" fmla="*/ 83 w 944"/>
                <a:gd name="T43" fmla="*/ 1473 h 1935"/>
                <a:gd name="T44" fmla="*/ 258 w 944"/>
                <a:gd name="T45" fmla="*/ 1407 h 1935"/>
                <a:gd name="T46" fmla="*/ 258 w 944"/>
                <a:gd name="T47" fmla="*/ 1563 h 1935"/>
                <a:gd name="T48" fmla="*/ 421 w 944"/>
                <a:gd name="T49" fmla="*/ 1499 h 1935"/>
                <a:gd name="T50" fmla="*/ 421 w 944"/>
                <a:gd name="T51" fmla="*/ 1860 h 1935"/>
                <a:gd name="T52" fmla="*/ 511 w 944"/>
                <a:gd name="T53" fmla="*/ 1817 h 1935"/>
                <a:gd name="T54" fmla="*/ 511 w 944"/>
                <a:gd name="T55" fmla="*/ 1935 h 1935"/>
                <a:gd name="T56" fmla="*/ 679 w 944"/>
                <a:gd name="T57" fmla="*/ 1845 h 1935"/>
                <a:gd name="T58" fmla="*/ 679 w 944"/>
                <a:gd name="T59" fmla="*/ 1713 h 1935"/>
                <a:gd name="T60" fmla="*/ 763 w 944"/>
                <a:gd name="T61" fmla="*/ 1674 h 1935"/>
                <a:gd name="T62" fmla="*/ 763 w 944"/>
                <a:gd name="T63" fmla="*/ 1484 h 1935"/>
                <a:gd name="T64" fmla="*/ 842 w 944"/>
                <a:gd name="T65" fmla="*/ 1450 h 1935"/>
                <a:gd name="T66" fmla="*/ 842 w 944"/>
                <a:gd name="T67" fmla="*/ 1236 h 1935"/>
                <a:gd name="T68" fmla="*/ 944 w 944"/>
                <a:gd name="T69" fmla="*/ 1176 h 1935"/>
                <a:gd name="T70" fmla="*/ 944 w 944"/>
                <a:gd name="T71" fmla="*/ 498 h 1935"/>
                <a:gd name="T72" fmla="*/ 842 w 944"/>
                <a:gd name="T73" fmla="*/ 548 h 1935"/>
                <a:gd name="T74" fmla="*/ 842 w 944"/>
                <a:gd name="T75" fmla="*/ 456 h 1935"/>
                <a:gd name="T76" fmla="*/ 944 w 944"/>
                <a:gd name="T77" fmla="*/ 413 h 1935"/>
                <a:gd name="T78" fmla="*/ 944 w 944"/>
                <a:gd name="T79" fmla="*/ 0 h 1935"/>
                <a:gd name="T80" fmla="*/ 600 w 944"/>
                <a:gd name="T81" fmla="*/ 21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4" h="1935">
                  <a:moveTo>
                    <a:pt x="600" y="210"/>
                  </a:moveTo>
                  <a:lnTo>
                    <a:pt x="600" y="411"/>
                  </a:lnTo>
                  <a:lnTo>
                    <a:pt x="504" y="456"/>
                  </a:lnTo>
                  <a:lnTo>
                    <a:pt x="504" y="548"/>
                  </a:lnTo>
                  <a:lnTo>
                    <a:pt x="842" y="362"/>
                  </a:lnTo>
                  <a:lnTo>
                    <a:pt x="842" y="456"/>
                  </a:lnTo>
                  <a:lnTo>
                    <a:pt x="673" y="548"/>
                  </a:lnTo>
                  <a:lnTo>
                    <a:pt x="673" y="744"/>
                  </a:lnTo>
                  <a:lnTo>
                    <a:pt x="765" y="712"/>
                  </a:lnTo>
                  <a:lnTo>
                    <a:pt x="767" y="815"/>
                  </a:lnTo>
                  <a:lnTo>
                    <a:pt x="675" y="853"/>
                  </a:lnTo>
                  <a:lnTo>
                    <a:pt x="673" y="763"/>
                  </a:lnTo>
                  <a:lnTo>
                    <a:pt x="600" y="791"/>
                  </a:lnTo>
                  <a:lnTo>
                    <a:pt x="600" y="610"/>
                  </a:lnTo>
                  <a:lnTo>
                    <a:pt x="170" y="847"/>
                  </a:lnTo>
                  <a:lnTo>
                    <a:pt x="170" y="949"/>
                  </a:lnTo>
                  <a:lnTo>
                    <a:pt x="76" y="990"/>
                  </a:lnTo>
                  <a:lnTo>
                    <a:pt x="76" y="1108"/>
                  </a:lnTo>
                  <a:lnTo>
                    <a:pt x="0" y="1136"/>
                  </a:lnTo>
                  <a:lnTo>
                    <a:pt x="0" y="1422"/>
                  </a:lnTo>
                  <a:lnTo>
                    <a:pt x="83" y="1390"/>
                  </a:lnTo>
                  <a:lnTo>
                    <a:pt x="83" y="1473"/>
                  </a:lnTo>
                  <a:lnTo>
                    <a:pt x="258" y="1407"/>
                  </a:lnTo>
                  <a:lnTo>
                    <a:pt x="258" y="1563"/>
                  </a:lnTo>
                  <a:lnTo>
                    <a:pt x="421" y="1499"/>
                  </a:lnTo>
                  <a:lnTo>
                    <a:pt x="421" y="1860"/>
                  </a:lnTo>
                  <a:lnTo>
                    <a:pt x="511" y="1817"/>
                  </a:lnTo>
                  <a:lnTo>
                    <a:pt x="511" y="1935"/>
                  </a:lnTo>
                  <a:lnTo>
                    <a:pt x="679" y="1845"/>
                  </a:lnTo>
                  <a:lnTo>
                    <a:pt x="679" y="1713"/>
                  </a:lnTo>
                  <a:lnTo>
                    <a:pt x="763" y="1674"/>
                  </a:lnTo>
                  <a:lnTo>
                    <a:pt x="763" y="1484"/>
                  </a:lnTo>
                  <a:lnTo>
                    <a:pt x="842" y="1450"/>
                  </a:lnTo>
                  <a:lnTo>
                    <a:pt x="842" y="1236"/>
                  </a:lnTo>
                  <a:lnTo>
                    <a:pt x="944" y="1176"/>
                  </a:lnTo>
                  <a:lnTo>
                    <a:pt x="944" y="498"/>
                  </a:lnTo>
                  <a:lnTo>
                    <a:pt x="842" y="548"/>
                  </a:lnTo>
                  <a:lnTo>
                    <a:pt x="842" y="456"/>
                  </a:lnTo>
                  <a:lnTo>
                    <a:pt x="944" y="413"/>
                  </a:lnTo>
                  <a:lnTo>
                    <a:pt x="944" y="0"/>
                  </a:lnTo>
                  <a:lnTo>
                    <a:pt x="600" y="210"/>
                  </a:lnTo>
                  <a:close/>
                </a:path>
              </a:pathLst>
            </a:custGeom>
            <a:solidFill>
              <a:srgbClr val="189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10581687" y="-4571610"/>
              <a:ext cx="160302" cy="422615"/>
            </a:xfrm>
            <a:custGeom>
              <a:avLst/>
              <a:gdLst>
                <a:gd name="T0" fmla="*/ 0 w 92"/>
                <a:gd name="T1" fmla="*/ 47 h 245"/>
                <a:gd name="T2" fmla="*/ 0 w 92"/>
                <a:gd name="T3" fmla="*/ 245 h 245"/>
                <a:gd name="T4" fmla="*/ 92 w 92"/>
                <a:gd name="T5" fmla="*/ 188 h 245"/>
                <a:gd name="T6" fmla="*/ 92 w 92"/>
                <a:gd name="T7" fmla="*/ 0 h 245"/>
                <a:gd name="T8" fmla="*/ 0 w 92"/>
                <a:gd name="T9" fmla="*/ 4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45">
                  <a:moveTo>
                    <a:pt x="0" y="47"/>
                  </a:moveTo>
                  <a:lnTo>
                    <a:pt x="0" y="245"/>
                  </a:lnTo>
                  <a:lnTo>
                    <a:pt x="92" y="188"/>
                  </a:lnTo>
                  <a:lnTo>
                    <a:pt x="92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2E8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6595055" y="-5615210"/>
              <a:ext cx="749236" cy="988401"/>
            </a:xfrm>
            <a:custGeom>
              <a:avLst/>
              <a:gdLst>
                <a:gd name="T0" fmla="*/ 0 w 430"/>
                <a:gd name="T1" fmla="*/ 10 h 573"/>
                <a:gd name="T2" fmla="*/ 0 w 430"/>
                <a:gd name="T3" fmla="*/ 237 h 573"/>
                <a:gd name="T4" fmla="*/ 300 w 430"/>
                <a:gd name="T5" fmla="*/ 534 h 573"/>
                <a:gd name="T6" fmla="*/ 430 w 430"/>
                <a:gd name="T7" fmla="*/ 573 h 573"/>
                <a:gd name="T8" fmla="*/ 430 w 430"/>
                <a:gd name="T9" fmla="*/ 357 h 573"/>
                <a:gd name="T10" fmla="*/ 274 w 430"/>
                <a:gd name="T11" fmla="*/ 333 h 573"/>
                <a:gd name="T12" fmla="*/ 342 w 430"/>
                <a:gd name="T13" fmla="*/ 312 h 573"/>
                <a:gd name="T14" fmla="*/ 342 w 430"/>
                <a:gd name="T15" fmla="*/ 209 h 573"/>
                <a:gd name="T16" fmla="*/ 180 w 430"/>
                <a:gd name="T17" fmla="*/ 121 h 573"/>
                <a:gd name="T18" fmla="*/ 180 w 430"/>
                <a:gd name="T19" fmla="*/ 14 h 573"/>
                <a:gd name="T20" fmla="*/ 77 w 430"/>
                <a:gd name="T21" fmla="*/ 0 h 573"/>
                <a:gd name="T22" fmla="*/ 0 w 430"/>
                <a:gd name="T23" fmla="*/ 1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73">
                  <a:moveTo>
                    <a:pt x="0" y="10"/>
                  </a:moveTo>
                  <a:lnTo>
                    <a:pt x="0" y="237"/>
                  </a:lnTo>
                  <a:lnTo>
                    <a:pt x="300" y="534"/>
                  </a:lnTo>
                  <a:lnTo>
                    <a:pt x="430" y="573"/>
                  </a:lnTo>
                  <a:lnTo>
                    <a:pt x="430" y="357"/>
                  </a:lnTo>
                  <a:lnTo>
                    <a:pt x="274" y="333"/>
                  </a:lnTo>
                  <a:lnTo>
                    <a:pt x="342" y="312"/>
                  </a:lnTo>
                  <a:lnTo>
                    <a:pt x="342" y="209"/>
                  </a:lnTo>
                  <a:lnTo>
                    <a:pt x="180" y="121"/>
                  </a:lnTo>
                  <a:lnTo>
                    <a:pt x="180" y="14"/>
                  </a:lnTo>
                  <a:lnTo>
                    <a:pt x="7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C8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6595055" y="-5682482"/>
              <a:ext cx="313634" cy="181121"/>
            </a:xfrm>
            <a:custGeom>
              <a:avLst/>
              <a:gdLst>
                <a:gd name="T0" fmla="*/ 88 w 180"/>
                <a:gd name="T1" fmla="*/ 0 h 105"/>
                <a:gd name="T2" fmla="*/ 0 w 180"/>
                <a:gd name="T3" fmla="*/ 49 h 105"/>
                <a:gd name="T4" fmla="*/ 88 w 180"/>
                <a:gd name="T5" fmla="*/ 105 h 105"/>
                <a:gd name="T6" fmla="*/ 180 w 180"/>
                <a:gd name="T7" fmla="*/ 53 h 105"/>
                <a:gd name="T8" fmla="*/ 88 w 180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05">
                  <a:moveTo>
                    <a:pt x="88" y="0"/>
                  </a:moveTo>
                  <a:lnTo>
                    <a:pt x="0" y="49"/>
                  </a:lnTo>
                  <a:lnTo>
                    <a:pt x="88" y="105"/>
                  </a:lnTo>
                  <a:lnTo>
                    <a:pt x="180" y="5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8BB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6014833" y="-5504812"/>
              <a:ext cx="1609986" cy="1105698"/>
            </a:xfrm>
            <a:custGeom>
              <a:avLst/>
              <a:gdLst>
                <a:gd name="T0" fmla="*/ 0 w 924"/>
                <a:gd name="T1" fmla="*/ 145 h 641"/>
                <a:gd name="T2" fmla="*/ 844 w 924"/>
                <a:gd name="T3" fmla="*/ 641 h 641"/>
                <a:gd name="T4" fmla="*/ 924 w 924"/>
                <a:gd name="T5" fmla="*/ 588 h 641"/>
                <a:gd name="T6" fmla="*/ 675 w 924"/>
                <a:gd name="T7" fmla="*/ 440 h 641"/>
                <a:gd name="T8" fmla="*/ 755 w 924"/>
                <a:gd name="T9" fmla="*/ 391 h 641"/>
                <a:gd name="T10" fmla="*/ 675 w 924"/>
                <a:gd name="T11" fmla="*/ 340 h 641"/>
                <a:gd name="T12" fmla="*/ 759 w 924"/>
                <a:gd name="T13" fmla="*/ 293 h 641"/>
                <a:gd name="T14" fmla="*/ 588 w 924"/>
                <a:gd name="T15" fmla="*/ 203 h 641"/>
                <a:gd name="T16" fmla="*/ 675 w 924"/>
                <a:gd name="T17" fmla="*/ 145 h 641"/>
                <a:gd name="T18" fmla="*/ 428 w 924"/>
                <a:gd name="T19" fmla="*/ 0 h 641"/>
                <a:gd name="T20" fmla="*/ 346 w 924"/>
                <a:gd name="T21" fmla="*/ 45 h 641"/>
                <a:gd name="T22" fmla="*/ 423 w 924"/>
                <a:gd name="T23" fmla="*/ 98 h 641"/>
                <a:gd name="T24" fmla="*/ 333 w 924"/>
                <a:gd name="T25" fmla="*/ 145 h 641"/>
                <a:gd name="T26" fmla="*/ 252 w 924"/>
                <a:gd name="T27" fmla="*/ 100 h 641"/>
                <a:gd name="T28" fmla="*/ 175 w 924"/>
                <a:gd name="T29" fmla="*/ 145 h 641"/>
                <a:gd name="T30" fmla="*/ 83 w 924"/>
                <a:gd name="T31" fmla="*/ 98 h 641"/>
                <a:gd name="T32" fmla="*/ 0 w 924"/>
                <a:gd name="T33" fmla="*/ 14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4" h="641">
                  <a:moveTo>
                    <a:pt x="0" y="145"/>
                  </a:moveTo>
                  <a:lnTo>
                    <a:pt x="844" y="641"/>
                  </a:lnTo>
                  <a:lnTo>
                    <a:pt x="924" y="588"/>
                  </a:lnTo>
                  <a:lnTo>
                    <a:pt x="675" y="440"/>
                  </a:lnTo>
                  <a:lnTo>
                    <a:pt x="755" y="391"/>
                  </a:lnTo>
                  <a:lnTo>
                    <a:pt x="675" y="340"/>
                  </a:lnTo>
                  <a:lnTo>
                    <a:pt x="759" y="293"/>
                  </a:lnTo>
                  <a:lnTo>
                    <a:pt x="588" y="203"/>
                  </a:lnTo>
                  <a:lnTo>
                    <a:pt x="675" y="145"/>
                  </a:lnTo>
                  <a:lnTo>
                    <a:pt x="428" y="0"/>
                  </a:lnTo>
                  <a:lnTo>
                    <a:pt x="346" y="45"/>
                  </a:lnTo>
                  <a:lnTo>
                    <a:pt x="423" y="98"/>
                  </a:lnTo>
                  <a:lnTo>
                    <a:pt x="333" y="145"/>
                  </a:lnTo>
                  <a:lnTo>
                    <a:pt x="252" y="100"/>
                  </a:lnTo>
                  <a:lnTo>
                    <a:pt x="175" y="145"/>
                  </a:lnTo>
                  <a:lnTo>
                    <a:pt x="83" y="98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8BB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8525645" y="-6608784"/>
              <a:ext cx="3120654" cy="1693907"/>
            </a:xfrm>
            <a:custGeom>
              <a:avLst/>
              <a:gdLst>
                <a:gd name="T0" fmla="*/ 0 w 1791"/>
                <a:gd name="T1" fmla="*/ 56 h 982"/>
                <a:gd name="T2" fmla="*/ 419 w 1791"/>
                <a:gd name="T3" fmla="*/ 293 h 982"/>
                <a:gd name="T4" fmla="*/ 487 w 1791"/>
                <a:gd name="T5" fmla="*/ 249 h 982"/>
                <a:gd name="T6" fmla="*/ 838 w 1791"/>
                <a:gd name="T7" fmla="*/ 434 h 982"/>
                <a:gd name="T8" fmla="*/ 763 w 1791"/>
                <a:gd name="T9" fmla="*/ 497 h 982"/>
                <a:gd name="T10" fmla="*/ 945 w 1791"/>
                <a:gd name="T11" fmla="*/ 591 h 982"/>
                <a:gd name="T12" fmla="*/ 1013 w 1791"/>
                <a:gd name="T13" fmla="*/ 533 h 982"/>
                <a:gd name="T14" fmla="*/ 1105 w 1791"/>
                <a:gd name="T15" fmla="*/ 591 h 982"/>
                <a:gd name="T16" fmla="*/ 1028 w 1791"/>
                <a:gd name="T17" fmla="*/ 638 h 982"/>
                <a:gd name="T18" fmla="*/ 1184 w 1791"/>
                <a:gd name="T19" fmla="*/ 729 h 982"/>
                <a:gd name="T20" fmla="*/ 1110 w 1791"/>
                <a:gd name="T21" fmla="*/ 792 h 982"/>
                <a:gd name="T22" fmla="*/ 1447 w 1791"/>
                <a:gd name="T23" fmla="*/ 982 h 982"/>
                <a:gd name="T24" fmla="*/ 1791 w 1791"/>
                <a:gd name="T25" fmla="*/ 772 h 982"/>
                <a:gd name="T26" fmla="*/ 389 w 1791"/>
                <a:gd name="T27" fmla="*/ 13 h 982"/>
                <a:gd name="T28" fmla="*/ 331 w 1791"/>
                <a:gd name="T29" fmla="*/ 52 h 982"/>
                <a:gd name="T30" fmla="*/ 246 w 1791"/>
                <a:gd name="T31" fmla="*/ 3 h 982"/>
                <a:gd name="T32" fmla="*/ 184 w 1791"/>
                <a:gd name="T33" fmla="*/ 52 h 982"/>
                <a:gd name="T34" fmla="*/ 83 w 1791"/>
                <a:gd name="T35" fmla="*/ 0 h 982"/>
                <a:gd name="T36" fmla="*/ 0 w 1791"/>
                <a:gd name="T37" fmla="*/ 5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91" h="982">
                  <a:moveTo>
                    <a:pt x="0" y="56"/>
                  </a:moveTo>
                  <a:lnTo>
                    <a:pt x="419" y="293"/>
                  </a:lnTo>
                  <a:lnTo>
                    <a:pt x="487" y="249"/>
                  </a:lnTo>
                  <a:lnTo>
                    <a:pt x="838" y="434"/>
                  </a:lnTo>
                  <a:lnTo>
                    <a:pt x="763" y="497"/>
                  </a:lnTo>
                  <a:lnTo>
                    <a:pt x="945" y="591"/>
                  </a:lnTo>
                  <a:lnTo>
                    <a:pt x="1013" y="533"/>
                  </a:lnTo>
                  <a:lnTo>
                    <a:pt x="1105" y="591"/>
                  </a:lnTo>
                  <a:lnTo>
                    <a:pt x="1028" y="638"/>
                  </a:lnTo>
                  <a:lnTo>
                    <a:pt x="1184" y="729"/>
                  </a:lnTo>
                  <a:lnTo>
                    <a:pt x="1110" y="792"/>
                  </a:lnTo>
                  <a:lnTo>
                    <a:pt x="1447" y="982"/>
                  </a:lnTo>
                  <a:lnTo>
                    <a:pt x="1791" y="772"/>
                  </a:lnTo>
                  <a:lnTo>
                    <a:pt x="389" y="13"/>
                  </a:lnTo>
                  <a:lnTo>
                    <a:pt x="331" y="52"/>
                  </a:lnTo>
                  <a:lnTo>
                    <a:pt x="246" y="3"/>
                  </a:lnTo>
                  <a:lnTo>
                    <a:pt x="184" y="52"/>
                  </a:lnTo>
                  <a:lnTo>
                    <a:pt x="83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8EC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8224208" y="-6593259"/>
              <a:ext cx="301436" cy="158696"/>
            </a:xfrm>
            <a:custGeom>
              <a:avLst/>
              <a:gdLst>
                <a:gd name="T0" fmla="*/ 0 w 173"/>
                <a:gd name="T1" fmla="*/ 47 h 92"/>
                <a:gd name="T2" fmla="*/ 85 w 173"/>
                <a:gd name="T3" fmla="*/ 0 h 92"/>
                <a:gd name="T4" fmla="*/ 173 w 173"/>
                <a:gd name="T5" fmla="*/ 47 h 92"/>
                <a:gd name="T6" fmla="*/ 94 w 173"/>
                <a:gd name="T7" fmla="*/ 92 h 92"/>
                <a:gd name="T8" fmla="*/ 0 w 173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92">
                  <a:moveTo>
                    <a:pt x="0" y="47"/>
                  </a:moveTo>
                  <a:lnTo>
                    <a:pt x="85" y="0"/>
                  </a:lnTo>
                  <a:lnTo>
                    <a:pt x="173" y="47"/>
                  </a:lnTo>
                  <a:lnTo>
                    <a:pt x="94" y="92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8AB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7567320" y="-6029199"/>
              <a:ext cx="2601416" cy="1954376"/>
            </a:xfrm>
            <a:custGeom>
              <a:avLst/>
              <a:gdLst>
                <a:gd name="T0" fmla="*/ 1358 w 1493"/>
                <a:gd name="T1" fmla="*/ 695 h 1133"/>
                <a:gd name="T2" fmla="*/ 954 w 1493"/>
                <a:gd name="T3" fmla="*/ 967 h 1133"/>
                <a:gd name="T4" fmla="*/ 674 w 1493"/>
                <a:gd name="T5" fmla="*/ 984 h 1133"/>
                <a:gd name="T6" fmla="*/ 150 w 1493"/>
                <a:gd name="T7" fmla="*/ 667 h 1133"/>
                <a:gd name="T8" fmla="*/ 165 w 1493"/>
                <a:gd name="T9" fmla="*/ 436 h 1133"/>
                <a:gd name="T10" fmla="*/ 593 w 1493"/>
                <a:gd name="T11" fmla="*/ 169 h 1133"/>
                <a:gd name="T12" fmla="*/ 1136 w 1493"/>
                <a:gd name="T13" fmla="*/ 471 h 1133"/>
                <a:gd name="T14" fmla="*/ 1133 w 1493"/>
                <a:gd name="T15" fmla="*/ 503 h 1133"/>
                <a:gd name="T16" fmla="*/ 1067 w 1493"/>
                <a:gd name="T17" fmla="*/ 545 h 1133"/>
                <a:gd name="T18" fmla="*/ 960 w 1493"/>
                <a:gd name="T19" fmla="*/ 515 h 1133"/>
                <a:gd name="T20" fmla="*/ 580 w 1493"/>
                <a:gd name="T21" fmla="*/ 280 h 1133"/>
                <a:gd name="T22" fmla="*/ 319 w 1493"/>
                <a:gd name="T23" fmla="*/ 449 h 1133"/>
                <a:gd name="T24" fmla="*/ 319 w 1493"/>
                <a:gd name="T25" fmla="*/ 671 h 1133"/>
                <a:gd name="T26" fmla="*/ 629 w 1493"/>
                <a:gd name="T27" fmla="*/ 860 h 1133"/>
                <a:gd name="T28" fmla="*/ 851 w 1493"/>
                <a:gd name="T29" fmla="*/ 836 h 1133"/>
                <a:gd name="T30" fmla="*/ 963 w 1493"/>
                <a:gd name="T31" fmla="*/ 667 h 1133"/>
                <a:gd name="T32" fmla="*/ 1089 w 1493"/>
                <a:gd name="T33" fmla="*/ 703 h 1133"/>
                <a:gd name="T34" fmla="*/ 1290 w 1493"/>
                <a:gd name="T35" fmla="*/ 582 h 1133"/>
                <a:gd name="T36" fmla="*/ 1290 w 1493"/>
                <a:gd name="T37" fmla="*/ 297 h 1133"/>
                <a:gd name="T38" fmla="*/ 1290 w 1493"/>
                <a:gd name="T39" fmla="*/ 282 h 1133"/>
                <a:gd name="T40" fmla="*/ 1230 w 1493"/>
                <a:gd name="T41" fmla="*/ 359 h 1133"/>
                <a:gd name="T42" fmla="*/ 590 w 1493"/>
                <a:gd name="T43" fmla="*/ 0 h 1133"/>
                <a:gd name="T44" fmla="*/ 24 w 1493"/>
                <a:gd name="T45" fmla="*/ 353 h 1133"/>
                <a:gd name="T46" fmla="*/ 0 w 1493"/>
                <a:gd name="T47" fmla="*/ 633 h 1133"/>
                <a:gd name="T48" fmla="*/ 0 w 1493"/>
                <a:gd name="T49" fmla="*/ 744 h 1133"/>
                <a:gd name="T50" fmla="*/ 638 w 1493"/>
                <a:gd name="T51" fmla="*/ 1133 h 1133"/>
                <a:gd name="T52" fmla="*/ 1003 w 1493"/>
                <a:gd name="T53" fmla="*/ 1110 h 1133"/>
                <a:gd name="T54" fmla="*/ 1493 w 1493"/>
                <a:gd name="T55" fmla="*/ 780 h 1133"/>
                <a:gd name="T56" fmla="*/ 1493 w 1493"/>
                <a:gd name="T57" fmla="*/ 669 h 1133"/>
                <a:gd name="T58" fmla="*/ 1358 w 1493"/>
                <a:gd name="T59" fmla="*/ 695 h 1133"/>
                <a:gd name="T60" fmla="*/ 768 w 1493"/>
                <a:gd name="T61" fmla="*/ 699 h 1133"/>
                <a:gd name="T62" fmla="*/ 661 w 1493"/>
                <a:gd name="T63" fmla="*/ 712 h 1133"/>
                <a:gd name="T64" fmla="*/ 464 w 1493"/>
                <a:gd name="T65" fmla="*/ 590 h 1133"/>
                <a:gd name="T66" fmla="*/ 464 w 1493"/>
                <a:gd name="T67" fmla="*/ 528 h 1133"/>
                <a:gd name="T68" fmla="*/ 582 w 1493"/>
                <a:gd name="T69" fmla="*/ 451 h 1133"/>
                <a:gd name="T70" fmla="*/ 830 w 1493"/>
                <a:gd name="T71" fmla="*/ 605 h 1133"/>
                <a:gd name="T72" fmla="*/ 768 w 1493"/>
                <a:gd name="T73" fmla="*/ 699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3" h="1133">
                  <a:moveTo>
                    <a:pt x="1358" y="695"/>
                  </a:moveTo>
                  <a:lnTo>
                    <a:pt x="954" y="967"/>
                  </a:lnTo>
                  <a:lnTo>
                    <a:pt x="674" y="984"/>
                  </a:lnTo>
                  <a:lnTo>
                    <a:pt x="150" y="667"/>
                  </a:lnTo>
                  <a:lnTo>
                    <a:pt x="165" y="436"/>
                  </a:lnTo>
                  <a:lnTo>
                    <a:pt x="593" y="169"/>
                  </a:lnTo>
                  <a:lnTo>
                    <a:pt x="1136" y="471"/>
                  </a:lnTo>
                  <a:lnTo>
                    <a:pt x="1133" y="503"/>
                  </a:lnTo>
                  <a:lnTo>
                    <a:pt x="1067" y="545"/>
                  </a:lnTo>
                  <a:lnTo>
                    <a:pt x="960" y="515"/>
                  </a:lnTo>
                  <a:lnTo>
                    <a:pt x="580" y="280"/>
                  </a:lnTo>
                  <a:lnTo>
                    <a:pt x="319" y="449"/>
                  </a:lnTo>
                  <a:lnTo>
                    <a:pt x="319" y="671"/>
                  </a:lnTo>
                  <a:lnTo>
                    <a:pt x="629" y="860"/>
                  </a:lnTo>
                  <a:lnTo>
                    <a:pt x="851" y="836"/>
                  </a:lnTo>
                  <a:lnTo>
                    <a:pt x="963" y="667"/>
                  </a:lnTo>
                  <a:lnTo>
                    <a:pt x="1089" y="703"/>
                  </a:lnTo>
                  <a:lnTo>
                    <a:pt x="1290" y="582"/>
                  </a:lnTo>
                  <a:lnTo>
                    <a:pt x="1290" y="297"/>
                  </a:lnTo>
                  <a:lnTo>
                    <a:pt x="1290" y="282"/>
                  </a:lnTo>
                  <a:lnTo>
                    <a:pt x="1230" y="359"/>
                  </a:lnTo>
                  <a:lnTo>
                    <a:pt x="590" y="0"/>
                  </a:lnTo>
                  <a:lnTo>
                    <a:pt x="24" y="353"/>
                  </a:lnTo>
                  <a:lnTo>
                    <a:pt x="0" y="633"/>
                  </a:lnTo>
                  <a:lnTo>
                    <a:pt x="0" y="744"/>
                  </a:lnTo>
                  <a:lnTo>
                    <a:pt x="638" y="1133"/>
                  </a:lnTo>
                  <a:lnTo>
                    <a:pt x="1003" y="1110"/>
                  </a:lnTo>
                  <a:lnTo>
                    <a:pt x="1493" y="780"/>
                  </a:lnTo>
                  <a:lnTo>
                    <a:pt x="1493" y="669"/>
                  </a:lnTo>
                  <a:lnTo>
                    <a:pt x="1358" y="695"/>
                  </a:lnTo>
                  <a:close/>
                  <a:moveTo>
                    <a:pt x="768" y="699"/>
                  </a:moveTo>
                  <a:lnTo>
                    <a:pt x="661" y="712"/>
                  </a:lnTo>
                  <a:lnTo>
                    <a:pt x="464" y="590"/>
                  </a:lnTo>
                  <a:lnTo>
                    <a:pt x="464" y="528"/>
                  </a:lnTo>
                  <a:lnTo>
                    <a:pt x="582" y="451"/>
                  </a:lnTo>
                  <a:lnTo>
                    <a:pt x="830" y="605"/>
                  </a:lnTo>
                  <a:lnTo>
                    <a:pt x="768" y="699"/>
                  </a:lnTo>
                  <a:close/>
                </a:path>
              </a:pathLst>
            </a:custGeom>
            <a:solidFill>
              <a:srgbClr val="00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567320" y="-6220669"/>
              <a:ext cx="2601416" cy="1950926"/>
            </a:xfrm>
            <a:custGeom>
              <a:avLst/>
              <a:gdLst>
                <a:gd name="T0" fmla="*/ 638 w 1493"/>
                <a:gd name="T1" fmla="*/ 1131 h 1131"/>
                <a:gd name="T2" fmla="*/ 0 w 1493"/>
                <a:gd name="T3" fmla="*/ 744 h 1131"/>
                <a:gd name="T4" fmla="*/ 24 w 1493"/>
                <a:gd name="T5" fmla="*/ 351 h 1131"/>
                <a:gd name="T6" fmla="*/ 590 w 1493"/>
                <a:gd name="T7" fmla="*/ 0 h 1131"/>
                <a:gd name="T8" fmla="*/ 1290 w 1493"/>
                <a:gd name="T9" fmla="*/ 393 h 1131"/>
                <a:gd name="T10" fmla="*/ 1268 w 1493"/>
                <a:gd name="T11" fmla="*/ 588 h 1131"/>
                <a:gd name="T12" fmla="*/ 1089 w 1493"/>
                <a:gd name="T13" fmla="*/ 701 h 1131"/>
                <a:gd name="T14" fmla="*/ 963 w 1493"/>
                <a:gd name="T15" fmla="*/ 665 h 1131"/>
                <a:gd name="T16" fmla="*/ 851 w 1493"/>
                <a:gd name="T17" fmla="*/ 836 h 1131"/>
                <a:gd name="T18" fmla="*/ 629 w 1493"/>
                <a:gd name="T19" fmla="*/ 861 h 1131"/>
                <a:gd name="T20" fmla="*/ 319 w 1493"/>
                <a:gd name="T21" fmla="*/ 671 h 1131"/>
                <a:gd name="T22" fmla="*/ 319 w 1493"/>
                <a:gd name="T23" fmla="*/ 449 h 1131"/>
                <a:gd name="T24" fmla="*/ 580 w 1493"/>
                <a:gd name="T25" fmla="*/ 280 h 1131"/>
                <a:gd name="T26" fmla="*/ 960 w 1493"/>
                <a:gd name="T27" fmla="*/ 515 h 1131"/>
                <a:gd name="T28" fmla="*/ 1067 w 1493"/>
                <a:gd name="T29" fmla="*/ 545 h 1131"/>
                <a:gd name="T30" fmla="*/ 1133 w 1493"/>
                <a:gd name="T31" fmla="*/ 504 h 1131"/>
                <a:gd name="T32" fmla="*/ 1136 w 1493"/>
                <a:gd name="T33" fmla="*/ 472 h 1131"/>
                <a:gd name="T34" fmla="*/ 593 w 1493"/>
                <a:gd name="T35" fmla="*/ 167 h 1131"/>
                <a:gd name="T36" fmla="*/ 165 w 1493"/>
                <a:gd name="T37" fmla="*/ 436 h 1131"/>
                <a:gd name="T38" fmla="*/ 150 w 1493"/>
                <a:gd name="T39" fmla="*/ 665 h 1131"/>
                <a:gd name="T40" fmla="*/ 674 w 1493"/>
                <a:gd name="T41" fmla="*/ 985 h 1131"/>
                <a:gd name="T42" fmla="*/ 954 w 1493"/>
                <a:gd name="T43" fmla="*/ 968 h 1131"/>
                <a:gd name="T44" fmla="*/ 1358 w 1493"/>
                <a:gd name="T45" fmla="*/ 695 h 1131"/>
                <a:gd name="T46" fmla="*/ 1493 w 1493"/>
                <a:gd name="T47" fmla="*/ 780 h 1131"/>
                <a:gd name="T48" fmla="*/ 1003 w 1493"/>
                <a:gd name="T49" fmla="*/ 1110 h 1131"/>
                <a:gd name="T50" fmla="*/ 638 w 1493"/>
                <a:gd name="T51" fmla="*/ 1131 h 1131"/>
                <a:gd name="T52" fmla="*/ 464 w 1493"/>
                <a:gd name="T53" fmla="*/ 590 h 1131"/>
                <a:gd name="T54" fmla="*/ 661 w 1493"/>
                <a:gd name="T55" fmla="*/ 710 h 1131"/>
                <a:gd name="T56" fmla="*/ 768 w 1493"/>
                <a:gd name="T57" fmla="*/ 699 h 1131"/>
                <a:gd name="T58" fmla="*/ 830 w 1493"/>
                <a:gd name="T59" fmla="*/ 605 h 1131"/>
                <a:gd name="T60" fmla="*/ 582 w 1493"/>
                <a:gd name="T61" fmla="*/ 451 h 1131"/>
                <a:gd name="T62" fmla="*/ 464 w 1493"/>
                <a:gd name="T63" fmla="*/ 528 h 1131"/>
                <a:gd name="T64" fmla="*/ 464 w 1493"/>
                <a:gd name="T65" fmla="*/ 59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3" h="1131">
                  <a:moveTo>
                    <a:pt x="638" y="1131"/>
                  </a:moveTo>
                  <a:lnTo>
                    <a:pt x="0" y="744"/>
                  </a:lnTo>
                  <a:lnTo>
                    <a:pt x="24" y="351"/>
                  </a:lnTo>
                  <a:lnTo>
                    <a:pt x="590" y="0"/>
                  </a:lnTo>
                  <a:lnTo>
                    <a:pt x="1290" y="393"/>
                  </a:lnTo>
                  <a:lnTo>
                    <a:pt x="1268" y="588"/>
                  </a:lnTo>
                  <a:lnTo>
                    <a:pt x="1089" y="701"/>
                  </a:lnTo>
                  <a:lnTo>
                    <a:pt x="963" y="665"/>
                  </a:lnTo>
                  <a:lnTo>
                    <a:pt x="851" y="836"/>
                  </a:lnTo>
                  <a:lnTo>
                    <a:pt x="629" y="861"/>
                  </a:lnTo>
                  <a:lnTo>
                    <a:pt x="319" y="671"/>
                  </a:lnTo>
                  <a:lnTo>
                    <a:pt x="319" y="449"/>
                  </a:lnTo>
                  <a:lnTo>
                    <a:pt x="580" y="280"/>
                  </a:lnTo>
                  <a:lnTo>
                    <a:pt x="960" y="515"/>
                  </a:lnTo>
                  <a:lnTo>
                    <a:pt x="1067" y="545"/>
                  </a:lnTo>
                  <a:lnTo>
                    <a:pt x="1133" y="504"/>
                  </a:lnTo>
                  <a:lnTo>
                    <a:pt x="1136" y="472"/>
                  </a:lnTo>
                  <a:lnTo>
                    <a:pt x="593" y="167"/>
                  </a:lnTo>
                  <a:lnTo>
                    <a:pt x="165" y="436"/>
                  </a:lnTo>
                  <a:lnTo>
                    <a:pt x="150" y="665"/>
                  </a:lnTo>
                  <a:lnTo>
                    <a:pt x="674" y="985"/>
                  </a:lnTo>
                  <a:lnTo>
                    <a:pt x="954" y="968"/>
                  </a:lnTo>
                  <a:lnTo>
                    <a:pt x="1358" y="695"/>
                  </a:lnTo>
                  <a:lnTo>
                    <a:pt x="1493" y="780"/>
                  </a:lnTo>
                  <a:lnTo>
                    <a:pt x="1003" y="1110"/>
                  </a:lnTo>
                  <a:lnTo>
                    <a:pt x="638" y="1131"/>
                  </a:lnTo>
                  <a:close/>
                  <a:moveTo>
                    <a:pt x="464" y="590"/>
                  </a:moveTo>
                  <a:lnTo>
                    <a:pt x="661" y="710"/>
                  </a:lnTo>
                  <a:lnTo>
                    <a:pt x="768" y="699"/>
                  </a:lnTo>
                  <a:lnTo>
                    <a:pt x="830" y="605"/>
                  </a:lnTo>
                  <a:lnTo>
                    <a:pt x="582" y="451"/>
                  </a:lnTo>
                  <a:lnTo>
                    <a:pt x="464" y="528"/>
                  </a:lnTo>
                  <a:lnTo>
                    <a:pt x="464" y="590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5760442" y="-6262068"/>
              <a:ext cx="5819647" cy="4215794"/>
            </a:xfrm>
            <a:custGeom>
              <a:avLst/>
              <a:gdLst>
                <a:gd name="T0" fmla="*/ 618 w 1778"/>
                <a:gd name="T1" fmla="*/ 1301 h 1301"/>
                <a:gd name="T2" fmla="*/ 523 w 1778"/>
                <a:gd name="T3" fmla="*/ 1297 h 1301"/>
                <a:gd name="T4" fmla="*/ 73 w 1778"/>
                <a:gd name="T5" fmla="*/ 1058 h 1301"/>
                <a:gd name="T6" fmla="*/ 118 w 1778"/>
                <a:gd name="T7" fmla="*/ 795 h 1301"/>
                <a:gd name="T8" fmla="*/ 117 w 1778"/>
                <a:gd name="T9" fmla="*/ 831 h 1301"/>
                <a:gd name="T10" fmla="*/ 118 w 1778"/>
                <a:gd name="T11" fmla="*/ 1045 h 1301"/>
                <a:gd name="T12" fmla="*/ 516 w 1778"/>
                <a:gd name="T13" fmla="*/ 1213 h 1301"/>
                <a:gd name="T14" fmla="*/ 1194 w 1778"/>
                <a:gd name="T15" fmla="*/ 1041 h 1301"/>
                <a:gd name="T16" fmla="*/ 1701 w 1778"/>
                <a:gd name="T17" fmla="*/ 400 h 1301"/>
                <a:gd name="T18" fmla="*/ 1661 w 1778"/>
                <a:gd name="T19" fmla="*/ 191 h 1301"/>
                <a:gd name="T20" fmla="*/ 1275 w 1778"/>
                <a:gd name="T21" fmla="*/ 21 h 1301"/>
                <a:gd name="T22" fmla="*/ 1237 w 1778"/>
                <a:gd name="T23" fmla="*/ 0 h 1301"/>
                <a:gd name="T24" fmla="*/ 1237 w 1778"/>
                <a:gd name="T25" fmla="*/ 0 h 1301"/>
                <a:gd name="T26" fmla="*/ 1703 w 1778"/>
                <a:gd name="T27" fmla="*/ 157 h 1301"/>
                <a:gd name="T28" fmla="*/ 1760 w 1778"/>
                <a:gd name="T29" fmla="*/ 399 h 1301"/>
                <a:gd name="T30" fmla="*/ 1570 w 1778"/>
                <a:gd name="T31" fmla="*/ 853 h 1301"/>
                <a:gd name="T32" fmla="*/ 1239 w 1778"/>
                <a:gd name="T33" fmla="*/ 1123 h 1301"/>
                <a:gd name="T34" fmla="*/ 618 w 1778"/>
                <a:gd name="T35" fmla="*/ 1301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8" h="1301">
                  <a:moveTo>
                    <a:pt x="618" y="1301"/>
                  </a:moveTo>
                  <a:cubicBezTo>
                    <a:pt x="584" y="1301"/>
                    <a:pt x="552" y="1300"/>
                    <a:pt x="523" y="1297"/>
                  </a:cubicBezTo>
                  <a:cubicBezTo>
                    <a:pt x="331" y="1278"/>
                    <a:pt x="155" y="1169"/>
                    <a:pt x="73" y="1058"/>
                  </a:cubicBezTo>
                  <a:cubicBezTo>
                    <a:pt x="0" y="959"/>
                    <a:pt x="29" y="874"/>
                    <a:pt x="118" y="795"/>
                  </a:cubicBezTo>
                  <a:cubicBezTo>
                    <a:pt x="117" y="831"/>
                    <a:pt x="117" y="831"/>
                    <a:pt x="117" y="831"/>
                  </a:cubicBezTo>
                  <a:cubicBezTo>
                    <a:pt x="25" y="913"/>
                    <a:pt x="86" y="1000"/>
                    <a:pt x="118" y="1045"/>
                  </a:cubicBezTo>
                  <a:cubicBezTo>
                    <a:pt x="190" y="1142"/>
                    <a:pt x="341" y="1195"/>
                    <a:pt x="516" y="1213"/>
                  </a:cubicBezTo>
                  <a:cubicBezTo>
                    <a:pt x="670" y="1228"/>
                    <a:pt x="912" y="1210"/>
                    <a:pt x="1194" y="1041"/>
                  </a:cubicBezTo>
                  <a:cubicBezTo>
                    <a:pt x="1405" y="915"/>
                    <a:pt x="1629" y="741"/>
                    <a:pt x="1701" y="400"/>
                  </a:cubicBezTo>
                  <a:cubicBezTo>
                    <a:pt x="1719" y="316"/>
                    <a:pt x="1707" y="244"/>
                    <a:pt x="1661" y="191"/>
                  </a:cubicBezTo>
                  <a:cubicBezTo>
                    <a:pt x="1538" y="48"/>
                    <a:pt x="1275" y="21"/>
                    <a:pt x="1275" y="21"/>
                  </a:cubicBezTo>
                  <a:cubicBezTo>
                    <a:pt x="1237" y="0"/>
                    <a:pt x="1237" y="0"/>
                    <a:pt x="1237" y="0"/>
                  </a:cubicBezTo>
                  <a:cubicBezTo>
                    <a:pt x="1238" y="0"/>
                    <a:pt x="1229" y="0"/>
                    <a:pt x="1237" y="0"/>
                  </a:cubicBezTo>
                  <a:cubicBezTo>
                    <a:pt x="1305" y="1"/>
                    <a:pt x="1588" y="13"/>
                    <a:pt x="1703" y="157"/>
                  </a:cubicBezTo>
                  <a:cubicBezTo>
                    <a:pt x="1758" y="225"/>
                    <a:pt x="1778" y="299"/>
                    <a:pt x="1760" y="399"/>
                  </a:cubicBezTo>
                  <a:cubicBezTo>
                    <a:pt x="1726" y="578"/>
                    <a:pt x="1674" y="734"/>
                    <a:pt x="1570" y="853"/>
                  </a:cubicBezTo>
                  <a:cubicBezTo>
                    <a:pt x="1488" y="947"/>
                    <a:pt x="1381" y="1038"/>
                    <a:pt x="1239" y="1123"/>
                  </a:cubicBezTo>
                  <a:cubicBezTo>
                    <a:pt x="996" y="1269"/>
                    <a:pt x="776" y="1301"/>
                    <a:pt x="618" y="1301"/>
                  </a:cubicBez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pic>
          <p:nvPicPr>
            <p:cNvPr id="39" name="Picture 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655" y="-6726082"/>
              <a:ext cx="665600" cy="398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2136" y="-6638108"/>
              <a:ext cx="730069" cy="39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9106" y="-6570835"/>
              <a:ext cx="308406" cy="24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38"/>
            <p:cNvSpPr/>
            <p:nvPr/>
          </p:nvSpPr>
          <p:spPr bwMode="auto">
            <a:xfrm>
              <a:off x="6279680" y="-5387515"/>
              <a:ext cx="48787" cy="239770"/>
            </a:xfrm>
            <a:custGeom>
              <a:avLst/>
              <a:gdLst>
                <a:gd name="T0" fmla="*/ 28 w 28"/>
                <a:gd name="T1" fmla="*/ 139 h 139"/>
                <a:gd name="T2" fmla="*/ 0 w 28"/>
                <a:gd name="T3" fmla="*/ 126 h 139"/>
                <a:gd name="T4" fmla="*/ 0 w 28"/>
                <a:gd name="T5" fmla="*/ 0 h 139"/>
                <a:gd name="T6" fmla="*/ 28 w 28"/>
                <a:gd name="T7" fmla="*/ 0 h 139"/>
                <a:gd name="T8" fmla="*/ 28 w 2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9">
                  <a:moveTo>
                    <a:pt x="28" y="139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39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" name="Freeform 39"/>
            <p:cNvSpPr/>
            <p:nvPr/>
          </p:nvSpPr>
          <p:spPr bwMode="auto">
            <a:xfrm>
              <a:off x="6328467" y="-5387515"/>
              <a:ext cx="36590" cy="239770"/>
            </a:xfrm>
            <a:custGeom>
              <a:avLst/>
              <a:gdLst>
                <a:gd name="T0" fmla="*/ 0 w 21"/>
                <a:gd name="T1" fmla="*/ 139 h 139"/>
                <a:gd name="T2" fmla="*/ 21 w 21"/>
                <a:gd name="T3" fmla="*/ 128 h 139"/>
                <a:gd name="T4" fmla="*/ 21 w 21"/>
                <a:gd name="T5" fmla="*/ 0 h 139"/>
                <a:gd name="T6" fmla="*/ 0 w 21"/>
                <a:gd name="T7" fmla="*/ 0 h 139"/>
                <a:gd name="T8" fmla="*/ 0 w 21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9">
                  <a:moveTo>
                    <a:pt x="0" y="139"/>
                  </a:moveTo>
                  <a:lnTo>
                    <a:pt x="21" y="12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" name="Freeform 40"/>
            <p:cNvSpPr/>
            <p:nvPr/>
          </p:nvSpPr>
          <p:spPr bwMode="auto">
            <a:xfrm>
              <a:off x="6145514" y="-5542761"/>
              <a:ext cx="357193" cy="158696"/>
            </a:xfrm>
            <a:custGeom>
              <a:avLst/>
              <a:gdLst>
                <a:gd name="T0" fmla="*/ 4 w 205"/>
                <a:gd name="T1" fmla="*/ 37 h 92"/>
                <a:gd name="T2" fmla="*/ 55 w 205"/>
                <a:gd name="T3" fmla="*/ 11 h 92"/>
                <a:gd name="T4" fmla="*/ 102 w 205"/>
                <a:gd name="T5" fmla="*/ 0 h 92"/>
                <a:gd name="T6" fmla="*/ 205 w 205"/>
                <a:gd name="T7" fmla="*/ 39 h 92"/>
                <a:gd name="T8" fmla="*/ 98 w 205"/>
                <a:gd name="T9" fmla="*/ 92 h 92"/>
                <a:gd name="T10" fmla="*/ 0 w 205"/>
                <a:gd name="T11" fmla="*/ 52 h 92"/>
                <a:gd name="T12" fmla="*/ 4 w 205"/>
                <a:gd name="T13" fmla="*/ 3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92">
                  <a:moveTo>
                    <a:pt x="4" y="37"/>
                  </a:moveTo>
                  <a:lnTo>
                    <a:pt x="55" y="11"/>
                  </a:lnTo>
                  <a:lnTo>
                    <a:pt x="102" y="0"/>
                  </a:lnTo>
                  <a:lnTo>
                    <a:pt x="205" y="39"/>
                  </a:lnTo>
                  <a:lnTo>
                    <a:pt x="98" y="92"/>
                  </a:lnTo>
                  <a:lnTo>
                    <a:pt x="0" y="52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" name="Freeform 41"/>
            <p:cNvSpPr/>
            <p:nvPr/>
          </p:nvSpPr>
          <p:spPr bwMode="auto">
            <a:xfrm>
              <a:off x="6107181" y="-5478937"/>
              <a:ext cx="209089" cy="175946"/>
            </a:xfrm>
            <a:custGeom>
              <a:avLst/>
              <a:gdLst>
                <a:gd name="T0" fmla="*/ 120 w 120"/>
                <a:gd name="T1" fmla="*/ 102 h 102"/>
                <a:gd name="T2" fmla="*/ 120 w 120"/>
                <a:gd name="T3" fmla="*/ 45 h 102"/>
                <a:gd name="T4" fmla="*/ 26 w 120"/>
                <a:gd name="T5" fmla="*/ 0 h 102"/>
                <a:gd name="T6" fmla="*/ 0 w 120"/>
                <a:gd name="T7" fmla="*/ 49 h 102"/>
                <a:gd name="T8" fmla="*/ 120 w 12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2">
                  <a:moveTo>
                    <a:pt x="120" y="102"/>
                  </a:moveTo>
                  <a:lnTo>
                    <a:pt x="120" y="45"/>
                  </a:lnTo>
                  <a:lnTo>
                    <a:pt x="26" y="0"/>
                  </a:lnTo>
                  <a:lnTo>
                    <a:pt x="0" y="49"/>
                  </a:lnTo>
                  <a:lnTo>
                    <a:pt x="120" y="10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6316270" y="-5475487"/>
              <a:ext cx="235225" cy="172496"/>
            </a:xfrm>
            <a:custGeom>
              <a:avLst/>
              <a:gdLst>
                <a:gd name="T0" fmla="*/ 135 w 135"/>
                <a:gd name="T1" fmla="*/ 47 h 100"/>
                <a:gd name="T2" fmla="*/ 107 w 135"/>
                <a:gd name="T3" fmla="*/ 0 h 100"/>
                <a:gd name="T4" fmla="*/ 0 w 135"/>
                <a:gd name="T5" fmla="*/ 43 h 100"/>
                <a:gd name="T6" fmla="*/ 0 w 135"/>
                <a:gd name="T7" fmla="*/ 100 h 100"/>
                <a:gd name="T8" fmla="*/ 135 w 135"/>
                <a:gd name="T9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0">
                  <a:moveTo>
                    <a:pt x="135" y="47"/>
                  </a:moveTo>
                  <a:lnTo>
                    <a:pt x="107" y="0"/>
                  </a:lnTo>
                  <a:lnTo>
                    <a:pt x="0" y="43"/>
                  </a:lnTo>
                  <a:lnTo>
                    <a:pt x="0" y="100"/>
                  </a:lnTo>
                  <a:lnTo>
                    <a:pt x="135" y="47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" name="Freeform 43"/>
            <p:cNvSpPr/>
            <p:nvPr/>
          </p:nvSpPr>
          <p:spPr bwMode="auto">
            <a:xfrm>
              <a:off x="6194301" y="-5646259"/>
              <a:ext cx="266588" cy="162146"/>
            </a:xfrm>
            <a:custGeom>
              <a:avLst/>
              <a:gdLst>
                <a:gd name="T0" fmla="*/ 0 w 153"/>
                <a:gd name="T1" fmla="*/ 35 h 94"/>
                <a:gd name="T2" fmla="*/ 46 w 153"/>
                <a:gd name="T3" fmla="*/ 15 h 94"/>
                <a:gd name="T4" fmla="*/ 74 w 153"/>
                <a:gd name="T5" fmla="*/ 0 h 94"/>
                <a:gd name="T6" fmla="*/ 153 w 153"/>
                <a:gd name="T7" fmla="*/ 37 h 94"/>
                <a:gd name="T8" fmla="*/ 81 w 153"/>
                <a:gd name="T9" fmla="*/ 94 h 94"/>
                <a:gd name="T10" fmla="*/ 29 w 153"/>
                <a:gd name="T11" fmla="*/ 73 h 94"/>
                <a:gd name="T12" fmla="*/ 0 w 153"/>
                <a:gd name="T1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4">
                  <a:moveTo>
                    <a:pt x="0" y="35"/>
                  </a:moveTo>
                  <a:lnTo>
                    <a:pt x="46" y="15"/>
                  </a:lnTo>
                  <a:lnTo>
                    <a:pt x="74" y="0"/>
                  </a:lnTo>
                  <a:lnTo>
                    <a:pt x="153" y="37"/>
                  </a:lnTo>
                  <a:lnTo>
                    <a:pt x="81" y="94"/>
                  </a:lnTo>
                  <a:lnTo>
                    <a:pt x="29" y="73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6159453" y="-5585885"/>
              <a:ext cx="160302" cy="132822"/>
            </a:xfrm>
            <a:custGeom>
              <a:avLst/>
              <a:gdLst>
                <a:gd name="T0" fmla="*/ 92 w 92"/>
                <a:gd name="T1" fmla="*/ 77 h 77"/>
                <a:gd name="T2" fmla="*/ 92 w 92"/>
                <a:gd name="T3" fmla="*/ 34 h 77"/>
                <a:gd name="T4" fmla="*/ 20 w 92"/>
                <a:gd name="T5" fmla="*/ 0 h 77"/>
                <a:gd name="T6" fmla="*/ 0 w 92"/>
                <a:gd name="T7" fmla="*/ 38 h 77"/>
                <a:gd name="T8" fmla="*/ 92 w 92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7">
                  <a:moveTo>
                    <a:pt x="92" y="77"/>
                  </a:moveTo>
                  <a:lnTo>
                    <a:pt x="92" y="34"/>
                  </a:lnTo>
                  <a:lnTo>
                    <a:pt x="20" y="0"/>
                  </a:lnTo>
                  <a:lnTo>
                    <a:pt x="0" y="38"/>
                  </a:lnTo>
                  <a:lnTo>
                    <a:pt x="92" y="7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" name="Freeform 45"/>
            <p:cNvSpPr/>
            <p:nvPr/>
          </p:nvSpPr>
          <p:spPr bwMode="auto">
            <a:xfrm>
              <a:off x="6319755" y="-5582435"/>
              <a:ext cx="179468" cy="129372"/>
            </a:xfrm>
            <a:custGeom>
              <a:avLst/>
              <a:gdLst>
                <a:gd name="T0" fmla="*/ 103 w 103"/>
                <a:gd name="T1" fmla="*/ 36 h 75"/>
                <a:gd name="T2" fmla="*/ 81 w 103"/>
                <a:gd name="T3" fmla="*/ 0 h 75"/>
                <a:gd name="T4" fmla="*/ 0 w 103"/>
                <a:gd name="T5" fmla="*/ 32 h 75"/>
                <a:gd name="T6" fmla="*/ 0 w 103"/>
                <a:gd name="T7" fmla="*/ 75 h 75"/>
                <a:gd name="T8" fmla="*/ 103 w 103"/>
                <a:gd name="T9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5">
                  <a:moveTo>
                    <a:pt x="103" y="36"/>
                  </a:moveTo>
                  <a:lnTo>
                    <a:pt x="81" y="0"/>
                  </a:lnTo>
                  <a:lnTo>
                    <a:pt x="0" y="32"/>
                  </a:lnTo>
                  <a:lnTo>
                    <a:pt x="0" y="75"/>
                  </a:lnTo>
                  <a:lnTo>
                    <a:pt x="103" y="36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6194301" y="-5844628"/>
              <a:ext cx="128938" cy="279443"/>
            </a:xfrm>
            <a:custGeom>
              <a:avLst/>
              <a:gdLst>
                <a:gd name="T0" fmla="*/ 74 w 74"/>
                <a:gd name="T1" fmla="*/ 0 h 162"/>
                <a:gd name="T2" fmla="*/ 0 w 74"/>
                <a:gd name="T3" fmla="*/ 130 h 162"/>
                <a:gd name="T4" fmla="*/ 74 w 74"/>
                <a:gd name="T5" fmla="*/ 162 h 162"/>
                <a:gd name="T6" fmla="*/ 74 w 74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62">
                  <a:moveTo>
                    <a:pt x="74" y="0"/>
                  </a:moveTo>
                  <a:lnTo>
                    <a:pt x="0" y="130"/>
                  </a:lnTo>
                  <a:lnTo>
                    <a:pt x="74" y="16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" name="Freeform 47"/>
            <p:cNvSpPr/>
            <p:nvPr/>
          </p:nvSpPr>
          <p:spPr bwMode="auto">
            <a:xfrm>
              <a:off x="6323239" y="-5844628"/>
              <a:ext cx="141135" cy="279443"/>
            </a:xfrm>
            <a:custGeom>
              <a:avLst/>
              <a:gdLst>
                <a:gd name="T0" fmla="*/ 0 w 81"/>
                <a:gd name="T1" fmla="*/ 162 h 162"/>
                <a:gd name="T2" fmla="*/ 0 w 81"/>
                <a:gd name="T3" fmla="*/ 0 h 162"/>
                <a:gd name="T4" fmla="*/ 81 w 81"/>
                <a:gd name="T5" fmla="*/ 130 h 162"/>
                <a:gd name="T6" fmla="*/ 0 w 81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62">
                  <a:moveTo>
                    <a:pt x="0" y="162"/>
                  </a:moveTo>
                  <a:lnTo>
                    <a:pt x="0" y="0"/>
                  </a:lnTo>
                  <a:lnTo>
                    <a:pt x="81" y="13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11404105" y="-2989826"/>
              <a:ext cx="83636" cy="17250"/>
            </a:xfrm>
            <a:custGeom>
              <a:avLst/>
              <a:gdLst>
                <a:gd name="T0" fmla="*/ 0 w 48"/>
                <a:gd name="T1" fmla="*/ 10 h 10"/>
                <a:gd name="T2" fmla="*/ 5 w 48"/>
                <a:gd name="T3" fmla="*/ 0 h 10"/>
                <a:gd name="T4" fmla="*/ 48 w 48"/>
                <a:gd name="T5" fmla="*/ 0 h 10"/>
                <a:gd name="T6" fmla="*/ 48 w 48"/>
                <a:gd name="T7" fmla="*/ 10 h 10"/>
                <a:gd name="T8" fmla="*/ 0 w 4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">
                  <a:moveTo>
                    <a:pt x="0" y="10"/>
                  </a:moveTo>
                  <a:lnTo>
                    <a:pt x="5" y="0"/>
                  </a:lnTo>
                  <a:lnTo>
                    <a:pt x="48" y="0"/>
                  </a:lnTo>
                  <a:lnTo>
                    <a:pt x="4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" name="Freeform 49"/>
            <p:cNvSpPr/>
            <p:nvPr/>
          </p:nvSpPr>
          <p:spPr bwMode="auto">
            <a:xfrm>
              <a:off x="11404105" y="-2972576"/>
              <a:ext cx="83636" cy="12075"/>
            </a:xfrm>
            <a:custGeom>
              <a:avLst/>
              <a:gdLst>
                <a:gd name="T0" fmla="*/ 0 w 48"/>
                <a:gd name="T1" fmla="*/ 0 h 7"/>
                <a:gd name="T2" fmla="*/ 3 w 48"/>
                <a:gd name="T3" fmla="*/ 7 h 7"/>
                <a:gd name="T4" fmla="*/ 48 w 48"/>
                <a:gd name="T5" fmla="*/ 7 h 7"/>
                <a:gd name="T6" fmla="*/ 48 w 48"/>
                <a:gd name="T7" fmla="*/ 0 h 7"/>
                <a:gd name="T8" fmla="*/ 0 w 4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">
                  <a:moveTo>
                    <a:pt x="0" y="0"/>
                  </a:moveTo>
                  <a:lnTo>
                    <a:pt x="3" y="7"/>
                  </a:lnTo>
                  <a:lnTo>
                    <a:pt x="48" y="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" name="Freeform 50"/>
            <p:cNvSpPr/>
            <p:nvPr/>
          </p:nvSpPr>
          <p:spPr bwMode="auto">
            <a:xfrm>
              <a:off x="11485998" y="-3034674"/>
              <a:ext cx="54014" cy="119023"/>
            </a:xfrm>
            <a:custGeom>
              <a:avLst/>
              <a:gdLst>
                <a:gd name="T0" fmla="*/ 18 w 31"/>
                <a:gd name="T1" fmla="*/ 0 h 69"/>
                <a:gd name="T2" fmla="*/ 28 w 31"/>
                <a:gd name="T3" fmla="*/ 17 h 69"/>
                <a:gd name="T4" fmla="*/ 31 w 31"/>
                <a:gd name="T5" fmla="*/ 34 h 69"/>
                <a:gd name="T6" fmla="*/ 18 w 31"/>
                <a:gd name="T7" fmla="*/ 69 h 69"/>
                <a:gd name="T8" fmla="*/ 0 w 31"/>
                <a:gd name="T9" fmla="*/ 32 h 69"/>
                <a:gd name="T10" fmla="*/ 13 w 31"/>
                <a:gd name="T11" fmla="*/ 0 h 69"/>
                <a:gd name="T12" fmla="*/ 18 w 3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9">
                  <a:moveTo>
                    <a:pt x="18" y="0"/>
                  </a:moveTo>
                  <a:lnTo>
                    <a:pt x="28" y="17"/>
                  </a:lnTo>
                  <a:lnTo>
                    <a:pt x="31" y="34"/>
                  </a:lnTo>
                  <a:lnTo>
                    <a:pt x="18" y="69"/>
                  </a:lnTo>
                  <a:lnTo>
                    <a:pt x="0" y="32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" name="Freeform 51"/>
            <p:cNvSpPr/>
            <p:nvPr/>
          </p:nvSpPr>
          <p:spPr bwMode="auto">
            <a:xfrm>
              <a:off x="11459862" y="-3051924"/>
              <a:ext cx="57499" cy="72448"/>
            </a:xfrm>
            <a:custGeom>
              <a:avLst/>
              <a:gdLst>
                <a:gd name="T0" fmla="*/ 0 w 33"/>
                <a:gd name="T1" fmla="*/ 42 h 42"/>
                <a:gd name="T2" fmla="*/ 18 w 33"/>
                <a:gd name="T3" fmla="*/ 42 h 42"/>
                <a:gd name="T4" fmla="*/ 33 w 33"/>
                <a:gd name="T5" fmla="*/ 10 h 42"/>
                <a:gd name="T6" fmla="*/ 16 w 33"/>
                <a:gd name="T7" fmla="*/ 0 h 42"/>
                <a:gd name="T8" fmla="*/ 0 w 3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0" y="42"/>
                  </a:moveTo>
                  <a:lnTo>
                    <a:pt x="18" y="42"/>
                  </a:lnTo>
                  <a:lnTo>
                    <a:pt x="33" y="10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11459862" y="-2979476"/>
              <a:ext cx="57499" cy="81074"/>
            </a:xfrm>
            <a:custGeom>
              <a:avLst/>
              <a:gdLst>
                <a:gd name="T0" fmla="*/ 16 w 33"/>
                <a:gd name="T1" fmla="*/ 47 h 47"/>
                <a:gd name="T2" fmla="*/ 33 w 33"/>
                <a:gd name="T3" fmla="*/ 37 h 47"/>
                <a:gd name="T4" fmla="*/ 18 w 33"/>
                <a:gd name="T5" fmla="*/ 0 h 47"/>
                <a:gd name="T6" fmla="*/ 0 w 33"/>
                <a:gd name="T7" fmla="*/ 0 h 47"/>
                <a:gd name="T8" fmla="*/ 16 w 33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7">
                  <a:moveTo>
                    <a:pt x="16" y="47"/>
                  </a:moveTo>
                  <a:lnTo>
                    <a:pt x="33" y="37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11520847" y="-3019149"/>
              <a:ext cx="55757" cy="87973"/>
            </a:xfrm>
            <a:custGeom>
              <a:avLst/>
              <a:gdLst>
                <a:gd name="T0" fmla="*/ 19 w 32"/>
                <a:gd name="T1" fmla="*/ 0 h 51"/>
                <a:gd name="T2" fmla="*/ 27 w 32"/>
                <a:gd name="T3" fmla="*/ 15 h 51"/>
                <a:gd name="T4" fmla="*/ 32 w 32"/>
                <a:gd name="T5" fmla="*/ 25 h 51"/>
                <a:gd name="T6" fmla="*/ 19 w 32"/>
                <a:gd name="T7" fmla="*/ 51 h 51"/>
                <a:gd name="T8" fmla="*/ 0 w 32"/>
                <a:gd name="T9" fmla="*/ 27 h 51"/>
                <a:gd name="T10" fmla="*/ 6 w 32"/>
                <a:gd name="T11" fmla="*/ 10 h 51"/>
                <a:gd name="T12" fmla="*/ 19 w 32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1">
                  <a:moveTo>
                    <a:pt x="19" y="0"/>
                  </a:moveTo>
                  <a:lnTo>
                    <a:pt x="27" y="15"/>
                  </a:lnTo>
                  <a:lnTo>
                    <a:pt x="32" y="25"/>
                  </a:lnTo>
                  <a:lnTo>
                    <a:pt x="19" y="51"/>
                  </a:lnTo>
                  <a:lnTo>
                    <a:pt x="0" y="27"/>
                  </a:lnTo>
                  <a:lnTo>
                    <a:pt x="6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" name="Freeform 54"/>
            <p:cNvSpPr/>
            <p:nvPr/>
          </p:nvSpPr>
          <p:spPr bwMode="auto">
            <a:xfrm>
              <a:off x="11508649" y="-3031225"/>
              <a:ext cx="45303" cy="55199"/>
            </a:xfrm>
            <a:custGeom>
              <a:avLst/>
              <a:gdLst>
                <a:gd name="T0" fmla="*/ 0 w 26"/>
                <a:gd name="T1" fmla="*/ 32 h 32"/>
                <a:gd name="T2" fmla="*/ 15 w 26"/>
                <a:gd name="T3" fmla="*/ 32 h 32"/>
                <a:gd name="T4" fmla="*/ 26 w 26"/>
                <a:gd name="T5" fmla="*/ 7 h 32"/>
                <a:gd name="T6" fmla="*/ 15 w 26"/>
                <a:gd name="T7" fmla="*/ 0 h 32"/>
                <a:gd name="T8" fmla="*/ 0 w 2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0" y="32"/>
                  </a:moveTo>
                  <a:lnTo>
                    <a:pt x="15" y="32"/>
                  </a:lnTo>
                  <a:lnTo>
                    <a:pt x="26" y="7"/>
                  </a:lnTo>
                  <a:lnTo>
                    <a:pt x="15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" name="Freeform 55"/>
            <p:cNvSpPr/>
            <p:nvPr/>
          </p:nvSpPr>
          <p:spPr bwMode="auto">
            <a:xfrm>
              <a:off x="11508649" y="-2976026"/>
              <a:ext cx="45303" cy="60374"/>
            </a:xfrm>
            <a:custGeom>
              <a:avLst/>
              <a:gdLst>
                <a:gd name="T0" fmla="*/ 15 w 26"/>
                <a:gd name="T1" fmla="*/ 35 h 35"/>
                <a:gd name="T2" fmla="*/ 26 w 26"/>
                <a:gd name="T3" fmla="*/ 26 h 35"/>
                <a:gd name="T4" fmla="*/ 15 w 26"/>
                <a:gd name="T5" fmla="*/ 0 h 35"/>
                <a:gd name="T6" fmla="*/ 0 w 26"/>
                <a:gd name="T7" fmla="*/ 0 h 35"/>
                <a:gd name="T8" fmla="*/ 15 w 2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5">
                  <a:moveTo>
                    <a:pt x="15" y="35"/>
                  </a:moveTo>
                  <a:lnTo>
                    <a:pt x="26" y="2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11546982" y="-3019149"/>
              <a:ext cx="99317" cy="43124"/>
            </a:xfrm>
            <a:custGeom>
              <a:avLst/>
              <a:gdLst>
                <a:gd name="T0" fmla="*/ 57 w 57"/>
                <a:gd name="T1" fmla="*/ 25 h 25"/>
                <a:gd name="T2" fmla="*/ 12 w 57"/>
                <a:gd name="T3" fmla="*/ 0 h 25"/>
                <a:gd name="T4" fmla="*/ 0 w 57"/>
                <a:gd name="T5" fmla="*/ 25 h 25"/>
                <a:gd name="T6" fmla="*/ 57 w 57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5">
                  <a:moveTo>
                    <a:pt x="57" y="25"/>
                  </a:moveTo>
                  <a:lnTo>
                    <a:pt x="12" y="0"/>
                  </a:lnTo>
                  <a:lnTo>
                    <a:pt x="0" y="25"/>
                  </a:lnTo>
                  <a:lnTo>
                    <a:pt x="57" y="25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11546982" y="-2976026"/>
              <a:ext cx="99317" cy="48299"/>
            </a:xfrm>
            <a:custGeom>
              <a:avLst/>
              <a:gdLst>
                <a:gd name="T0" fmla="*/ 0 w 57"/>
                <a:gd name="T1" fmla="*/ 0 h 28"/>
                <a:gd name="T2" fmla="*/ 57 w 57"/>
                <a:gd name="T3" fmla="*/ 0 h 28"/>
                <a:gd name="T4" fmla="*/ 12 w 57"/>
                <a:gd name="T5" fmla="*/ 28 h 28"/>
                <a:gd name="T6" fmla="*/ 0 w 57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8">
                  <a:moveTo>
                    <a:pt x="0" y="0"/>
                  </a:moveTo>
                  <a:lnTo>
                    <a:pt x="57" y="0"/>
                  </a:lnTo>
                  <a:lnTo>
                    <a:pt x="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" name="Freeform 58"/>
            <p:cNvSpPr/>
            <p:nvPr/>
          </p:nvSpPr>
          <p:spPr bwMode="auto">
            <a:xfrm>
              <a:off x="9013519" y="-6579460"/>
              <a:ext cx="40075" cy="189745"/>
            </a:xfrm>
            <a:custGeom>
              <a:avLst/>
              <a:gdLst>
                <a:gd name="T0" fmla="*/ 23 w 23"/>
                <a:gd name="T1" fmla="*/ 110 h 110"/>
                <a:gd name="T2" fmla="*/ 0 w 23"/>
                <a:gd name="T3" fmla="*/ 101 h 110"/>
                <a:gd name="T4" fmla="*/ 0 w 23"/>
                <a:gd name="T5" fmla="*/ 0 h 110"/>
                <a:gd name="T6" fmla="*/ 23 w 23"/>
                <a:gd name="T7" fmla="*/ 0 h 110"/>
                <a:gd name="T8" fmla="*/ 23 w 23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0">
                  <a:moveTo>
                    <a:pt x="23" y="11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11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" name="Freeform 59"/>
            <p:cNvSpPr/>
            <p:nvPr/>
          </p:nvSpPr>
          <p:spPr bwMode="auto">
            <a:xfrm>
              <a:off x="9053595" y="-6579460"/>
              <a:ext cx="29620" cy="189745"/>
            </a:xfrm>
            <a:custGeom>
              <a:avLst/>
              <a:gdLst>
                <a:gd name="T0" fmla="*/ 0 w 17"/>
                <a:gd name="T1" fmla="*/ 110 h 110"/>
                <a:gd name="T2" fmla="*/ 17 w 17"/>
                <a:gd name="T3" fmla="*/ 103 h 110"/>
                <a:gd name="T4" fmla="*/ 17 w 17"/>
                <a:gd name="T5" fmla="*/ 0 h 110"/>
                <a:gd name="T6" fmla="*/ 0 w 17"/>
                <a:gd name="T7" fmla="*/ 0 h 110"/>
                <a:gd name="T8" fmla="*/ 0 w 1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0">
                  <a:moveTo>
                    <a:pt x="0" y="110"/>
                  </a:moveTo>
                  <a:lnTo>
                    <a:pt x="17" y="103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" name="Freeform 60"/>
            <p:cNvSpPr/>
            <p:nvPr/>
          </p:nvSpPr>
          <p:spPr bwMode="auto">
            <a:xfrm>
              <a:off x="8908975" y="-6700207"/>
              <a:ext cx="282270" cy="122472"/>
            </a:xfrm>
            <a:custGeom>
              <a:avLst/>
              <a:gdLst>
                <a:gd name="T0" fmla="*/ 2 w 162"/>
                <a:gd name="T1" fmla="*/ 28 h 71"/>
                <a:gd name="T2" fmla="*/ 41 w 162"/>
                <a:gd name="T3" fmla="*/ 8 h 71"/>
                <a:gd name="T4" fmla="*/ 79 w 162"/>
                <a:gd name="T5" fmla="*/ 0 h 71"/>
                <a:gd name="T6" fmla="*/ 162 w 162"/>
                <a:gd name="T7" fmla="*/ 30 h 71"/>
                <a:gd name="T8" fmla="*/ 77 w 162"/>
                <a:gd name="T9" fmla="*/ 71 h 71"/>
                <a:gd name="T10" fmla="*/ 0 w 162"/>
                <a:gd name="T11" fmla="*/ 41 h 71"/>
                <a:gd name="T12" fmla="*/ 2 w 162"/>
                <a:gd name="T13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71">
                  <a:moveTo>
                    <a:pt x="2" y="28"/>
                  </a:moveTo>
                  <a:lnTo>
                    <a:pt x="41" y="8"/>
                  </a:lnTo>
                  <a:lnTo>
                    <a:pt x="79" y="0"/>
                  </a:lnTo>
                  <a:lnTo>
                    <a:pt x="162" y="30"/>
                  </a:lnTo>
                  <a:lnTo>
                    <a:pt x="77" y="71"/>
                  </a:lnTo>
                  <a:lnTo>
                    <a:pt x="0" y="41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" name="Freeform 61"/>
            <p:cNvSpPr/>
            <p:nvPr/>
          </p:nvSpPr>
          <p:spPr bwMode="auto">
            <a:xfrm>
              <a:off x="8875869" y="-6651908"/>
              <a:ext cx="167271" cy="139722"/>
            </a:xfrm>
            <a:custGeom>
              <a:avLst/>
              <a:gdLst>
                <a:gd name="T0" fmla="*/ 96 w 96"/>
                <a:gd name="T1" fmla="*/ 81 h 81"/>
                <a:gd name="T2" fmla="*/ 96 w 96"/>
                <a:gd name="T3" fmla="*/ 38 h 81"/>
                <a:gd name="T4" fmla="*/ 21 w 96"/>
                <a:gd name="T5" fmla="*/ 0 h 81"/>
                <a:gd name="T6" fmla="*/ 0 w 96"/>
                <a:gd name="T7" fmla="*/ 40 h 81"/>
                <a:gd name="T8" fmla="*/ 96 w 9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">
                  <a:moveTo>
                    <a:pt x="96" y="81"/>
                  </a:moveTo>
                  <a:lnTo>
                    <a:pt x="96" y="38"/>
                  </a:lnTo>
                  <a:lnTo>
                    <a:pt x="21" y="0"/>
                  </a:lnTo>
                  <a:lnTo>
                    <a:pt x="0" y="40"/>
                  </a:lnTo>
                  <a:lnTo>
                    <a:pt x="96" y="81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" name="Freeform 62"/>
            <p:cNvSpPr/>
            <p:nvPr/>
          </p:nvSpPr>
          <p:spPr bwMode="auto">
            <a:xfrm>
              <a:off x="9043141" y="-6648458"/>
              <a:ext cx="186437" cy="136272"/>
            </a:xfrm>
            <a:custGeom>
              <a:avLst/>
              <a:gdLst>
                <a:gd name="T0" fmla="*/ 107 w 107"/>
                <a:gd name="T1" fmla="*/ 38 h 79"/>
                <a:gd name="T2" fmla="*/ 85 w 107"/>
                <a:gd name="T3" fmla="*/ 0 h 79"/>
                <a:gd name="T4" fmla="*/ 0 w 107"/>
                <a:gd name="T5" fmla="*/ 36 h 79"/>
                <a:gd name="T6" fmla="*/ 0 w 107"/>
                <a:gd name="T7" fmla="*/ 79 h 79"/>
                <a:gd name="T8" fmla="*/ 107 w 107"/>
                <a:gd name="T9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9">
                  <a:moveTo>
                    <a:pt x="107" y="38"/>
                  </a:moveTo>
                  <a:lnTo>
                    <a:pt x="85" y="0"/>
                  </a:lnTo>
                  <a:lnTo>
                    <a:pt x="0" y="36"/>
                  </a:lnTo>
                  <a:lnTo>
                    <a:pt x="0" y="79"/>
                  </a:lnTo>
                  <a:lnTo>
                    <a:pt x="107" y="3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" name="Freeform 63"/>
            <p:cNvSpPr/>
            <p:nvPr/>
          </p:nvSpPr>
          <p:spPr bwMode="auto">
            <a:xfrm>
              <a:off x="8949051" y="-6784730"/>
              <a:ext cx="209089" cy="125922"/>
            </a:xfrm>
            <a:custGeom>
              <a:avLst/>
              <a:gdLst>
                <a:gd name="T0" fmla="*/ 0 w 120"/>
                <a:gd name="T1" fmla="*/ 28 h 73"/>
                <a:gd name="T2" fmla="*/ 35 w 120"/>
                <a:gd name="T3" fmla="*/ 11 h 73"/>
                <a:gd name="T4" fmla="*/ 56 w 120"/>
                <a:gd name="T5" fmla="*/ 0 h 73"/>
                <a:gd name="T6" fmla="*/ 120 w 120"/>
                <a:gd name="T7" fmla="*/ 30 h 73"/>
                <a:gd name="T8" fmla="*/ 62 w 120"/>
                <a:gd name="T9" fmla="*/ 73 h 73"/>
                <a:gd name="T10" fmla="*/ 20 w 120"/>
                <a:gd name="T11" fmla="*/ 58 h 73"/>
                <a:gd name="T12" fmla="*/ 0 w 120"/>
                <a:gd name="T1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73">
                  <a:moveTo>
                    <a:pt x="0" y="28"/>
                  </a:moveTo>
                  <a:lnTo>
                    <a:pt x="35" y="11"/>
                  </a:lnTo>
                  <a:lnTo>
                    <a:pt x="56" y="0"/>
                  </a:lnTo>
                  <a:lnTo>
                    <a:pt x="120" y="30"/>
                  </a:lnTo>
                  <a:lnTo>
                    <a:pt x="62" y="73"/>
                  </a:lnTo>
                  <a:lnTo>
                    <a:pt x="20" y="5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" name="Freeform 64"/>
            <p:cNvSpPr/>
            <p:nvPr/>
          </p:nvSpPr>
          <p:spPr bwMode="auto">
            <a:xfrm>
              <a:off x="8919429" y="-6736431"/>
              <a:ext cx="127195" cy="106947"/>
            </a:xfrm>
            <a:custGeom>
              <a:avLst/>
              <a:gdLst>
                <a:gd name="T0" fmla="*/ 73 w 73"/>
                <a:gd name="T1" fmla="*/ 62 h 62"/>
                <a:gd name="T2" fmla="*/ 73 w 73"/>
                <a:gd name="T3" fmla="*/ 29 h 62"/>
                <a:gd name="T4" fmla="*/ 17 w 73"/>
                <a:gd name="T5" fmla="*/ 0 h 62"/>
                <a:gd name="T6" fmla="*/ 0 w 73"/>
                <a:gd name="T7" fmla="*/ 30 h 62"/>
                <a:gd name="T8" fmla="*/ 73 w 73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2">
                  <a:moveTo>
                    <a:pt x="73" y="62"/>
                  </a:moveTo>
                  <a:lnTo>
                    <a:pt x="73" y="29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3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" name="Freeform 65"/>
            <p:cNvSpPr/>
            <p:nvPr/>
          </p:nvSpPr>
          <p:spPr bwMode="auto">
            <a:xfrm>
              <a:off x="9046625" y="-6732981"/>
              <a:ext cx="141135" cy="103497"/>
            </a:xfrm>
            <a:custGeom>
              <a:avLst/>
              <a:gdLst>
                <a:gd name="T0" fmla="*/ 81 w 81"/>
                <a:gd name="T1" fmla="*/ 28 h 60"/>
                <a:gd name="T2" fmla="*/ 64 w 81"/>
                <a:gd name="T3" fmla="*/ 0 h 60"/>
                <a:gd name="T4" fmla="*/ 0 w 81"/>
                <a:gd name="T5" fmla="*/ 27 h 60"/>
                <a:gd name="T6" fmla="*/ 0 w 81"/>
                <a:gd name="T7" fmla="*/ 60 h 60"/>
                <a:gd name="T8" fmla="*/ 81 w 81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0">
                  <a:moveTo>
                    <a:pt x="81" y="28"/>
                  </a:moveTo>
                  <a:lnTo>
                    <a:pt x="64" y="0"/>
                  </a:lnTo>
                  <a:lnTo>
                    <a:pt x="0" y="27"/>
                  </a:lnTo>
                  <a:lnTo>
                    <a:pt x="0" y="60"/>
                  </a:lnTo>
                  <a:lnTo>
                    <a:pt x="81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8945566" y="-6943426"/>
              <a:ext cx="101060" cy="224244"/>
            </a:xfrm>
            <a:custGeom>
              <a:avLst/>
              <a:gdLst>
                <a:gd name="T0" fmla="*/ 58 w 58"/>
                <a:gd name="T1" fmla="*/ 0 h 130"/>
                <a:gd name="T2" fmla="*/ 0 w 58"/>
                <a:gd name="T3" fmla="*/ 103 h 130"/>
                <a:gd name="T4" fmla="*/ 58 w 58"/>
                <a:gd name="T5" fmla="*/ 130 h 130"/>
                <a:gd name="T6" fmla="*/ 58 w 58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30">
                  <a:moveTo>
                    <a:pt x="58" y="0"/>
                  </a:moveTo>
                  <a:lnTo>
                    <a:pt x="0" y="103"/>
                  </a:lnTo>
                  <a:lnTo>
                    <a:pt x="58" y="13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" name="Freeform 67"/>
            <p:cNvSpPr/>
            <p:nvPr/>
          </p:nvSpPr>
          <p:spPr bwMode="auto">
            <a:xfrm>
              <a:off x="9046625" y="-6943426"/>
              <a:ext cx="114999" cy="224244"/>
            </a:xfrm>
            <a:custGeom>
              <a:avLst/>
              <a:gdLst>
                <a:gd name="T0" fmla="*/ 0 w 66"/>
                <a:gd name="T1" fmla="*/ 130 h 130"/>
                <a:gd name="T2" fmla="*/ 0 w 66"/>
                <a:gd name="T3" fmla="*/ 0 h 130"/>
                <a:gd name="T4" fmla="*/ 66 w 66"/>
                <a:gd name="T5" fmla="*/ 103 h 130"/>
                <a:gd name="T6" fmla="*/ 0 w 66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30">
                  <a:moveTo>
                    <a:pt x="0" y="130"/>
                  </a:moveTo>
                  <a:lnTo>
                    <a:pt x="0" y="0"/>
                  </a:lnTo>
                  <a:lnTo>
                    <a:pt x="66" y="103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9396849" y="-6538061"/>
              <a:ext cx="38333" cy="200095"/>
            </a:xfrm>
            <a:custGeom>
              <a:avLst/>
              <a:gdLst>
                <a:gd name="T0" fmla="*/ 22 w 22"/>
                <a:gd name="T1" fmla="*/ 116 h 116"/>
                <a:gd name="T2" fmla="*/ 0 w 22"/>
                <a:gd name="T3" fmla="*/ 105 h 116"/>
                <a:gd name="T4" fmla="*/ 0 w 22"/>
                <a:gd name="T5" fmla="*/ 0 h 116"/>
                <a:gd name="T6" fmla="*/ 22 w 22"/>
                <a:gd name="T7" fmla="*/ 0 h 116"/>
                <a:gd name="T8" fmla="*/ 22 w 2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6">
                  <a:moveTo>
                    <a:pt x="22" y="116"/>
                  </a:moveTo>
                  <a:lnTo>
                    <a:pt x="0" y="105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16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9435182" y="-6538061"/>
              <a:ext cx="33105" cy="200095"/>
            </a:xfrm>
            <a:custGeom>
              <a:avLst/>
              <a:gdLst>
                <a:gd name="T0" fmla="*/ 0 w 19"/>
                <a:gd name="T1" fmla="*/ 116 h 116"/>
                <a:gd name="T2" fmla="*/ 19 w 19"/>
                <a:gd name="T3" fmla="*/ 107 h 116"/>
                <a:gd name="T4" fmla="*/ 19 w 19"/>
                <a:gd name="T5" fmla="*/ 0 h 116"/>
                <a:gd name="T6" fmla="*/ 0 w 19"/>
                <a:gd name="T7" fmla="*/ 0 h 116"/>
                <a:gd name="T8" fmla="*/ 0 w 19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19" y="107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9285335" y="-6663983"/>
              <a:ext cx="294467" cy="129372"/>
            </a:xfrm>
            <a:custGeom>
              <a:avLst/>
              <a:gdLst>
                <a:gd name="T0" fmla="*/ 2 w 169"/>
                <a:gd name="T1" fmla="*/ 30 h 75"/>
                <a:gd name="T2" fmla="*/ 43 w 169"/>
                <a:gd name="T3" fmla="*/ 7 h 75"/>
                <a:gd name="T4" fmla="*/ 83 w 169"/>
                <a:gd name="T5" fmla="*/ 0 h 75"/>
                <a:gd name="T6" fmla="*/ 169 w 169"/>
                <a:gd name="T7" fmla="*/ 32 h 75"/>
                <a:gd name="T8" fmla="*/ 81 w 169"/>
                <a:gd name="T9" fmla="*/ 75 h 75"/>
                <a:gd name="T10" fmla="*/ 0 w 169"/>
                <a:gd name="T11" fmla="*/ 43 h 75"/>
                <a:gd name="T12" fmla="*/ 2 w 169"/>
                <a:gd name="T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5">
                  <a:moveTo>
                    <a:pt x="2" y="30"/>
                  </a:moveTo>
                  <a:lnTo>
                    <a:pt x="43" y="7"/>
                  </a:lnTo>
                  <a:lnTo>
                    <a:pt x="83" y="0"/>
                  </a:lnTo>
                  <a:lnTo>
                    <a:pt x="169" y="32"/>
                  </a:lnTo>
                  <a:lnTo>
                    <a:pt x="81" y="75"/>
                  </a:lnTo>
                  <a:lnTo>
                    <a:pt x="0" y="43"/>
                  </a:lnTo>
                  <a:lnTo>
                    <a:pt x="2" y="3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9248745" y="-6612234"/>
              <a:ext cx="177726" cy="144896"/>
            </a:xfrm>
            <a:custGeom>
              <a:avLst/>
              <a:gdLst>
                <a:gd name="T0" fmla="*/ 102 w 102"/>
                <a:gd name="T1" fmla="*/ 84 h 84"/>
                <a:gd name="T2" fmla="*/ 102 w 102"/>
                <a:gd name="T3" fmla="*/ 37 h 84"/>
                <a:gd name="T4" fmla="*/ 23 w 102"/>
                <a:gd name="T5" fmla="*/ 0 h 84"/>
                <a:gd name="T6" fmla="*/ 0 w 102"/>
                <a:gd name="T7" fmla="*/ 41 h 84"/>
                <a:gd name="T8" fmla="*/ 102 w 10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">
                  <a:moveTo>
                    <a:pt x="102" y="84"/>
                  </a:moveTo>
                  <a:lnTo>
                    <a:pt x="102" y="37"/>
                  </a:lnTo>
                  <a:lnTo>
                    <a:pt x="23" y="0"/>
                  </a:lnTo>
                  <a:lnTo>
                    <a:pt x="0" y="41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" name="Freeform 72"/>
            <p:cNvSpPr/>
            <p:nvPr/>
          </p:nvSpPr>
          <p:spPr bwMode="auto">
            <a:xfrm>
              <a:off x="9426471" y="-6608784"/>
              <a:ext cx="196892" cy="141446"/>
            </a:xfrm>
            <a:custGeom>
              <a:avLst/>
              <a:gdLst>
                <a:gd name="T0" fmla="*/ 113 w 113"/>
                <a:gd name="T1" fmla="*/ 39 h 82"/>
                <a:gd name="T2" fmla="*/ 88 w 113"/>
                <a:gd name="T3" fmla="*/ 0 h 82"/>
                <a:gd name="T4" fmla="*/ 0 w 113"/>
                <a:gd name="T5" fmla="*/ 35 h 82"/>
                <a:gd name="T6" fmla="*/ 0 w 113"/>
                <a:gd name="T7" fmla="*/ 82 h 82"/>
                <a:gd name="T8" fmla="*/ 113 w 113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2">
                  <a:moveTo>
                    <a:pt x="113" y="39"/>
                  </a:moveTo>
                  <a:lnTo>
                    <a:pt x="88" y="0"/>
                  </a:lnTo>
                  <a:lnTo>
                    <a:pt x="0" y="35"/>
                  </a:lnTo>
                  <a:lnTo>
                    <a:pt x="0" y="82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" name="Freeform 73"/>
            <p:cNvSpPr/>
            <p:nvPr/>
          </p:nvSpPr>
          <p:spPr bwMode="auto">
            <a:xfrm>
              <a:off x="9325411" y="-6755405"/>
              <a:ext cx="221285" cy="136272"/>
            </a:xfrm>
            <a:custGeom>
              <a:avLst/>
              <a:gdLst>
                <a:gd name="T0" fmla="*/ 0 w 127"/>
                <a:gd name="T1" fmla="*/ 30 h 79"/>
                <a:gd name="T2" fmla="*/ 37 w 127"/>
                <a:gd name="T3" fmla="*/ 13 h 79"/>
                <a:gd name="T4" fmla="*/ 60 w 127"/>
                <a:gd name="T5" fmla="*/ 0 h 79"/>
                <a:gd name="T6" fmla="*/ 127 w 127"/>
                <a:gd name="T7" fmla="*/ 32 h 79"/>
                <a:gd name="T8" fmla="*/ 67 w 127"/>
                <a:gd name="T9" fmla="*/ 79 h 79"/>
                <a:gd name="T10" fmla="*/ 22 w 127"/>
                <a:gd name="T11" fmla="*/ 62 h 79"/>
                <a:gd name="T12" fmla="*/ 0 w 127"/>
                <a:gd name="T13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79">
                  <a:moveTo>
                    <a:pt x="0" y="30"/>
                  </a:moveTo>
                  <a:lnTo>
                    <a:pt x="37" y="13"/>
                  </a:lnTo>
                  <a:lnTo>
                    <a:pt x="60" y="0"/>
                  </a:lnTo>
                  <a:lnTo>
                    <a:pt x="127" y="32"/>
                  </a:lnTo>
                  <a:lnTo>
                    <a:pt x="67" y="79"/>
                  </a:lnTo>
                  <a:lnTo>
                    <a:pt x="22" y="6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" name="Freeform 74"/>
            <p:cNvSpPr/>
            <p:nvPr/>
          </p:nvSpPr>
          <p:spPr bwMode="auto">
            <a:xfrm>
              <a:off x="9295789" y="-6703657"/>
              <a:ext cx="134165" cy="113847"/>
            </a:xfrm>
            <a:custGeom>
              <a:avLst/>
              <a:gdLst>
                <a:gd name="T0" fmla="*/ 77 w 77"/>
                <a:gd name="T1" fmla="*/ 66 h 66"/>
                <a:gd name="T2" fmla="*/ 77 w 77"/>
                <a:gd name="T3" fmla="*/ 30 h 66"/>
                <a:gd name="T4" fmla="*/ 17 w 77"/>
                <a:gd name="T5" fmla="*/ 0 h 66"/>
                <a:gd name="T6" fmla="*/ 0 w 77"/>
                <a:gd name="T7" fmla="*/ 32 h 66"/>
                <a:gd name="T8" fmla="*/ 77 w 7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77" y="66"/>
                  </a:moveTo>
                  <a:lnTo>
                    <a:pt x="77" y="30"/>
                  </a:lnTo>
                  <a:lnTo>
                    <a:pt x="17" y="0"/>
                  </a:lnTo>
                  <a:lnTo>
                    <a:pt x="0" y="32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" name="Freeform 75"/>
            <p:cNvSpPr/>
            <p:nvPr/>
          </p:nvSpPr>
          <p:spPr bwMode="auto">
            <a:xfrm>
              <a:off x="9429956" y="-6700207"/>
              <a:ext cx="149847" cy="110397"/>
            </a:xfrm>
            <a:custGeom>
              <a:avLst/>
              <a:gdLst>
                <a:gd name="T0" fmla="*/ 86 w 86"/>
                <a:gd name="T1" fmla="*/ 30 h 64"/>
                <a:gd name="T2" fmla="*/ 67 w 86"/>
                <a:gd name="T3" fmla="*/ 0 h 64"/>
                <a:gd name="T4" fmla="*/ 0 w 86"/>
                <a:gd name="T5" fmla="*/ 28 h 64"/>
                <a:gd name="T6" fmla="*/ 0 w 86"/>
                <a:gd name="T7" fmla="*/ 64 h 64"/>
                <a:gd name="T8" fmla="*/ 86 w 86"/>
                <a:gd name="T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30"/>
                  </a:moveTo>
                  <a:lnTo>
                    <a:pt x="67" y="0"/>
                  </a:lnTo>
                  <a:lnTo>
                    <a:pt x="0" y="28"/>
                  </a:lnTo>
                  <a:lnTo>
                    <a:pt x="0" y="64"/>
                  </a:lnTo>
                  <a:lnTo>
                    <a:pt x="86" y="3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" name="Freeform 76"/>
            <p:cNvSpPr/>
            <p:nvPr/>
          </p:nvSpPr>
          <p:spPr bwMode="auto">
            <a:xfrm>
              <a:off x="9325411" y="-6921001"/>
              <a:ext cx="104545" cy="234594"/>
            </a:xfrm>
            <a:custGeom>
              <a:avLst/>
              <a:gdLst>
                <a:gd name="T0" fmla="*/ 60 w 60"/>
                <a:gd name="T1" fmla="*/ 0 h 136"/>
                <a:gd name="T2" fmla="*/ 0 w 60"/>
                <a:gd name="T3" fmla="*/ 109 h 136"/>
                <a:gd name="T4" fmla="*/ 60 w 60"/>
                <a:gd name="T5" fmla="*/ 136 h 136"/>
                <a:gd name="T6" fmla="*/ 60 w 60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36">
                  <a:moveTo>
                    <a:pt x="60" y="0"/>
                  </a:moveTo>
                  <a:lnTo>
                    <a:pt x="0" y="109"/>
                  </a:lnTo>
                  <a:lnTo>
                    <a:pt x="60" y="1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" name="Freeform 77"/>
            <p:cNvSpPr/>
            <p:nvPr/>
          </p:nvSpPr>
          <p:spPr bwMode="auto">
            <a:xfrm>
              <a:off x="9429956" y="-6921001"/>
              <a:ext cx="120226" cy="234594"/>
            </a:xfrm>
            <a:custGeom>
              <a:avLst/>
              <a:gdLst>
                <a:gd name="T0" fmla="*/ 0 w 69"/>
                <a:gd name="T1" fmla="*/ 136 h 136"/>
                <a:gd name="T2" fmla="*/ 0 w 69"/>
                <a:gd name="T3" fmla="*/ 0 h 136"/>
                <a:gd name="T4" fmla="*/ 69 w 69"/>
                <a:gd name="T5" fmla="*/ 109 h 136"/>
                <a:gd name="T6" fmla="*/ 0 w 69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36">
                  <a:moveTo>
                    <a:pt x="0" y="136"/>
                  </a:moveTo>
                  <a:lnTo>
                    <a:pt x="0" y="0"/>
                  </a:lnTo>
                  <a:lnTo>
                    <a:pt x="69" y="10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" name="Freeform 78"/>
            <p:cNvSpPr/>
            <p:nvPr/>
          </p:nvSpPr>
          <p:spPr bwMode="auto">
            <a:xfrm>
              <a:off x="6629903" y="-5173621"/>
              <a:ext cx="181211" cy="229420"/>
            </a:xfrm>
            <a:custGeom>
              <a:avLst/>
              <a:gdLst>
                <a:gd name="T0" fmla="*/ 98 w 104"/>
                <a:gd name="T1" fmla="*/ 73 h 133"/>
                <a:gd name="T2" fmla="*/ 104 w 104"/>
                <a:gd name="T3" fmla="*/ 0 h 133"/>
                <a:gd name="T4" fmla="*/ 4 w 104"/>
                <a:gd name="T5" fmla="*/ 58 h 133"/>
                <a:gd name="T6" fmla="*/ 0 w 104"/>
                <a:gd name="T7" fmla="*/ 133 h 133"/>
                <a:gd name="T8" fmla="*/ 98 w 104"/>
                <a:gd name="T9" fmla="*/ 7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33">
                  <a:moveTo>
                    <a:pt x="98" y="73"/>
                  </a:moveTo>
                  <a:lnTo>
                    <a:pt x="104" y="0"/>
                  </a:lnTo>
                  <a:lnTo>
                    <a:pt x="4" y="58"/>
                  </a:lnTo>
                  <a:lnTo>
                    <a:pt x="0" y="133"/>
                  </a:lnTo>
                  <a:lnTo>
                    <a:pt x="98" y="73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" name="Freeform 79"/>
            <p:cNvSpPr/>
            <p:nvPr/>
          </p:nvSpPr>
          <p:spPr bwMode="auto">
            <a:xfrm>
              <a:off x="6443466" y="-5242619"/>
              <a:ext cx="193407" cy="298418"/>
            </a:xfrm>
            <a:custGeom>
              <a:avLst/>
              <a:gdLst>
                <a:gd name="T0" fmla="*/ 107 w 111"/>
                <a:gd name="T1" fmla="*/ 173 h 173"/>
                <a:gd name="T2" fmla="*/ 0 w 111"/>
                <a:gd name="T3" fmla="*/ 111 h 173"/>
                <a:gd name="T4" fmla="*/ 4 w 111"/>
                <a:gd name="T5" fmla="*/ 49 h 173"/>
                <a:gd name="T6" fmla="*/ 60 w 111"/>
                <a:gd name="T7" fmla="*/ 0 h 173"/>
                <a:gd name="T8" fmla="*/ 111 w 111"/>
                <a:gd name="T9" fmla="*/ 98 h 173"/>
                <a:gd name="T10" fmla="*/ 107 w 111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73">
                  <a:moveTo>
                    <a:pt x="107" y="173"/>
                  </a:moveTo>
                  <a:lnTo>
                    <a:pt x="0" y="111"/>
                  </a:lnTo>
                  <a:lnTo>
                    <a:pt x="4" y="49"/>
                  </a:lnTo>
                  <a:lnTo>
                    <a:pt x="60" y="0"/>
                  </a:lnTo>
                  <a:lnTo>
                    <a:pt x="111" y="98"/>
                  </a:lnTo>
                  <a:lnTo>
                    <a:pt x="107" y="173"/>
                  </a:lnTo>
                  <a:close/>
                </a:path>
              </a:pathLst>
            </a:custGeom>
            <a:solidFill>
              <a:srgbClr val="E9C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" name="Freeform 80"/>
            <p:cNvSpPr/>
            <p:nvPr/>
          </p:nvSpPr>
          <p:spPr bwMode="auto">
            <a:xfrm>
              <a:off x="6434754" y="-5358190"/>
              <a:ext cx="399011" cy="298418"/>
            </a:xfrm>
            <a:custGeom>
              <a:avLst/>
              <a:gdLst>
                <a:gd name="T0" fmla="*/ 90 w 122"/>
                <a:gd name="T1" fmla="*/ 0 h 92"/>
                <a:gd name="T2" fmla="*/ 122 w 122"/>
                <a:gd name="T3" fmla="*/ 60 h 92"/>
                <a:gd name="T4" fmla="*/ 69 w 122"/>
                <a:gd name="T5" fmla="*/ 90 h 92"/>
                <a:gd name="T6" fmla="*/ 62 w 122"/>
                <a:gd name="T7" fmla="*/ 90 h 92"/>
                <a:gd name="T8" fmla="*/ 55 w 122"/>
                <a:gd name="T9" fmla="*/ 84 h 92"/>
                <a:gd name="T10" fmla="*/ 35 w 122"/>
                <a:gd name="T11" fmla="*/ 41 h 92"/>
                <a:gd name="T12" fmla="*/ 10 w 122"/>
                <a:gd name="T13" fmla="*/ 63 h 92"/>
                <a:gd name="T14" fmla="*/ 5 w 122"/>
                <a:gd name="T15" fmla="*/ 63 h 92"/>
                <a:gd name="T16" fmla="*/ 0 w 122"/>
                <a:gd name="T17" fmla="*/ 61 h 92"/>
                <a:gd name="T18" fmla="*/ 36 w 122"/>
                <a:gd name="T19" fmla="*/ 26 h 92"/>
                <a:gd name="T20" fmla="*/ 90 w 122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92">
                  <a:moveTo>
                    <a:pt x="90" y="0"/>
                  </a:moveTo>
                  <a:cubicBezTo>
                    <a:pt x="122" y="60"/>
                    <a:pt x="122" y="60"/>
                    <a:pt x="122" y="6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90"/>
                    <a:pt x="66" y="92"/>
                    <a:pt x="62" y="90"/>
                  </a:cubicBezTo>
                  <a:cubicBezTo>
                    <a:pt x="58" y="89"/>
                    <a:pt x="55" y="84"/>
                    <a:pt x="55" y="8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9" y="64"/>
                    <a:pt x="5" y="63"/>
                  </a:cubicBezTo>
                  <a:cubicBezTo>
                    <a:pt x="2" y="62"/>
                    <a:pt x="0" y="61"/>
                    <a:pt x="0" y="61"/>
                  </a:cubicBezTo>
                  <a:cubicBezTo>
                    <a:pt x="36" y="26"/>
                    <a:pt x="36" y="26"/>
                    <a:pt x="36" y="26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9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" name="Freeform 81"/>
            <p:cNvSpPr/>
            <p:nvPr/>
          </p:nvSpPr>
          <p:spPr bwMode="auto">
            <a:xfrm>
              <a:off x="6434754" y="-5273668"/>
              <a:ext cx="221285" cy="210445"/>
            </a:xfrm>
            <a:custGeom>
              <a:avLst/>
              <a:gdLst>
                <a:gd name="T0" fmla="*/ 62 w 68"/>
                <a:gd name="T1" fmla="*/ 64 h 65"/>
                <a:gd name="T2" fmla="*/ 55 w 68"/>
                <a:gd name="T3" fmla="*/ 58 h 65"/>
                <a:gd name="T4" fmla="*/ 35 w 68"/>
                <a:gd name="T5" fmla="*/ 15 h 65"/>
                <a:gd name="T6" fmla="*/ 10 w 68"/>
                <a:gd name="T7" fmla="*/ 37 h 65"/>
                <a:gd name="T8" fmla="*/ 5 w 68"/>
                <a:gd name="T9" fmla="*/ 37 h 65"/>
                <a:gd name="T10" fmla="*/ 0 w 68"/>
                <a:gd name="T11" fmla="*/ 35 h 65"/>
                <a:gd name="T12" fmla="*/ 36 w 68"/>
                <a:gd name="T13" fmla="*/ 0 h 65"/>
                <a:gd name="T14" fmla="*/ 68 w 68"/>
                <a:gd name="T15" fmla="*/ 64 h 65"/>
                <a:gd name="T16" fmla="*/ 62 w 68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5">
                  <a:moveTo>
                    <a:pt x="62" y="64"/>
                  </a:moveTo>
                  <a:cubicBezTo>
                    <a:pt x="58" y="63"/>
                    <a:pt x="55" y="58"/>
                    <a:pt x="55" y="58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9" y="38"/>
                    <a:pt x="5" y="37"/>
                  </a:cubicBezTo>
                  <a:cubicBezTo>
                    <a:pt x="2" y="36"/>
                    <a:pt x="0" y="35"/>
                    <a:pt x="0" y="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6" y="65"/>
                    <a:pt x="64" y="65"/>
                    <a:pt x="62" y="64"/>
                  </a:cubicBezTo>
                  <a:close/>
                </a:path>
              </a:pathLst>
            </a:custGeom>
            <a:solidFill>
              <a:srgbClr val="B6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" name="Freeform 82"/>
            <p:cNvSpPr/>
            <p:nvPr/>
          </p:nvSpPr>
          <p:spPr bwMode="auto">
            <a:xfrm>
              <a:off x="6771039" y="-5109797"/>
              <a:ext cx="13939" cy="25875"/>
            </a:xfrm>
            <a:custGeom>
              <a:avLst/>
              <a:gdLst>
                <a:gd name="T0" fmla="*/ 0 w 8"/>
                <a:gd name="T1" fmla="*/ 15 h 15"/>
                <a:gd name="T2" fmla="*/ 6 w 8"/>
                <a:gd name="T3" fmla="*/ 14 h 15"/>
                <a:gd name="T4" fmla="*/ 8 w 8"/>
                <a:gd name="T5" fmla="*/ 0 h 15"/>
                <a:gd name="T6" fmla="*/ 0 w 8"/>
                <a:gd name="T7" fmla="*/ 2 h 15"/>
                <a:gd name="T8" fmla="*/ 0 w 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lnTo>
                    <a:pt x="6" y="14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7" name="Freeform 83"/>
            <p:cNvSpPr/>
            <p:nvPr/>
          </p:nvSpPr>
          <p:spPr bwMode="auto">
            <a:xfrm>
              <a:off x="6732706" y="-5092547"/>
              <a:ext cx="12196" cy="29325"/>
            </a:xfrm>
            <a:custGeom>
              <a:avLst/>
              <a:gdLst>
                <a:gd name="T0" fmla="*/ 0 w 7"/>
                <a:gd name="T1" fmla="*/ 17 h 17"/>
                <a:gd name="T2" fmla="*/ 7 w 7"/>
                <a:gd name="T3" fmla="*/ 15 h 17"/>
                <a:gd name="T4" fmla="*/ 7 w 7"/>
                <a:gd name="T5" fmla="*/ 0 h 17"/>
                <a:gd name="T6" fmla="*/ 1 w 7"/>
                <a:gd name="T7" fmla="*/ 4 h 17"/>
                <a:gd name="T8" fmla="*/ 0 w 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0" y="17"/>
                  </a:moveTo>
                  <a:lnTo>
                    <a:pt x="7" y="15"/>
                  </a:lnTo>
                  <a:lnTo>
                    <a:pt x="7" y="0"/>
                  </a:lnTo>
                  <a:lnTo>
                    <a:pt x="1" y="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6521874" y="-5080473"/>
              <a:ext cx="22651" cy="84523"/>
            </a:xfrm>
            <a:custGeom>
              <a:avLst/>
              <a:gdLst>
                <a:gd name="T0" fmla="*/ 2 w 13"/>
                <a:gd name="T1" fmla="*/ 0 h 49"/>
                <a:gd name="T2" fmla="*/ 13 w 13"/>
                <a:gd name="T3" fmla="*/ 6 h 49"/>
                <a:gd name="T4" fmla="*/ 12 w 13"/>
                <a:gd name="T5" fmla="*/ 49 h 49"/>
                <a:gd name="T6" fmla="*/ 0 w 13"/>
                <a:gd name="T7" fmla="*/ 42 h 49"/>
                <a:gd name="T8" fmla="*/ 2 w 13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9">
                  <a:moveTo>
                    <a:pt x="2" y="0"/>
                  </a:moveTo>
                  <a:lnTo>
                    <a:pt x="13" y="6"/>
                  </a:lnTo>
                  <a:lnTo>
                    <a:pt x="12" y="49"/>
                  </a:lnTo>
                  <a:lnTo>
                    <a:pt x="0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9" name="Freeform 128"/>
            <p:cNvSpPr/>
            <p:nvPr/>
          </p:nvSpPr>
          <p:spPr bwMode="auto">
            <a:xfrm>
              <a:off x="5772638" y="-4549186"/>
              <a:ext cx="386815" cy="58649"/>
            </a:xfrm>
            <a:custGeom>
              <a:avLst/>
              <a:gdLst>
                <a:gd name="T0" fmla="*/ 0 w 222"/>
                <a:gd name="T1" fmla="*/ 34 h 34"/>
                <a:gd name="T2" fmla="*/ 17 w 222"/>
                <a:gd name="T3" fmla="*/ 0 h 34"/>
                <a:gd name="T4" fmla="*/ 222 w 222"/>
                <a:gd name="T5" fmla="*/ 0 h 34"/>
                <a:gd name="T6" fmla="*/ 222 w 222"/>
                <a:gd name="T7" fmla="*/ 34 h 34"/>
                <a:gd name="T8" fmla="*/ 0 w 22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34">
                  <a:moveTo>
                    <a:pt x="0" y="34"/>
                  </a:moveTo>
                  <a:lnTo>
                    <a:pt x="17" y="0"/>
                  </a:lnTo>
                  <a:lnTo>
                    <a:pt x="222" y="0"/>
                  </a:lnTo>
                  <a:lnTo>
                    <a:pt x="222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0" name="Rectangle 129"/>
            <p:cNvSpPr>
              <a:spLocks noChangeArrowheads="1"/>
            </p:cNvSpPr>
            <p:nvPr/>
          </p:nvSpPr>
          <p:spPr bwMode="auto">
            <a:xfrm>
              <a:off x="5772638" y="-4490538"/>
              <a:ext cx="677797" cy="445039"/>
            </a:xfrm>
            <a:prstGeom prst="rect">
              <a:avLst/>
            </a:pr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1" name="Rectangle 130"/>
            <p:cNvSpPr>
              <a:spLocks noChangeArrowheads="1"/>
            </p:cNvSpPr>
            <p:nvPr/>
          </p:nvSpPr>
          <p:spPr bwMode="auto">
            <a:xfrm>
              <a:off x="6033999" y="-4147271"/>
              <a:ext cx="426890" cy="289793"/>
            </a:xfrm>
            <a:prstGeom prst="rect">
              <a:avLst/>
            </a:prstGeom>
            <a:solidFill>
              <a:srgbClr val="E2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2" name="Rectangle 131"/>
            <p:cNvSpPr>
              <a:spLocks noChangeArrowheads="1"/>
            </p:cNvSpPr>
            <p:nvPr/>
          </p:nvSpPr>
          <p:spPr bwMode="auto">
            <a:xfrm>
              <a:off x="6067106" y="-4704432"/>
              <a:ext cx="409466" cy="369141"/>
            </a:xfrm>
            <a:prstGeom prst="rect">
              <a:avLst/>
            </a:prstGeom>
            <a:solidFill>
              <a:srgbClr val="E2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3" name="Rectangle 132"/>
            <p:cNvSpPr>
              <a:spLocks noChangeArrowheads="1"/>
            </p:cNvSpPr>
            <p:nvPr/>
          </p:nvSpPr>
          <p:spPr bwMode="auto">
            <a:xfrm>
              <a:off x="6126348" y="-3926476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4" name="Rectangle 133"/>
            <p:cNvSpPr>
              <a:spLocks noChangeArrowheads="1"/>
            </p:cNvSpPr>
            <p:nvPr/>
          </p:nvSpPr>
          <p:spPr bwMode="auto">
            <a:xfrm>
              <a:off x="6189074" y="-3926476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5" name="Rectangle 134"/>
            <p:cNvSpPr>
              <a:spLocks noChangeArrowheads="1"/>
            </p:cNvSpPr>
            <p:nvPr/>
          </p:nvSpPr>
          <p:spPr bwMode="auto">
            <a:xfrm>
              <a:off x="6126348" y="-3974775"/>
              <a:ext cx="40075" cy="2587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6" name="Rectangle 135"/>
            <p:cNvSpPr>
              <a:spLocks noChangeArrowheads="1"/>
            </p:cNvSpPr>
            <p:nvPr/>
          </p:nvSpPr>
          <p:spPr bwMode="auto">
            <a:xfrm>
              <a:off x="6189074" y="-3974775"/>
              <a:ext cx="38333" cy="2587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7" name="Rectangle 136"/>
            <p:cNvSpPr>
              <a:spLocks noChangeArrowheads="1"/>
            </p:cNvSpPr>
            <p:nvPr/>
          </p:nvSpPr>
          <p:spPr bwMode="auto">
            <a:xfrm>
              <a:off x="6126348" y="-4036874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8" name="Rectangle 137"/>
            <p:cNvSpPr>
              <a:spLocks noChangeArrowheads="1"/>
            </p:cNvSpPr>
            <p:nvPr/>
          </p:nvSpPr>
          <p:spPr bwMode="auto">
            <a:xfrm>
              <a:off x="6189074" y="-4036874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9" name="Rectangle 138"/>
            <p:cNvSpPr>
              <a:spLocks noChangeArrowheads="1"/>
            </p:cNvSpPr>
            <p:nvPr/>
          </p:nvSpPr>
          <p:spPr bwMode="auto">
            <a:xfrm>
              <a:off x="6126348" y="-4081723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0" name="Rectangle 139"/>
            <p:cNvSpPr>
              <a:spLocks noChangeArrowheads="1"/>
            </p:cNvSpPr>
            <p:nvPr/>
          </p:nvSpPr>
          <p:spPr bwMode="auto">
            <a:xfrm>
              <a:off x="6189074" y="-4081723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1" name="Rectangle 140"/>
            <p:cNvSpPr>
              <a:spLocks noChangeArrowheads="1"/>
            </p:cNvSpPr>
            <p:nvPr/>
          </p:nvSpPr>
          <p:spPr bwMode="auto">
            <a:xfrm>
              <a:off x="6115893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2" name="Rectangle 141"/>
            <p:cNvSpPr>
              <a:spLocks noChangeArrowheads="1"/>
            </p:cNvSpPr>
            <p:nvPr/>
          </p:nvSpPr>
          <p:spPr bwMode="auto">
            <a:xfrm>
              <a:off x="6178620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3" name="Rectangle 142"/>
            <p:cNvSpPr>
              <a:spLocks noChangeArrowheads="1"/>
            </p:cNvSpPr>
            <p:nvPr/>
          </p:nvSpPr>
          <p:spPr bwMode="auto">
            <a:xfrm>
              <a:off x="6241347" y="-4512962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4" name="Rectangle 143"/>
            <p:cNvSpPr>
              <a:spLocks noChangeArrowheads="1"/>
            </p:cNvSpPr>
            <p:nvPr/>
          </p:nvSpPr>
          <p:spPr bwMode="auto">
            <a:xfrm>
              <a:off x="6302330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5" name="Rectangle 144"/>
            <p:cNvSpPr>
              <a:spLocks noChangeArrowheads="1"/>
            </p:cNvSpPr>
            <p:nvPr/>
          </p:nvSpPr>
          <p:spPr bwMode="auto">
            <a:xfrm>
              <a:off x="6115893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6" name="Rectangle 145"/>
            <p:cNvSpPr>
              <a:spLocks noChangeArrowheads="1"/>
            </p:cNvSpPr>
            <p:nvPr/>
          </p:nvSpPr>
          <p:spPr bwMode="auto">
            <a:xfrm>
              <a:off x="6178620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7" name="Rectangle 146"/>
            <p:cNvSpPr>
              <a:spLocks noChangeArrowheads="1"/>
            </p:cNvSpPr>
            <p:nvPr/>
          </p:nvSpPr>
          <p:spPr bwMode="auto">
            <a:xfrm>
              <a:off x="6115893" y="-4619909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8" name="Rectangle 147"/>
            <p:cNvSpPr>
              <a:spLocks noChangeArrowheads="1"/>
            </p:cNvSpPr>
            <p:nvPr/>
          </p:nvSpPr>
          <p:spPr bwMode="auto">
            <a:xfrm>
              <a:off x="6178620" y="-4619909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9" name="Rectangle 148"/>
            <p:cNvSpPr>
              <a:spLocks noChangeArrowheads="1"/>
            </p:cNvSpPr>
            <p:nvPr/>
          </p:nvSpPr>
          <p:spPr bwMode="auto">
            <a:xfrm>
              <a:off x="6115893" y="-4664758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0" name="Rectangle 149"/>
            <p:cNvSpPr>
              <a:spLocks noChangeArrowheads="1"/>
            </p:cNvSpPr>
            <p:nvPr/>
          </p:nvSpPr>
          <p:spPr bwMode="auto">
            <a:xfrm>
              <a:off x="6178620" y="-4664758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1" name="Rectangle 150"/>
            <p:cNvSpPr>
              <a:spLocks noChangeArrowheads="1"/>
            </p:cNvSpPr>
            <p:nvPr/>
          </p:nvSpPr>
          <p:spPr bwMode="auto">
            <a:xfrm>
              <a:off x="6241347" y="-4557811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2" name="Rectangle 151"/>
            <p:cNvSpPr>
              <a:spLocks noChangeArrowheads="1"/>
            </p:cNvSpPr>
            <p:nvPr/>
          </p:nvSpPr>
          <p:spPr bwMode="auto">
            <a:xfrm>
              <a:off x="6302330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3" name="Freeform 152"/>
            <p:cNvSpPr/>
            <p:nvPr/>
          </p:nvSpPr>
          <p:spPr bwMode="auto">
            <a:xfrm>
              <a:off x="5847562" y="-4335292"/>
              <a:ext cx="130680" cy="131097"/>
            </a:xfrm>
            <a:custGeom>
              <a:avLst/>
              <a:gdLst>
                <a:gd name="T0" fmla="*/ 25 w 75"/>
                <a:gd name="T1" fmla="*/ 27 h 76"/>
                <a:gd name="T2" fmla="*/ 0 w 75"/>
                <a:gd name="T3" fmla="*/ 27 h 76"/>
                <a:gd name="T4" fmla="*/ 0 w 75"/>
                <a:gd name="T5" fmla="*/ 51 h 76"/>
                <a:gd name="T6" fmla="*/ 25 w 75"/>
                <a:gd name="T7" fmla="*/ 51 h 76"/>
                <a:gd name="T8" fmla="*/ 25 w 75"/>
                <a:gd name="T9" fmla="*/ 76 h 76"/>
                <a:gd name="T10" fmla="*/ 51 w 75"/>
                <a:gd name="T11" fmla="*/ 76 h 76"/>
                <a:gd name="T12" fmla="*/ 51 w 75"/>
                <a:gd name="T13" fmla="*/ 51 h 76"/>
                <a:gd name="T14" fmla="*/ 75 w 75"/>
                <a:gd name="T15" fmla="*/ 51 h 76"/>
                <a:gd name="T16" fmla="*/ 75 w 75"/>
                <a:gd name="T17" fmla="*/ 27 h 76"/>
                <a:gd name="T18" fmla="*/ 51 w 75"/>
                <a:gd name="T19" fmla="*/ 27 h 76"/>
                <a:gd name="T20" fmla="*/ 51 w 75"/>
                <a:gd name="T21" fmla="*/ 0 h 76"/>
                <a:gd name="T22" fmla="*/ 25 w 75"/>
                <a:gd name="T23" fmla="*/ 0 h 76"/>
                <a:gd name="T24" fmla="*/ 25 w 75"/>
                <a:gd name="T25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6">
                  <a:moveTo>
                    <a:pt x="25" y="27"/>
                  </a:moveTo>
                  <a:lnTo>
                    <a:pt x="0" y="27"/>
                  </a:lnTo>
                  <a:lnTo>
                    <a:pt x="0" y="51"/>
                  </a:lnTo>
                  <a:lnTo>
                    <a:pt x="25" y="51"/>
                  </a:lnTo>
                  <a:lnTo>
                    <a:pt x="25" y="76"/>
                  </a:lnTo>
                  <a:lnTo>
                    <a:pt x="51" y="76"/>
                  </a:lnTo>
                  <a:lnTo>
                    <a:pt x="51" y="51"/>
                  </a:lnTo>
                  <a:lnTo>
                    <a:pt x="75" y="51"/>
                  </a:lnTo>
                  <a:lnTo>
                    <a:pt x="75" y="27"/>
                  </a:lnTo>
                  <a:lnTo>
                    <a:pt x="51" y="27"/>
                  </a:lnTo>
                  <a:lnTo>
                    <a:pt x="51" y="0"/>
                  </a:lnTo>
                  <a:lnTo>
                    <a:pt x="25" y="0"/>
                  </a:lnTo>
                  <a:lnTo>
                    <a:pt x="25" y="27"/>
                  </a:lnTo>
                  <a:close/>
                </a:path>
              </a:pathLst>
            </a:custGeom>
            <a:solidFill>
              <a:srgbClr val="2C8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4" name="Freeform 153"/>
            <p:cNvSpPr/>
            <p:nvPr/>
          </p:nvSpPr>
          <p:spPr bwMode="auto">
            <a:xfrm>
              <a:off x="6033999" y="-4204195"/>
              <a:ext cx="426890" cy="56924"/>
            </a:xfrm>
            <a:custGeom>
              <a:avLst/>
              <a:gdLst>
                <a:gd name="T0" fmla="*/ 0 w 245"/>
                <a:gd name="T1" fmla="*/ 33 h 33"/>
                <a:gd name="T2" fmla="*/ 15 w 245"/>
                <a:gd name="T3" fmla="*/ 0 h 33"/>
                <a:gd name="T4" fmla="*/ 239 w 245"/>
                <a:gd name="T5" fmla="*/ 0 h 33"/>
                <a:gd name="T6" fmla="*/ 245 w 245"/>
                <a:gd name="T7" fmla="*/ 33 h 33"/>
                <a:gd name="T8" fmla="*/ 0 w 2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3">
                  <a:moveTo>
                    <a:pt x="0" y="33"/>
                  </a:moveTo>
                  <a:lnTo>
                    <a:pt x="15" y="0"/>
                  </a:lnTo>
                  <a:lnTo>
                    <a:pt x="239" y="0"/>
                  </a:lnTo>
                  <a:lnTo>
                    <a:pt x="245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1E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5" name="Freeform 154"/>
            <p:cNvSpPr/>
            <p:nvPr/>
          </p:nvSpPr>
          <p:spPr bwMode="auto">
            <a:xfrm>
              <a:off x="6067106" y="-4763081"/>
              <a:ext cx="409466" cy="58649"/>
            </a:xfrm>
            <a:custGeom>
              <a:avLst/>
              <a:gdLst>
                <a:gd name="T0" fmla="*/ 0 w 235"/>
                <a:gd name="T1" fmla="*/ 34 h 34"/>
                <a:gd name="T2" fmla="*/ 15 w 235"/>
                <a:gd name="T3" fmla="*/ 0 h 34"/>
                <a:gd name="T4" fmla="*/ 220 w 235"/>
                <a:gd name="T5" fmla="*/ 0 h 34"/>
                <a:gd name="T6" fmla="*/ 235 w 235"/>
                <a:gd name="T7" fmla="*/ 34 h 34"/>
                <a:gd name="T8" fmla="*/ 0 w 235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4">
                  <a:moveTo>
                    <a:pt x="0" y="34"/>
                  </a:moveTo>
                  <a:lnTo>
                    <a:pt x="15" y="0"/>
                  </a:lnTo>
                  <a:lnTo>
                    <a:pt x="220" y="0"/>
                  </a:lnTo>
                  <a:lnTo>
                    <a:pt x="235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C1E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6" name="Freeform 155"/>
            <p:cNvSpPr/>
            <p:nvPr/>
          </p:nvSpPr>
          <p:spPr bwMode="auto">
            <a:xfrm>
              <a:off x="6352861" y="-3831604"/>
              <a:ext cx="113256" cy="18975"/>
            </a:xfrm>
            <a:custGeom>
              <a:avLst/>
              <a:gdLst>
                <a:gd name="T0" fmla="*/ 65 w 65"/>
                <a:gd name="T1" fmla="*/ 0 h 11"/>
                <a:gd name="T2" fmla="*/ 58 w 65"/>
                <a:gd name="T3" fmla="*/ 11 h 11"/>
                <a:gd name="T4" fmla="*/ 0 w 65"/>
                <a:gd name="T5" fmla="*/ 11 h 11"/>
                <a:gd name="T6" fmla="*/ 0 w 65"/>
                <a:gd name="T7" fmla="*/ 0 h 11"/>
                <a:gd name="T8" fmla="*/ 65 w 6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65" y="0"/>
                  </a:moveTo>
                  <a:lnTo>
                    <a:pt x="58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7" name="Freeform 156"/>
            <p:cNvSpPr/>
            <p:nvPr/>
          </p:nvSpPr>
          <p:spPr bwMode="auto">
            <a:xfrm>
              <a:off x="6352861" y="-3852304"/>
              <a:ext cx="113256" cy="20699"/>
            </a:xfrm>
            <a:custGeom>
              <a:avLst/>
              <a:gdLst>
                <a:gd name="T0" fmla="*/ 65 w 65"/>
                <a:gd name="T1" fmla="*/ 12 h 12"/>
                <a:gd name="T2" fmla="*/ 60 w 65"/>
                <a:gd name="T3" fmla="*/ 0 h 12"/>
                <a:gd name="T4" fmla="*/ 0 w 65"/>
                <a:gd name="T5" fmla="*/ 0 h 12"/>
                <a:gd name="T6" fmla="*/ 0 w 65"/>
                <a:gd name="T7" fmla="*/ 12 h 12"/>
                <a:gd name="T8" fmla="*/ 65 w 6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2">
                  <a:moveTo>
                    <a:pt x="65" y="12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5" y="12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8" name="Freeform 157"/>
            <p:cNvSpPr/>
            <p:nvPr/>
          </p:nvSpPr>
          <p:spPr bwMode="auto">
            <a:xfrm>
              <a:off x="6279680" y="-3912677"/>
              <a:ext cx="76666" cy="162146"/>
            </a:xfrm>
            <a:custGeom>
              <a:avLst/>
              <a:gdLst>
                <a:gd name="T0" fmla="*/ 17 w 44"/>
                <a:gd name="T1" fmla="*/ 92 h 94"/>
                <a:gd name="T2" fmla="*/ 6 w 44"/>
                <a:gd name="T3" fmla="*/ 69 h 94"/>
                <a:gd name="T4" fmla="*/ 0 w 44"/>
                <a:gd name="T5" fmla="*/ 47 h 94"/>
                <a:gd name="T6" fmla="*/ 19 w 44"/>
                <a:gd name="T7" fmla="*/ 0 h 94"/>
                <a:gd name="T8" fmla="*/ 44 w 44"/>
                <a:gd name="T9" fmla="*/ 49 h 94"/>
                <a:gd name="T10" fmla="*/ 25 w 44"/>
                <a:gd name="T11" fmla="*/ 94 h 94"/>
                <a:gd name="T12" fmla="*/ 17 w 44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4">
                  <a:moveTo>
                    <a:pt x="17" y="92"/>
                  </a:moveTo>
                  <a:lnTo>
                    <a:pt x="6" y="69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44" y="49"/>
                  </a:lnTo>
                  <a:lnTo>
                    <a:pt x="25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9" name="Freeform 158"/>
            <p:cNvSpPr/>
            <p:nvPr/>
          </p:nvSpPr>
          <p:spPr bwMode="auto">
            <a:xfrm>
              <a:off x="6309300" y="-3828154"/>
              <a:ext cx="81893" cy="96598"/>
            </a:xfrm>
            <a:custGeom>
              <a:avLst/>
              <a:gdLst>
                <a:gd name="T0" fmla="*/ 47 w 47"/>
                <a:gd name="T1" fmla="*/ 0 h 56"/>
                <a:gd name="T2" fmla="*/ 23 w 47"/>
                <a:gd name="T3" fmla="*/ 0 h 56"/>
                <a:gd name="T4" fmla="*/ 0 w 47"/>
                <a:gd name="T5" fmla="*/ 43 h 56"/>
                <a:gd name="T6" fmla="*/ 25 w 47"/>
                <a:gd name="T7" fmla="*/ 56 h 56"/>
                <a:gd name="T8" fmla="*/ 47 w 4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6">
                  <a:moveTo>
                    <a:pt x="47" y="0"/>
                  </a:moveTo>
                  <a:lnTo>
                    <a:pt x="23" y="0"/>
                  </a:lnTo>
                  <a:lnTo>
                    <a:pt x="0" y="43"/>
                  </a:lnTo>
                  <a:lnTo>
                    <a:pt x="25" y="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0" name="Freeform 159"/>
            <p:cNvSpPr/>
            <p:nvPr/>
          </p:nvSpPr>
          <p:spPr bwMode="auto">
            <a:xfrm>
              <a:off x="6312785" y="-3935102"/>
              <a:ext cx="78408" cy="106947"/>
            </a:xfrm>
            <a:custGeom>
              <a:avLst/>
              <a:gdLst>
                <a:gd name="T0" fmla="*/ 23 w 45"/>
                <a:gd name="T1" fmla="*/ 0 h 62"/>
                <a:gd name="T2" fmla="*/ 0 w 45"/>
                <a:gd name="T3" fmla="*/ 13 h 62"/>
                <a:gd name="T4" fmla="*/ 21 w 45"/>
                <a:gd name="T5" fmla="*/ 62 h 62"/>
                <a:gd name="T6" fmla="*/ 45 w 45"/>
                <a:gd name="T7" fmla="*/ 62 h 62"/>
                <a:gd name="T8" fmla="*/ 23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23" y="0"/>
                  </a:moveTo>
                  <a:lnTo>
                    <a:pt x="0" y="13"/>
                  </a:lnTo>
                  <a:lnTo>
                    <a:pt x="21" y="62"/>
                  </a:lnTo>
                  <a:lnTo>
                    <a:pt x="45" y="6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1" name="Freeform 160"/>
            <p:cNvSpPr/>
            <p:nvPr/>
          </p:nvSpPr>
          <p:spPr bwMode="auto">
            <a:xfrm>
              <a:off x="6230892" y="-3893703"/>
              <a:ext cx="74923" cy="120747"/>
            </a:xfrm>
            <a:custGeom>
              <a:avLst/>
              <a:gdLst>
                <a:gd name="T0" fmla="*/ 17 w 43"/>
                <a:gd name="T1" fmla="*/ 70 h 70"/>
                <a:gd name="T2" fmla="*/ 8 w 43"/>
                <a:gd name="T3" fmla="*/ 49 h 70"/>
                <a:gd name="T4" fmla="*/ 0 w 43"/>
                <a:gd name="T5" fmla="*/ 36 h 70"/>
                <a:gd name="T6" fmla="*/ 17 w 43"/>
                <a:gd name="T7" fmla="*/ 0 h 70"/>
                <a:gd name="T8" fmla="*/ 43 w 43"/>
                <a:gd name="T9" fmla="*/ 34 h 70"/>
                <a:gd name="T10" fmla="*/ 36 w 43"/>
                <a:gd name="T11" fmla="*/ 58 h 70"/>
                <a:gd name="T12" fmla="*/ 17 w 43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0">
                  <a:moveTo>
                    <a:pt x="17" y="70"/>
                  </a:moveTo>
                  <a:lnTo>
                    <a:pt x="8" y="49"/>
                  </a:lnTo>
                  <a:lnTo>
                    <a:pt x="0" y="36"/>
                  </a:lnTo>
                  <a:lnTo>
                    <a:pt x="17" y="0"/>
                  </a:lnTo>
                  <a:lnTo>
                    <a:pt x="43" y="34"/>
                  </a:lnTo>
                  <a:lnTo>
                    <a:pt x="36" y="58"/>
                  </a:lnTo>
                  <a:lnTo>
                    <a:pt x="17" y="7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2" name="Freeform 161"/>
            <p:cNvSpPr/>
            <p:nvPr/>
          </p:nvSpPr>
          <p:spPr bwMode="auto">
            <a:xfrm>
              <a:off x="6260513" y="-3828154"/>
              <a:ext cx="62727" cy="74174"/>
            </a:xfrm>
            <a:custGeom>
              <a:avLst/>
              <a:gdLst>
                <a:gd name="T0" fmla="*/ 36 w 36"/>
                <a:gd name="T1" fmla="*/ 0 h 43"/>
                <a:gd name="T2" fmla="*/ 17 w 36"/>
                <a:gd name="T3" fmla="*/ 0 h 43"/>
                <a:gd name="T4" fmla="*/ 0 w 36"/>
                <a:gd name="T5" fmla="*/ 32 h 43"/>
                <a:gd name="T6" fmla="*/ 17 w 36"/>
                <a:gd name="T7" fmla="*/ 43 h 43"/>
                <a:gd name="T8" fmla="*/ 36 w 3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lnTo>
                    <a:pt x="17" y="0"/>
                  </a:lnTo>
                  <a:lnTo>
                    <a:pt x="0" y="32"/>
                  </a:lnTo>
                  <a:lnTo>
                    <a:pt x="17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3" name="Freeform 162"/>
            <p:cNvSpPr/>
            <p:nvPr/>
          </p:nvSpPr>
          <p:spPr bwMode="auto">
            <a:xfrm>
              <a:off x="6260513" y="-3912677"/>
              <a:ext cx="62727" cy="84523"/>
            </a:xfrm>
            <a:custGeom>
              <a:avLst/>
              <a:gdLst>
                <a:gd name="T0" fmla="*/ 17 w 36"/>
                <a:gd name="T1" fmla="*/ 0 h 49"/>
                <a:gd name="T2" fmla="*/ 0 w 36"/>
                <a:gd name="T3" fmla="*/ 11 h 49"/>
                <a:gd name="T4" fmla="*/ 17 w 36"/>
                <a:gd name="T5" fmla="*/ 49 h 49"/>
                <a:gd name="T6" fmla="*/ 36 w 36"/>
                <a:gd name="T7" fmla="*/ 49 h 49"/>
                <a:gd name="T8" fmla="*/ 17 w 3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9">
                  <a:moveTo>
                    <a:pt x="17" y="0"/>
                  </a:moveTo>
                  <a:lnTo>
                    <a:pt x="0" y="11"/>
                  </a:lnTo>
                  <a:lnTo>
                    <a:pt x="17" y="49"/>
                  </a:lnTo>
                  <a:lnTo>
                    <a:pt x="36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4" name="Freeform 163"/>
            <p:cNvSpPr/>
            <p:nvPr/>
          </p:nvSpPr>
          <p:spPr bwMode="auto">
            <a:xfrm>
              <a:off x="6140287" y="-3831604"/>
              <a:ext cx="130680" cy="60374"/>
            </a:xfrm>
            <a:custGeom>
              <a:avLst/>
              <a:gdLst>
                <a:gd name="T0" fmla="*/ 0 w 75"/>
                <a:gd name="T1" fmla="*/ 0 h 35"/>
                <a:gd name="T2" fmla="*/ 60 w 75"/>
                <a:gd name="T3" fmla="*/ 35 h 35"/>
                <a:gd name="T4" fmla="*/ 75 w 75"/>
                <a:gd name="T5" fmla="*/ 0 h 35"/>
                <a:gd name="T6" fmla="*/ 0 w 7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5">
                  <a:moveTo>
                    <a:pt x="0" y="0"/>
                  </a:moveTo>
                  <a:lnTo>
                    <a:pt x="60" y="35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5" name="Freeform 164"/>
            <p:cNvSpPr/>
            <p:nvPr/>
          </p:nvSpPr>
          <p:spPr bwMode="auto">
            <a:xfrm>
              <a:off x="6140287" y="-3897153"/>
              <a:ext cx="130680" cy="65548"/>
            </a:xfrm>
            <a:custGeom>
              <a:avLst/>
              <a:gdLst>
                <a:gd name="T0" fmla="*/ 75 w 75"/>
                <a:gd name="T1" fmla="*/ 38 h 38"/>
                <a:gd name="T2" fmla="*/ 0 w 75"/>
                <a:gd name="T3" fmla="*/ 38 h 38"/>
                <a:gd name="T4" fmla="*/ 60 w 75"/>
                <a:gd name="T5" fmla="*/ 0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0" y="38"/>
                  </a:lnTo>
                  <a:lnTo>
                    <a:pt x="60" y="0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6" name="Freeform 165"/>
            <p:cNvSpPr/>
            <p:nvPr/>
          </p:nvSpPr>
          <p:spPr bwMode="auto">
            <a:xfrm>
              <a:off x="6033999" y="-5054598"/>
              <a:ext cx="111514" cy="24149"/>
            </a:xfrm>
            <a:custGeom>
              <a:avLst/>
              <a:gdLst>
                <a:gd name="T0" fmla="*/ 64 w 64"/>
                <a:gd name="T1" fmla="*/ 0 h 14"/>
                <a:gd name="T2" fmla="*/ 59 w 64"/>
                <a:gd name="T3" fmla="*/ 14 h 14"/>
                <a:gd name="T4" fmla="*/ 0 w 64"/>
                <a:gd name="T5" fmla="*/ 14 h 14"/>
                <a:gd name="T6" fmla="*/ 0 w 64"/>
                <a:gd name="T7" fmla="*/ 0 h 14"/>
                <a:gd name="T8" fmla="*/ 64 w 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4">
                  <a:moveTo>
                    <a:pt x="64" y="0"/>
                  </a:moveTo>
                  <a:lnTo>
                    <a:pt x="5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7" name="Freeform 166"/>
            <p:cNvSpPr/>
            <p:nvPr/>
          </p:nvSpPr>
          <p:spPr bwMode="auto">
            <a:xfrm>
              <a:off x="6033999" y="-5070123"/>
              <a:ext cx="111514" cy="15525"/>
            </a:xfrm>
            <a:custGeom>
              <a:avLst/>
              <a:gdLst>
                <a:gd name="T0" fmla="*/ 64 w 64"/>
                <a:gd name="T1" fmla="*/ 9 h 9"/>
                <a:gd name="T2" fmla="*/ 61 w 64"/>
                <a:gd name="T3" fmla="*/ 0 h 9"/>
                <a:gd name="T4" fmla="*/ 0 w 64"/>
                <a:gd name="T5" fmla="*/ 0 h 9"/>
                <a:gd name="T6" fmla="*/ 0 w 64"/>
                <a:gd name="T7" fmla="*/ 9 h 9"/>
                <a:gd name="T8" fmla="*/ 64 w 6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64" y="9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64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8" name="Freeform 167"/>
            <p:cNvSpPr/>
            <p:nvPr/>
          </p:nvSpPr>
          <p:spPr bwMode="auto">
            <a:xfrm>
              <a:off x="5962561" y="-5132222"/>
              <a:ext cx="74923" cy="162146"/>
            </a:xfrm>
            <a:custGeom>
              <a:avLst/>
              <a:gdLst>
                <a:gd name="T0" fmla="*/ 17 w 43"/>
                <a:gd name="T1" fmla="*/ 92 h 94"/>
                <a:gd name="T2" fmla="*/ 4 w 43"/>
                <a:gd name="T3" fmla="*/ 70 h 94"/>
                <a:gd name="T4" fmla="*/ 0 w 43"/>
                <a:gd name="T5" fmla="*/ 47 h 94"/>
                <a:gd name="T6" fmla="*/ 19 w 43"/>
                <a:gd name="T7" fmla="*/ 0 h 94"/>
                <a:gd name="T8" fmla="*/ 43 w 43"/>
                <a:gd name="T9" fmla="*/ 49 h 94"/>
                <a:gd name="T10" fmla="*/ 24 w 43"/>
                <a:gd name="T11" fmla="*/ 94 h 94"/>
                <a:gd name="T12" fmla="*/ 17 w 43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94">
                  <a:moveTo>
                    <a:pt x="17" y="92"/>
                  </a:moveTo>
                  <a:lnTo>
                    <a:pt x="4" y="70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43" y="49"/>
                  </a:lnTo>
                  <a:lnTo>
                    <a:pt x="24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9" name="Freeform 168"/>
            <p:cNvSpPr/>
            <p:nvPr/>
          </p:nvSpPr>
          <p:spPr bwMode="auto">
            <a:xfrm>
              <a:off x="5992182" y="-5047698"/>
              <a:ext cx="81893" cy="98323"/>
            </a:xfrm>
            <a:custGeom>
              <a:avLst/>
              <a:gdLst>
                <a:gd name="T0" fmla="*/ 47 w 47"/>
                <a:gd name="T1" fmla="*/ 0 h 57"/>
                <a:gd name="T2" fmla="*/ 21 w 47"/>
                <a:gd name="T3" fmla="*/ 0 h 57"/>
                <a:gd name="T4" fmla="*/ 0 w 47"/>
                <a:gd name="T5" fmla="*/ 43 h 57"/>
                <a:gd name="T6" fmla="*/ 23 w 47"/>
                <a:gd name="T7" fmla="*/ 57 h 57"/>
                <a:gd name="T8" fmla="*/ 47 w 4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0"/>
                  </a:moveTo>
                  <a:lnTo>
                    <a:pt x="21" y="0"/>
                  </a:lnTo>
                  <a:lnTo>
                    <a:pt x="0" y="43"/>
                  </a:lnTo>
                  <a:lnTo>
                    <a:pt x="23" y="5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0" name="Freeform 169"/>
            <p:cNvSpPr/>
            <p:nvPr/>
          </p:nvSpPr>
          <p:spPr bwMode="auto">
            <a:xfrm>
              <a:off x="5995666" y="-5154646"/>
              <a:ext cx="78408" cy="106947"/>
            </a:xfrm>
            <a:custGeom>
              <a:avLst/>
              <a:gdLst>
                <a:gd name="T0" fmla="*/ 21 w 45"/>
                <a:gd name="T1" fmla="*/ 0 h 62"/>
                <a:gd name="T2" fmla="*/ 0 w 45"/>
                <a:gd name="T3" fmla="*/ 13 h 62"/>
                <a:gd name="T4" fmla="*/ 19 w 45"/>
                <a:gd name="T5" fmla="*/ 62 h 62"/>
                <a:gd name="T6" fmla="*/ 45 w 45"/>
                <a:gd name="T7" fmla="*/ 62 h 62"/>
                <a:gd name="T8" fmla="*/ 21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21" y="0"/>
                  </a:moveTo>
                  <a:lnTo>
                    <a:pt x="0" y="13"/>
                  </a:lnTo>
                  <a:lnTo>
                    <a:pt x="19" y="62"/>
                  </a:lnTo>
                  <a:lnTo>
                    <a:pt x="45" y="6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1" name="Freeform 170"/>
            <p:cNvSpPr/>
            <p:nvPr/>
          </p:nvSpPr>
          <p:spPr bwMode="auto">
            <a:xfrm>
              <a:off x="5913774" y="-5111522"/>
              <a:ext cx="74923" cy="119023"/>
            </a:xfrm>
            <a:custGeom>
              <a:avLst/>
              <a:gdLst>
                <a:gd name="T0" fmla="*/ 17 w 43"/>
                <a:gd name="T1" fmla="*/ 69 h 69"/>
                <a:gd name="T2" fmla="*/ 6 w 43"/>
                <a:gd name="T3" fmla="*/ 48 h 69"/>
                <a:gd name="T4" fmla="*/ 0 w 43"/>
                <a:gd name="T5" fmla="*/ 35 h 69"/>
                <a:gd name="T6" fmla="*/ 17 w 43"/>
                <a:gd name="T7" fmla="*/ 0 h 69"/>
                <a:gd name="T8" fmla="*/ 43 w 43"/>
                <a:gd name="T9" fmla="*/ 33 h 69"/>
                <a:gd name="T10" fmla="*/ 34 w 43"/>
                <a:gd name="T11" fmla="*/ 58 h 69"/>
                <a:gd name="T12" fmla="*/ 17 w 43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9">
                  <a:moveTo>
                    <a:pt x="17" y="69"/>
                  </a:moveTo>
                  <a:lnTo>
                    <a:pt x="6" y="48"/>
                  </a:lnTo>
                  <a:lnTo>
                    <a:pt x="0" y="35"/>
                  </a:lnTo>
                  <a:lnTo>
                    <a:pt x="17" y="0"/>
                  </a:lnTo>
                  <a:lnTo>
                    <a:pt x="43" y="33"/>
                  </a:lnTo>
                  <a:lnTo>
                    <a:pt x="34" y="58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2" name="Freeform 171"/>
            <p:cNvSpPr/>
            <p:nvPr/>
          </p:nvSpPr>
          <p:spPr bwMode="auto">
            <a:xfrm>
              <a:off x="5943394" y="-5047698"/>
              <a:ext cx="60984" cy="74174"/>
            </a:xfrm>
            <a:custGeom>
              <a:avLst/>
              <a:gdLst>
                <a:gd name="T0" fmla="*/ 35 w 35"/>
                <a:gd name="T1" fmla="*/ 0 h 43"/>
                <a:gd name="T2" fmla="*/ 15 w 35"/>
                <a:gd name="T3" fmla="*/ 0 h 43"/>
                <a:gd name="T4" fmla="*/ 0 w 35"/>
                <a:gd name="T5" fmla="*/ 32 h 43"/>
                <a:gd name="T6" fmla="*/ 17 w 35"/>
                <a:gd name="T7" fmla="*/ 43 h 43"/>
                <a:gd name="T8" fmla="*/ 35 w 3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lnTo>
                    <a:pt x="15" y="0"/>
                  </a:lnTo>
                  <a:lnTo>
                    <a:pt x="0" y="32"/>
                  </a:lnTo>
                  <a:lnTo>
                    <a:pt x="17" y="4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3" name="Freeform 172"/>
            <p:cNvSpPr/>
            <p:nvPr/>
          </p:nvSpPr>
          <p:spPr bwMode="auto">
            <a:xfrm>
              <a:off x="5943394" y="-5132222"/>
              <a:ext cx="60984" cy="84523"/>
            </a:xfrm>
            <a:custGeom>
              <a:avLst/>
              <a:gdLst>
                <a:gd name="T0" fmla="*/ 17 w 35"/>
                <a:gd name="T1" fmla="*/ 0 h 49"/>
                <a:gd name="T2" fmla="*/ 0 w 35"/>
                <a:gd name="T3" fmla="*/ 12 h 49"/>
                <a:gd name="T4" fmla="*/ 15 w 35"/>
                <a:gd name="T5" fmla="*/ 49 h 49"/>
                <a:gd name="T6" fmla="*/ 35 w 35"/>
                <a:gd name="T7" fmla="*/ 49 h 49"/>
                <a:gd name="T8" fmla="*/ 17 w 3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9">
                  <a:moveTo>
                    <a:pt x="17" y="0"/>
                  </a:moveTo>
                  <a:lnTo>
                    <a:pt x="0" y="12"/>
                  </a:lnTo>
                  <a:lnTo>
                    <a:pt x="15" y="49"/>
                  </a:lnTo>
                  <a:lnTo>
                    <a:pt x="35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4" name="Freeform 173"/>
            <p:cNvSpPr/>
            <p:nvPr/>
          </p:nvSpPr>
          <p:spPr bwMode="auto">
            <a:xfrm>
              <a:off x="5817941" y="-5051148"/>
              <a:ext cx="132423" cy="62098"/>
            </a:xfrm>
            <a:custGeom>
              <a:avLst/>
              <a:gdLst>
                <a:gd name="T0" fmla="*/ 0 w 76"/>
                <a:gd name="T1" fmla="*/ 0 h 36"/>
                <a:gd name="T2" fmla="*/ 62 w 76"/>
                <a:gd name="T3" fmla="*/ 36 h 36"/>
                <a:gd name="T4" fmla="*/ 76 w 76"/>
                <a:gd name="T5" fmla="*/ 0 h 36"/>
                <a:gd name="T6" fmla="*/ 0 w 7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6">
                  <a:moveTo>
                    <a:pt x="0" y="0"/>
                  </a:moveTo>
                  <a:lnTo>
                    <a:pt x="62" y="3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5" name="Freeform 174"/>
            <p:cNvSpPr/>
            <p:nvPr/>
          </p:nvSpPr>
          <p:spPr bwMode="auto">
            <a:xfrm>
              <a:off x="5817941" y="-5114972"/>
              <a:ext cx="132423" cy="63824"/>
            </a:xfrm>
            <a:custGeom>
              <a:avLst/>
              <a:gdLst>
                <a:gd name="T0" fmla="*/ 76 w 76"/>
                <a:gd name="T1" fmla="*/ 37 h 37"/>
                <a:gd name="T2" fmla="*/ 0 w 76"/>
                <a:gd name="T3" fmla="*/ 37 h 37"/>
                <a:gd name="T4" fmla="*/ 62 w 76"/>
                <a:gd name="T5" fmla="*/ 0 h 37"/>
                <a:gd name="T6" fmla="*/ 76 w 76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7">
                  <a:moveTo>
                    <a:pt x="76" y="37"/>
                  </a:moveTo>
                  <a:lnTo>
                    <a:pt x="0" y="37"/>
                  </a:lnTo>
                  <a:lnTo>
                    <a:pt x="62" y="0"/>
                  </a:lnTo>
                  <a:lnTo>
                    <a:pt x="76" y="3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6" name="Freeform 175"/>
            <p:cNvSpPr/>
            <p:nvPr/>
          </p:nvSpPr>
          <p:spPr bwMode="auto">
            <a:xfrm>
              <a:off x="7157854" y="-4036874"/>
              <a:ext cx="111514" cy="22425"/>
            </a:xfrm>
            <a:custGeom>
              <a:avLst/>
              <a:gdLst>
                <a:gd name="T0" fmla="*/ 64 w 64"/>
                <a:gd name="T1" fmla="*/ 0 h 13"/>
                <a:gd name="T2" fmla="*/ 58 w 64"/>
                <a:gd name="T3" fmla="*/ 13 h 13"/>
                <a:gd name="T4" fmla="*/ 0 w 64"/>
                <a:gd name="T5" fmla="*/ 13 h 13"/>
                <a:gd name="T6" fmla="*/ 0 w 64"/>
                <a:gd name="T7" fmla="*/ 0 h 13"/>
                <a:gd name="T8" fmla="*/ 64 w 6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3">
                  <a:moveTo>
                    <a:pt x="64" y="0"/>
                  </a:moveTo>
                  <a:lnTo>
                    <a:pt x="58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7" name="Freeform 176"/>
            <p:cNvSpPr/>
            <p:nvPr/>
          </p:nvSpPr>
          <p:spPr bwMode="auto">
            <a:xfrm>
              <a:off x="7157854" y="-4052399"/>
              <a:ext cx="111514" cy="15525"/>
            </a:xfrm>
            <a:custGeom>
              <a:avLst/>
              <a:gdLst>
                <a:gd name="T0" fmla="*/ 64 w 64"/>
                <a:gd name="T1" fmla="*/ 9 h 9"/>
                <a:gd name="T2" fmla="*/ 60 w 64"/>
                <a:gd name="T3" fmla="*/ 0 h 9"/>
                <a:gd name="T4" fmla="*/ 0 w 64"/>
                <a:gd name="T5" fmla="*/ 0 h 9"/>
                <a:gd name="T6" fmla="*/ 0 w 64"/>
                <a:gd name="T7" fmla="*/ 9 h 9"/>
                <a:gd name="T8" fmla="*/ 64 w 6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64" y="9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64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8" name="Freeform 177"/>
            <p:cNvSpPr/>
            <p:nvPr/>
          </p:nvSpPr>
          <p:spPr bwMode="auto">
            <a:xfrm>
              <a:off x="7084673" y="-4114497"/>
              <a:ext cx="73181" cy="162146"/>
            </a:xfrm>
            <a:custGeom>
              <a:avLst/>
              <a:gdLst>
                <a:gd name="T0" fmla="*/ 17 w 42"/>
                <a:gd name="T1" fmla="*/ 92 h 94"/>
                <a:gd name="T2" fmla="*/ 4 w 42"/>
                <a:gd name="T3" fmla="*/ 70 h 94"/>
                <a:gd name="T4" fmla="*/ 0 w 42"/>
                <a:gd name="T5" fmla="*/ 47 h 94"/>
                <a:gd name="T6" fmla="*/ 17 w 42"/>
                <a:gd name="T7" fmla="*/ 0 h 94"/>
                <a:gd name="T8" fmla="*/ 42 w 42"/>
                <a:gd name="T9" fmla="*/ 49 h 94"/>
                <a:gd name="T10" fmla="*/ 23 w 42"/>
                <a:gd name="T11" fmla="*/ 94 h 94"/>
                <a:gd name="T12" fmla="*/ 17 w 42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4">
                  <a:moveTo>
                    <a:pt x="17" y="92"/>
                  </a:moveTo>
                  <a:lnTo>
                    <a:pt x="4" y="70"/>
                  </a:lnTo>
                  <a:lnTo>
                    <a:pt x="0" y="47"/>
                  </a:lnTo>
                  <a:lnTo>
                    <a:pt x="17" y="0"/>
                  </a:lnTo>
                  <a:lnTo>
                    <a:pt x="42" y="49"/>
                  </a:lnTo>
                  <a:lnTo>
                    <a:pt x="23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9" name="Freeform 178"/>
            <p:cNvSpPr/>
            <p:nvPr/>
          </p:nvSpPr>
          <p:spPr bwMode="auto">
            <a:xfrm>
              <a:off x="7114293" y="-4029974"/>
              <a:ext cx="81893" cy="96598"/>
            </a:xfrm>
            <a:custGeom>
              <a:avLst/>
              <a:gdLst>
                <a:gd name="T0" fmla="*/ 47 w 47"/>
                <a:gd name="T1" fmla="*/ 0 h 56"/>
                <a:gd name="T2" fmla="*/ 21 w 47"/>
                <a:gd name="T3" fmla="*/ 0 h 56"/>
                <a:gd name="T4" fmla="*/ 0 w 47"/>
                <a:gd name="T5" fmla="*/ 43 h 56"/>
                <a:gd name="T6" fmla="*/ 23 w 47"/>
                <a:gd name="T7" fmla="*/ 56 h 56"/>
                <a:gd name="T8" fmla="*/ 47 w 4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6">
                  <a:moveTo>
                    <a:pt x="47" y="0"/>
                  </a:moveTo>
                  <a:lnTo>
                    <a:pt x="21" y="0"/>
                  </a:lnTo>
                  <a:lnTo>
                    <a:pt x="0" y="43"/>
                  </a:lnTo>
                  <a:lnTo>
                    <a:pt x="23" y="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0" name="Freeform 179"/>
            <p:cNvSpPr/>
            <p:nvPr/>
          </p:nvSpPr>
          <p:spPr bwMode="auto">
            <a:xfrm>
              <a:off x="7114293" y="-4136921"/>
              <a:ext cx="81893" cy="106947"/>
            </a:xfrm>
            <a:custGeom>
              <a:avLst/>
              <a:gdLst>
                <a:gd name="T0" fmla="*/ 23 w 47"/>
                <a:gd name="T1" fmla="*/ 0 h 62"/>
                <a:gd name="T2" fmla="*/ 0 w 47"/>
                <a:gd name="T3" fmla="*/ 13 h 62"/>
                <a:gd name="T4" fmla="*/ 21 w 47"/>
                <a:gd name="T5" fmla="*/ 62 h 62"/>
                <a:gd name="T6" fmla="*/ 47 w 47"/>
                <a:gd name="T7" fmla="*/ 62 h 62"/>
                <a:gd name="T8" fmla="*/ 23 w 4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2">
                  <a:moveTo>
                    <a:pt x="23" y="0"/>
                  </a:moveTo>
                  <a:lnTo>
                    <a:pt x="0" y="13"/>
                  </a:lnTo>
                  <a:lnTo>
                    <a:pt x="21" y="62"/>
                  </a:lnTo>
                  <a:lnTo>
                    <a:pt x="47" y="6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1" name="Freeform 180"/>
            <p:cNvSpPr/>
            <p:nvPr/>
          </p:nvSpPr>
          <p:spPr bwMode="auto">
            <a:xfrm>
              <a:off x="7035885" y="-4093798"/>
              <a:ext cx="76666" cy="119023"/>
            </a:xfrm>
            <a:custGeom>
              <a:avLst/>
              <a:gdLst>
                <a:gd name="T0" fmla="*/ 15 w 44"/>
                <a:gd name="T1" fmla="*/ 69 h 69"/>
                <a:gd name="T2" fmla="*/ 6 w 44"/>
                <a:gd name="T3" fmla="*/ 48 h 69"/>
                <a:gd name="T4" fmla="*/ 0 w 44"/>
                <a:gd name="T5" fmla="*/ 35 h 69"/>
                <a:gd name="T6" fmla="*/ 17 w 44"/>
                <a:gd name="T7" fmla="*/ 0 h 69"/>
                <a:gd name="T8" fmla="*/ 44 w 44"/>
                <a:gd name="T9" fmla="*/ 33 h 69"/>
                <a:gd name="T10" fmla="*/ 34 w 44"/>
                <a:gd name="T11" fmla="*/ 58 h 69"/>
                <a:gd name="T12" fmla="*/ 15 w 44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9">
                  <a:moveTo>
                    <a:pt x="15" y="69"/>
                  </a:moveTo>
                  <a:lnTo>
                    <a:pt x="6" y="48"/>
                  </a:lnTo>
                  <a:lnTo>
                    <a:pt x="0" y="35"/>
                  </a:lnTo>
                  <a:lnTo>
                    <a:pt x="17" y="0"/>
                  </a:lnTo>
                  <a:lnTo>
                    <a:pt x="44" y="33"/>
                  </a:lnTo>
                  <a:lnTo>
                    <a:pt x="34" y="58"/>
                  </a:lnTo>
                  <a:lnTo>
                    <a:pt x="15" y="6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2" name="Freeform 181"/>
            <p:cNvSpPr/>
            <p:nvPr/>
          </p:nvSpPr>
          <p:spPr bwMode="auto">
            <a:xfrm>
              <a:off x="7062021" y="-4029974"/>
              <a:ext cx="62727" cy="74174"/>
            </a:xfrm>
            <a:custGeom>
              <a:avLst/>
              <a:gdLst>
                <a:gd name="T0" fmla="*/ 36 w 36"/>
                <a:gd name="T1" fmla="*/ 0 h 43"/>
                <a:gd name="T2" fmla="*/ 17 w 36"/>
                <a:gd name="T3" fmla="*/ 0 h 43"/>
                <a:gd name="T4" fmla="*/ 0 w 36"/>
                <a:gd name="T5" fmla="*/ 32 h 43"/>
                <a:gd name="T6" fmla="*/ 19 w 36"/>
                <a:gd name="T7" fmla="*/ 43 h 43"/>
                <a:gd name="T8" fmla="*/ 36 w 3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lnTo>
                    <a:pt x="17" y="0"/>
                  </a:lnTo>
                  <a:lnTo>
                    <a:pt x="0" y="32"/>
                  </a:lnTo>
                  <a:lnTo>
                    <a:pt x="19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3" name="Freeform 182"/>
            <p:cNvSpPr/>
            <p:nvPr/>
          </p:nvSpPr>
          <p:spPr bwMode="auto">
            <a:xfrm>
              <a:off x="7065506" y="-4114497"/>
              <a:ext cx="59242" cy="84523"/>
            </a:xfrm>
            <a:custGeom>
              <a:avLst/>
              <a:gdLst>
                <a:gd name="T0" fmla="*/ 17 w 34"/>
                <a:gd name="T1" fmla="*/ 0 h 49"/>
                <a:gd name="T2" fmla="*/ 0 w 34"/>
                <a:gd name="T3" fmla="*/ 12 h 49"/>
                <a:gd name="T4" fmla="*/ 15 w 34"/>
                <a:gd name="T5" fmla="*/ 49 h 49"/>
                <a:gd name="T6" fmla="*/ 34 w 34"/>
                <a:gd name="T7" fmla="*/ 49 h 49"/>
                <a:gd name="T8" fmla="*/ 17 w 3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0" y="12"/>
                  </a:lnTo>
                  <a:lnTo>
                    <a:pt x="15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4" name="Freeform 183"/>
            <p:cNvSpPr/>
            <p:nvPr/>
          </p:nvSpPr>
          <p:spPr bwMode="auto">
            <a:xfrm>
              <a:off x="6941795" y="-4033424"/>
              <a:ext cx="130680" cy="62098"/>
            </a:xfrm>
            <a:custGeom>
              <a:avLst/>
              <a:gdLst>
                <a:gd name="T0" fmla="*/ 0 w 75"/>
                <a:gd name="T1" fmla="*/ 0 h 36"/>
                <a:gd name="T2" fmla="*/ 60 w 75"/>
                <a:gd name="T3" fmla="*/ 36 h 36"/>
                <a:gd name="T4" fmla="*/ 75 w 75"/>
                <a:gd name="T5" fmla="*/ 0 h 36"/>
                <a:gd name="T6" fmla="*/ 0 w 7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6">
                  <a:moveTo>
                    <a:pt x="0" y="0"/>
                  </a:moveTo>
                  <a:lnTo>
                    <a:pt x="60" y="3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5" name="Freeform 184"/>
            <p:cNvSpPr/>
            <p:nvPr/>
          </p:nvSpPr>
          <p:spPr bwMode="auto">
            <a:xfrm>
              <a:off x="6941795" y="-4097248"/>
              <a:ext cx="130680" cy="63824"/>
            </a:xfrm>
            <a:custGeom>
              <a:avLst/>
              <a:gdLst>
                <a:gd name="T0" fmla="*/ 75 w 75"/>
                <a:gd name="T1" fmla="*/ 37 h 37"/>
                <a:gd name="T2" fmla="*/ 0 w 75"/>
                <a:gd name="T3" fmla="*/ 37 h 37"/>
                <a:gd name="T4" fmla="*/ 60 w 75"/>
                <a:gd name="T5" fmla="*/ 0 h 37"/>
                <a:gd name="T6" fmla="*/ 75 w 75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7">
                  <a:moveTo>
                    <a:pt x="75" y="37"/>
                  </a:moveTo>
                  <a:lnTo>
                    <a:pt x="0" y="37"/>
                  </a:lnTo>
                  <a:lnTo>
                    <a:pt x="60" y="0"/>
                  </a:lnTo>
                  <a:lnTo>
                    <a:pt x="75" y="3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6" name="Freeform 185"/>
            <p:cNvSpPr/>
            <p:nvPr/>
          </p:nvSpPr>
          <p:spPr bwMode="auto">
            <a:xfrm>
              <a:off x="7213611" y="-3848854"/>
              <a:ext cx="90605" cy="17250"/>
            </a:xfrm>
            <a:custGeom>
              <a:avLst/>
              <a:gdLst>
                <a:gd name="T0" fmla="*/ 52 w 52"/>
                <a:gd name="T1" fmla="*/ 0 h 10"/>
                <a:gd name="T2" fmla="*/ 47 w 52"/>
                <a:gd name="T3" fmla="*/ 10 h 10"/>
                <a:gd name="T4" fmla="*/ 0 w 52"/>
                <a:gd name="T5" fmla="*/ 10 h 10"/>
                <a:gd name="T6" fmla="*/ 0 w 52"/>
                <a:gd name="T7" fmla="*/ 0 h 10"/>
                <a:gd name="T8" fmla="*/ 52 w 5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">
                  <a:moveTo>
                    <a:pt x="52" y="0"/>
                  </a:moveTo>
                  <a:lnTo>
                    <a:pt x="47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7" name="Freeform 186"/>
            <p:cNvSpPr/>
            <p:nvPr/>
          </p:nvSpPr>
          <p:spPr bwMode="auto">
            <a:xfrm>
              <a:off x="7213611" y="-3864378"/>
              <a:ext cx="90605" cy="15525"/>
            </a:xfrm>
            <a:custGeom>
              <a:avLst/>
              <a:gdLst>
                <a:gd name="T0" fmla="*/ 52 w 52"/>
                <a:gd name="T1" fmla="*/ 9 h 9"/>
                <a:gd name="T2" fmla="*/ 49 w 52"/>
                <a:gd name="T3" fmla="*/ 0 h 9"/>
                <a:gd name="T4" fmla="*/ 0 w 52"/>
                <a:gd name="T5" fmla="*/ 0 h 9"/>
                <a:gd name="T6" fmla="*/ 0 w 52"/>
                <a:gd name="T7" fmla="*/ 9 h 9"/>
                <a:gd name="T8" fmla="*/ 52 w 5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">
                  <a:moveTo>
                    <a:pt x="52" y="9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8" name="Freeform 187"/>
            <p:cNvSpPr/>
            <p:nvPr/>
          </p:nvSpPr>
          <p:spPr bwMode="auto">
            <a:xfrm>
              <a:off x="7154369" y="-3912677"/>
              <a:ext cx="62727" cy="129372"/>
            </a:xfrm>
            <a:custGeom>
              <a:avLst/>
              <a:gdLst>
                <a:gd name="T0" fmla="*/ 15 w 36"/>
                <a:gd name="T1" fmla="*/ 75 h 75"/>
                <a:gd name="T2" fmla="*/ 4 w 36"/>
                <a:gd name="T3" fmla="*/ 56 h 75"/>
                <a:gd name="T4" fmla="*/ 0 w 36"/>
                <a:gd name="T5" fmla="*/ 37 h 75"/>
                <a:gd name="T6" fmla="*/ 15 w 36"/>
                <a:gd name="T7" fmla="*/ 0 h 75"/>
                <a:gd name="T8" fmla="*/ 36 w 36"/>
                <a:gd name="T9" fmla="*/ 39 h 75"/>
                <a:gd name="T10" fmla="*/ 21 w 36"/>
                <a:gd name="T11" fmla="*/ 75 h 75"/>
                <a:gd name="T12" fmla="*/ 15 w 36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75">
                  <a:moveTo>
                    <a:pt x="15" y="75"/>
                  </a:moveTo>
                  <a:lnTo>
                    <a:pt x="4" y="56"/>
                  </a:lnTo>
                  <a:lnTo>
                    <a:pt x="0" y="37"/>
                  </a:lnTo>
                  <a:lnTo>
                    <a:pt x="15" y="0"/>
                  </a:lnTo>
                  <a:lnTo>
                    <a:pt x="36" y="39"/>
                  </a:lnTo>
                  <a:lnTo>
                    <a:pt x="21" y="75"/>
                  </a:lnTo>
                  <a:lnTo>
                    <a:pt x="15" y="7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9" name="Freeform 188"/>
            <p:cNvSpPr/>
            <p:nvPr/>
          </p:nvSpPr>
          <p:spPr bwMode="auto">
            <a:xfrm>
              <a:off x="7180505" y="-3845404"/>
              <a:ext cx="66212" cy="77624"/>
            </a:xfrm>
            <a:custGeom>
              <a:avLst/>
              <a:gdLst>
                <a:gd name="T0" fmla="*/ 38 w 38"/>
                <a:gd name="T1" fmla="*/ 0 h 45"/>
                <a:gd name="T2" fmla="*/ 17 w 38"/>
                <a:gd name="T3" fmla="*/ 0 h 45"/>
                <a:gd name="T4" fmla="*/ 0 w 38"/>
                <a:gd name="T5" fmla="*/ 36 h 45"/>
                <a:gd name="T6" fmla="*/ 19 w 38"/>
                <a:gd name="T7" fmla="*/ 45 h 45"/>
                <a:gd name="T8" fmla="*/ 38 w 3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0"/>
                  </a:moveTo>
                  <a:lnTo>
                    <a:pt x="17" y="0"/>
                  </a:lnTo>
                  <a:lnTo>
                    <a:pt x="0" y="36"/>
                  </a:lnTo>
                  <a:lnTo>
                    <a:pt x="19" y="4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0" name="Freeform 189"/>
            <p:cNvSpPr/>
            <p:nvPr/>
          </p:nvSpPr>
          <p:spPr bwMode="auto">
            <a:xfrm>
              <a:off x="7180505" y="-3933376"/>
              <a:ext cx="66212" cy="87973"/>
            </a:xfrm>
            <a:custGeom>
              <a:avLst/>
              <a:gdLst>
                <a:gd name="T0" fmla="*/ 19 w 38"/>
                <a:gd name="T1" fmla="*/ 0 h 51"/>
                <a:gd name="T2" fmla="*/ 0 w 38"/>
                <a:gd name="T3" fmla="*/ 12 h 51"/>
                <a:gd name="T4" fmla="*/ 17 w 38"/>
                <a:gd name="T5" fmla="*/ 51 h 51"/>
                <a:gd name="T6" fmla="*/ 38 w 38"/>
                <a:gd name="T7" fmla="*/ 51 h 51"/>
                <a:gd name="T8" fmla="*/ 19 w 38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1">
                  <a:moveTo>
                    <a:pt x="19" y="0"/>
                  </a:moveTo>
                  <a:lnTo>
                    <a:pt x="0" y="12"/>
                  </a:lnTo>
                  <a:lnTo>
                    <a:pt x="17" y="51"/>
                  </a:lnTo>
                  <a:lnTo>
                    <a:pt x="38" y="5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1" name="Freeform 190"/>
            <p:cNvSpPr/>
            <p:nvPr/>
          </p:nvSpPr>
          <p:spPr bwMode="auto">
            <a:xfrm>
              <a:off x="7114293" y="-3900603"/>
              <a:ext cx="62727" cy="100047"/>
            </a:xfrm>
            <a:custGeom>
              <a:avLst/>
              <a:gdLst>
                <a:gd name="T0" fmla="*/ 14 w 36"/>
                <a:gd name="T1" fmla="*/ 58 h 58"/>
                <a:gd name="T2" fmla="*/ 6 w 36"/>
                <a:gd name="T3" fmla="*/ 42 h 58"/>
                <a:gd name="T4" fmla="*/ 0 w 36"/>
                <a:gd name="T5" fmla="*/ 30 h 58"/>
                <a:gd name="T6" fmla="*/ 15 w 36"/>
                <a:gd name="T7" fmla="*/ 0 h 58"/>
                <a:gd name="T8" fmla="*/ 36 w 36"/>
                <a:gd name="T9" fmla="*/ 28 h 58"/>
                <a:gd name="T10" fmla="*/ 29 w 36"/>
                <a:gd name="T11" fmla="*/ 47 h 58"/>
                <a:gd name="T12" fmla="*/ 14 w 36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8">
                  <a:moveTo>
                    <a:pt x="14" y="58"/>
                  </a:moveTo>
                  <a:lnTo>
                    <a:pt x="6" y="42"/>
                  </a:lnTo>
                  <a:lnTo>
                    <a:pt x="0" y="30"/>
                  </a:lnTo>
                  <a:lnTo>
                    <a:pt x="15" y="0"/>
                  </a:lnTo>
                  <a:lnTo>
                    <a:pt x="36" y="28"/>
                  </a:lnTo>
                  <a:lnTo>
                    <a:pt x="29" y="47"/>
                  </a:lnTo>
                  <a:lnTo>
                    <a:pt x="14" y="5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2" name="Freeform 191"/>
            <p:cNvSpPr/>
            <p:nvPr/>
          </p:nvSpPr>
          <p:spPr bwMode="auto">
            <a:xfrm>
              <a:off x="7138687" y="-3845404"/>
              <a:ext cx="52272" cy="58649"/>
            </a:xfrm>
            <a:custGeom>
              <a:avLst/>
              <a:gdLst>
                <a:gd name="T0" fmla="*/ 30 w 30"/>
                <a:gd name="T1" fmla="*/ 0 h 34"/>
                <a:gd name="T2" fmla="*/ 13 w 30"/>
                <a:gd name="T3" fmla="*/ 0 h 34"/>
                <a:gd name="T4" fmla="*/ 0 w 30"/>
                <a:gd name="T5" fmla="*/ 26 h 34"/>
                <a:gd name="T6" fmla="*/ 15 w 30"/>
                <a:gd name="T7" fmla="*/ 34 h 34"/>
                <a:gd name="T8" fmla="*/ 30 w 3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30" y="0"/>
                  </a:moveTo>
                  <a:lnTo>
                    <a:pt x="13" y="0"/>
                  </a:lnTo>
                  <a:lnTo>
                    <a:pt x="0" y="26"/>
                  </a:lnTo>
                  <a:lnTo>
                    <a:pt x="15" y="3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3" name="Freeform 192"/>
            <p:cNvSpPr/>
            <p:nvPr/>
          </p:nvSpPr>
          <p:spPr bwMode="auto">
            <a:xfrm>
              <a:off x="7140430" y="-3912677"/>
              <a:ext cx="50529" cy="67274"/>
            </a:xfrm>
            <a:custGeom>
              <a:avLst/>
              <a:gdLst>
                <a:gd name="T0" fmla="*/ 14 w 29"/>
                <a:gd name="T1" fmla="*/ 0 h 39"/>
                <a:gd name="T2" fmla="*/ 0 w 29"/>
                <a:gd name="T3" fmla="*/ 7 h 39"/>
                <a:gd name="T4" fmla="*/ 12 w 29"/>
                <a:gd name="T5" fmla="*/ 39 h 39"/>
                <a:gd name="T6" fmla="*/ 29 w 29"/>
                <a:gd name="T7" fmla="*/ 39 h 39"/>
                <a:gd name="T8" fmla="*/ 14 w 29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9">
                  <a:moveTo>
                    <a:pt x="14" y="0"/>
                  </a:moveTo>
                  <a:lnTo>
                    <a:pt x="0" y="7"/>
                  </a:lnTo>
                  <a:lnTo>
                    <a:pt x="12" y="39"/>
                  </a:lnTo>
                  <a:lnTo>
                    <a:pt x="29" y="3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4" name="Freeform 193"/>
            <p:cNvSpPr/>
            <p:nvPr/>
          </p:nvSpPr>
          <p:spPr bwMode="auto">
            <a:xfrm>
              <a:off x="7039370" y="-3848854"/>
              <a:ext cx="104545" cy="48299"/>
            </a:xfrm>
            <a:custGeom>
              <a:avLst/>
              <a:gdLst>
                <a:gd name="T0" fmla="*/ 0 w 60"/>
                <a:gd name="T1" fmla="*/ 0 h 28"/>
                <a:gd name="T2" fmla="*/ 49 w 60"/>
                <a:gd name="T3" fmla="*/ 28 h 28"/>
                <a:gd name="T4" fmla="*/ 60 w 60"/>
                <a:gd name="T5" fmla="*/ 0 h 28"/>
                <a:gd name="T6" fmla="*/ 0 w 6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8">
                  <a:moveTo>
                    <a:pt x="0" y="0"/>
                  </a:moveTo>
                  <a:lnTo>
                    <a:pt x="49" y="28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5" name="Freeform 194"/>
            <p:cNvSpPr/>
            <p:nvPr/>
          </p:nvSpPr>
          <p:spPr bwMode="auto">
            <a:xfrm>
              <a:off x="7039370" y="-3900603"/>
              <a:ext cx="104545" cy="51749"/>
            </a:xfrm>
            <a:custGeom>
              <a:avLst/>
              <a:gdLst>
                <a:gd name="T0" fmla="*/ 60 w 60"/>
                <a:gd name="T1" fmla="*/ 30 h 30"/>
                <a:gd name="T2" fmla="*/ 0 w 60"/>
                <a:gd name="T3" fmla="*/ 30 h 30"/>
                <a:gd name="T4" fmla="*/ 49 w 60"/>
                <a:gd name="T5" fmla="*/ 0 h 30"/>
                <a:gd name="T6" fmla="*/ 60 w 6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0">
                  <a:moveTo>
                    <a:pt x="60" y="30"/>
                  </a:moveTo>
                  <a:lnTo>
                    <a:pt x="0" y="30"/>
                  </a:lnTo>
                  <a:lnTo>
                    <a:pt x="49" y="0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6" name="Freeform 195"/>
            <p:cNvSpPr/>
            <p:nvPr/>
          </p:nvSpPr>
          <p:spPr bwMode="auto">
            <a:xfrm>
              <a:off x="5760442" y="-6298292"/>
              <a:ext cx="5809192" cy="4233043"/>
            </a:xfrm>
            <a:custGeom>
              <a:avLst/>
              <a:gdLst>
                <a:gd name="T0" fmla="*/ 618 w 1775"/>
                <a:gd name="T1" fmla="*/ 1306 h 1306"/>
                <a:gd name="T2" fmla="*/ 523 w 1775"/>
                <a:gd name="T3" fmla="*/ 1301 h 1306"/>
                <a:gd name="T4" fmla="*/ 73 w 1775"/>
                <a:gd name="T5" fmla="*/ 1063 h 1306"/>
                <a:gd name="T6" fmla="*/ 118 w 1775"/>
                <a:gd name="T7" fmla="*/ 800 h 1306"/>
                <a:gd name="T8" fmla="*/ 117 w 1775"/>
                <a:gd name="T9" fmla="*/ 836 h 1306"/>
                <a:gd name="T10" fmla="*/ 118 w 1775"/>
                <a:gd name="T11" fmla="*/ 1049 h 1306"/>
                <a:gd name="T12" fmla="*/ 516 w 1775"/>
                <a:gd name="T13" fmla="*/ 1217 h 1306"/>
                <a:gd name="T14" fmla="*/ 1194 w 1775"/>
                <a:gd name="T15" fmla="*/ 1046 h 1306"/>
                <a:gd name="T16" fmla="*/ 1701 w 1775"/>
                <a:gd name="T17" fmla="*/ 404 h 1306"/>
                <a:gd name="T18" fmla="*/ 1661 w 1775"/>
                <a:gd name="T19" fmla="*/ 195 h 1306"/>
                <a:gd name="T20" fmla="*/ 1262 w 1775"/>
                <a:gd name="T21" fmla="*/ 25 h 1306"/>
                <a:gd name="T22" fmla="*/ 1225 w 1775"/>
                <a:gd name="T23" fmla="*/ 5 h 1306"/>
                <a:gd name="T24" fmla="*/ 1703 w 1775"/>
                <a:gd name="T25" fmla="*/ 162 h 1306"/>
                <a:gd name="T26" fmla="*/ 1754 w 1775"/>
                <a:gd name="T27" fmla="*/ 415 h 1306"/>
                <a:gd name="T28" fmla="*/ 1563 w 1775"/>
                <a:gd name="T29" fmla="*/ 860 h 1306"/>
                <a:gd name="T30" fmla="*/ 1234 w 1775"/>
                <a:gd name="T31" fmla="*/ 1123 h 1306"/>
                <a:gd name="T32" fmla="*/ 618 w 1775"/>
                <a:gd name="T33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75" h="1306">
                  <a:moveTo>
                    <a:pt x="618" y="1306"/>
                  </a:moveTo>
                  <a:cubicBezTo>
                    <a:pt x="584" y="1306"/>
                    <a:pt x="552" y="1304"/>
                    <a:pt x="523" y="1301"/>
                  </a:cubicBezTo>
                  <a:cubicBezTo>
                    <a:pt x="331" y="1282"/>
                    <a:pt x="155" y="1174"/>
                    <a:pt x="73" y="1063"/>
                  </a:cubicBezTo>
                  <a:cubicBezTo>
                    <a:pt x="0" y="963"/>
                    <a:pt x="29" y="879"/>
                    <a:pt x="118" y="800"/>
                  </a:cubicBezTo>
                  <a:cubicBezTo>
                    <a:pt x="117" y="836"/>
                    <a:pt x="117" y="836"/>
                    <a:pt x="117" y="836"/>
                  </a:cubicBezTo>
                  <a:cubicBezTo>
                    <a:pt x="25" y="917"/>
                    <a:pt x="86" y="1005"/>
                    <a:pt x="118" y="1049"/>
                  </a:cubicBezTo>
                  <a:cubicBezTo>
                    <a:pt x="190" y="1147"/>
                    <a:pt x="341" y="1200"/>
                    <a:pt x="516" y="1217"/>
                  </a:cubicBezTo>
                  <a:cubicBezTo>
                    <a:pt x="670" y="1232"/>
                    <a:pt x="912" y="1215"/>
                    <a:pt x="1194" y="1046"/>
                  </a:cubicBezTo>
                  <a:cubicBezTo>
                    <a:pt x="1405" y="920"/>
                    <a:pt x="1629" y="745"/>
                    <a:pt x="1701" y="404"/>
                  </a:cubicBezTo>
                  <a:cubicBezTo>
                    <a:pt x="1719" y="321"/>
                    <a:pt x="1705" y="250"/>
                    <a:pt x="1661" y="195"/>
                  </a:cubicBezTo>
                  <a:cubicBezTo>
                    <a:pt x="1547" y="53"/>
                    <a:pt x="1265" y="25"/>
                    <a:pt x="1262" y="25"/>
                  </a:cubicBezTo>
                  <a:cubicBezTo>
                    <a:pt x="1225" y="5"/>
                    <a:pt x="1225" y="5"/>
                    <a:pt x="1225" y="5"/>
                  </a:cubicBezTo>
                  <a:cubicBezTo>
                    <a:pt x="1238" y="5"/>
                    <a:pt x="1574" y="0"/>
                    <a:pt x="1703" y="162"/>
                  </a:cubicBezTo>
                  <a:cubicBezTo>
                    <a:pt x="1758" y="230"/>
                    <a:pt x="1775" y="315"/>
                    <a:pt x="1754" y="415"/>
                  </a:cubicBezTo>
                  <a:cubicBezTo>
                    <a:pt x="1720" y="575"/>
                    <a:pt x="1666" y="741"/>
                    <a:pt x="1563" y="860"/>
                  </a:cubicBezTo>
                  <a:cubicBezTo>
                    <a:pt x="1481" y="954"/>
                    <a:pt x="1376" y="1038"/>
                    <a:pt x="1234" y="1123"/>
                  </a:cubicBezTo>
                  <a:cubicBezTo>
                    <a:pt x="992" y="1268"/>
                    <a:pt x="776" y="1306"/>
                    <a:pt x="618" y="13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7" name="Freeform 196"/>
            <p:cNvSpPr/>
            <p:nvPr/>
          </p:nvSpPr>
          <p:spPr bwMode="auto">
            <a:xfrm>
              <a:off x="9903891" y="-6236194"/>
              <a:ext cx="71438" cy="18975"/>
            </a:xfrm>
            <a:custGeom>
              <a:avLst/>
              <a:gdLst>
                <a:gd name="T0" fmla="*/ 22 w 22"/>
                <a:gd name="T1" fmla="*/ 6 h 6"/>
                <a:gd name="T2" fmla="*/ 0 w 22"/>
                <a:gd name="T3" fmla="*/ 5 h 6"/>
                <a:gd name="T4" fmla="*/ 0 w 22"/>
                <a:gd name="T5" fmla="*/ 0 h 6"/>
                <a:gd name="T6" fmla="*/ 22 w 22"/>
                <a:gd name="T7" fmla="*/ 1 h 6"/>
                <a:gd name="T8" fmla="*/ 22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22" y="6"/>
                  </a:moveTo>
                  <a:cubicBezTo>
                    <a:pt x="8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" y="0"/>
                    <a:pt x="22" y="1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8" name="Freeform 197"/>
            <p:cNvSpPr>
              <a:spLocks noEditPoints="1"/>
            </p:cNvSpPr>
            <p:nvPr/>
          </p:nvSpPr>
          <p:spPr bwMode="auto">
            <a:xfrm>
              <a:off x="5924228" y="-6220669"/>
              <a:ext cx="5525179" cy="4027774"/>
            </a:xfrm>
            <a:custGeom>
              <a:avLst/>
              <a:gdLst>
                <a:gd name="T0" fmla="*/ 495 w 1688"/>
                <a:gd name="T1" fmla="*/ 1237 h 1243"/>
                <a:gd name="T2" fmla="*/ 585 w 1688"/>
                <a:gd name="T3" fmla="*/ 1243 h 1243"/>
                <a:gd name="T4" fmla="*/ 630 w 1688"/>
                <a:gd name="T5" fmla="*/ 1241 h 1243"/>
                <a:gd name="T6" fmla="*/ 406 w 1688"/>
                <a:gd name="T7" fmla="*/ 1231 h 1243"/>
                <a:gd name="T8" fmla="*/ 450 w 1688"/>
                <a:gd name="T9" fmla="*/ 1238 h 1243"/>
                <a:gd name="T10" fmla="*/ 718 w 1688"/>
                <a:gd name="T11" fmla="*/ 1225 h 1243"/>
                <a:gd name="T12" fmla="*/ 362 w 1688"/>
                <a:gd name="T13" fmla="*/ 1222 h 1243"/>
                <a:gd name="T14" fmla="*/ 363 w 1688"/>
                <a:gd name="T15" fmla="*/ 1218 h 1243"/>
                <a:gd name="T16" fmla="*/ 762 w 1688"/>
                <a:gd name="T17" fmla="*/ 1217 h 1243"/>
                <a:gd name="T18" fmla="*/ 763 w 1688"/>
                <a:gd name="T19" fmla="*/ 1221 h 1243"/>
                <a:gd name="T20" fmla="*/ 892 w 1688"/>
                <a:gd name="T21" fmla="*/ 1182 h 1243"/>
                <a:gd name="T22" fmla="*/ 275 w 1688"/>
                <a:gd name="T23" fmla="*/ 1197 h 1243"/>
                <a:gd name="T24" fmla="*/ 277 w 1688"/>
                <a:gd name="T25" fmla="*/ 1193 h 1243"/>
                <a:gd name="T26" fmla="*/ 934 w 1688"/>
                <a:gd name="T27" fmla="*/ 1167 h 1243"/>
                <a:gd name="T28" fmla="*/ 936 w 1688"/>
                <a:gd name="T29" fmla="*/ 1171 h 1243"/>
                <a:gd name="T30" fmla="*/ 156 w 1688"/>
                <a:gd name="T31" fmla="*/ 1135 h 1243"/>
                <a:gd name="T32" fmla="*/ 1019 w 1688"/>
                <a:gd name="T33" fmla="*/ 1136 h 1243"/>
                <a:gd name="T34" fmla="*/ 1059 w 1688"/>
                <a:gd name="T35" fmla="*/ 1117 h 1243"/>
                <a:gd name="T36" fmla="*/ 82 w 1688"/>
                <a:gd name="T37" fmla="*/ 1083 h 1243"/>
                <a:gd name="T38" fmla="*/ 116 w 1688"/>
                <a:gd name="T39" fmla="*/ 1113 h 1243"/>
                <a:gd name="T40" fmla="*/ 1136 w 1688"/>
                <a:gd name="T41" fmla="*/ 1070 h 1243"/>
                <a:gd name="T42" fmla="*/ 1177 w 1688"/>
                <a:gd name="T43" fmla="*/ 1050 h 1243"/>
                <a:gd name="T44" fmla="*/ 1215 w 1688"/>
                <a:gd name="T45" fmla="*/ 1026 h 1243"/>
                <a:gd name="T46" fmla="*/ 26 w 1688"/>
                <a:gd name="T47" fmla="*/ 1012 h 1243"/>
                <a:gd name="T48" fmla="*/ 52 w 1688"/>
                <a:gd name="T49" fmla="*/ 1049 h 1243"/>
                <a:gd name="T50" fmla="*/ 1287 w 1688"/>
                <a:gd name="T51" fmla="*/ 971 h 1243"/>
                <a:gd name="T52" fmla="*/ 8 w 1688"/>
                <a:gd name="T53" fmla="*/ 970 h 1243"/>
                <a:gd name="T54" fmla="*/ 12 w 1688"/>
                <a:gd name="T55" fmla="*/ 968 h 1243"/>
                <a:gd name="T56" fmla="*/ 1323 w 1688"/>
                <a:gd name="T57" fmla="*/ 944 h 1243"/>
                <a:gd name="T58" fmla="*/ 1325 w 1688"/>
                <a:gd name="T59" fmla="*/ 948 h 1243"/>
                <a:gd name="T60" fmla="*/ 1424 w 1688"/>
                <a:gd name="T61" fmla="*/ 855 h 1243"/>
                <a:gd name="T62" fmla="*/ 12 w 1688"/>
                <a:gd name="T63" fmla="*/ 888 h 1243"/>
                <a:gd name="T64" fmla="*/ 30 w 1688"/>
                <a:gd name="T65" fmla="*/ 848 h 1243"/>
                <a:gd name="T66" fmla="*/ 1455 w 1688"/>
                <a:gd name="T67" fmla="*/ 822 h 1243"/>
                <a:gd name="T68" fmla="*/ 1459 w 1688"/>
                <a:gd name="T69" fmla="*/ 826 h 1243"/>
                <a:gd name="T70" fmla="*/ 1539 w 1688"/>
                <a:gd name="T71" fmla="*/ 717 h 1243"/>
                <a:gd name="T72" fmla="*/ 1568 w 1688"/>
                <a:gd name="T73" fmla="*/ 681 h 1243"/>
                <a:gd name="T74" fmla="*/ 1590 w 1688"/>
                <a:gd name="T75" fmla="*/ 642 h 1243"/>
                <a:gd name="T76" fmla="*/ 1607 w 1688"/>
                <a:gd name="T77" fmla="*/ 599 h 1243"/>
                <a:gd name="T78" fmla="*/ 1611 w 1688"/>
                <a:gd name="T79" fmla="*/ 601 h 1243"/>
                <a:gd name="T80" fmla="*/ 1655 w 1688"/>
                <a:gd name="T81" fmla="*/ 472 h 1243"/>
                <a:gd name="T82" fmla="*/ 1671 w 1688"/>
                <a:gd name="T83" fmla="*/ 430 h 1243"/>
                <a:gd name="T84" fmla="*/ 1677 w 1688"/>
                <a:gd name="T85" fmla="*/ 384 h 1243"/>
                <a:gd name="T86" fmla="*/ 1671 w 1688"/>
                <a:gd name="T87" fmla="*/ 430 h 1243"/>
                <a:gd name="T88" fmla="*/ 1683 w 1688"/>
                <a:gd name="T89" fmla="*/ 316 h 1243"/>
                <a:gd name="T90" fmla="*/ 1688 w 1688"/>
                <a:gd name="T91" fmla="*/ 316 h 1243"/>
                <a:gd name="T92" fmla="*/ 1661 w 1688"/>
                <a:gd name="T93" fmla="*/ 208 h 1243"/>
                <a:gd name="T94" fmla="*/ 1676 w 1688"/>
                <a:gd name="T95" fmla="*/ 250 h 1243"/>
                <a:gd name="T96" fmla="*/ 1613 w 1688"/>
                <a:gd name="T97" fmla="*/ 132 h 1243"/>
                <a:gd name="T98" fmla="*/ 1576 w 1688"/>
                <a:gd name="T99" fmla="*/ 106 h 1243"/>
                <a:gd name="T100" fmla="*/ 1579 w 1688"/>
                <a:gd name="T101" fmla="*/ 102 h 1243"/>
                <a:gd name="T102" fmla="*/ 1457 w 1688"/>
                <a:gd name="T103" fmla="*/ 44 h 1243"/>
                <a:gd name="T104" fmla="*/ 1499 w 1688"/>
                <a:gd name="T105" fmla="*/ 61 h 1243"/>
                <a:gd name="T106" fmla="*/ 1372 w 1688"/>
                <a:gd name="T107" fmla="*/ 15 h 1243"/>
                <a:gd name="T108" fmla="*/ 1327 w 1688"/>
                <a:gd name="T109" fmla="*/ 11 h 1243"/>
                <a:gd name="T110" fmla="*/ 1328 w 1688"/>
                <a:gd name="T111" fmla="*/ 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8" h="1243">
                  <a:moveTo>
                    <a:pt x="540" y="1243"/>
                  </a:moveTo>
                  <a:cubicBezTo>
                    <a:pt x="525" y="1243"/>
                    <a:pt x="510" y="1243"/>
                    <a:pt x="495" y="1242"/>
                  </a:cubicBezTo>
                  <a:cubicBezTo>
                    <a:pt x="495" y="1237"/>
                    <a:pt x="495" y="1237"/>
                    <a:pt x="495" y="1237"/>
                  </a:cubicBezTo>
                  <a:cubicBezTo>
                    <a:pt x="510" y="1238"/>
                    <a:pt x="525" y="1239"/>
                    <a:pt x="540" y="1239"/>
                  </a:cubicBezTo>
                  <a:lnTo>
                    <a:pt x="540" y="1243"/>
                  </a:lnTo>
                  <a:close/>
                  <a:moveTo>
                    <a:pt x="585" y="1243"/>
                  </a:moveTo>
                  <a:cubicBezTo>
                    <a:pt x="585" y="1238"/>
                    <a:pt x="585" y="1238"/>
                    <a:pt x="585" y="1238"/>
                  </a:cubicBezTo>
                  <a:cubicBezTo>
                    <a:pt x="600" y="1238"/>
                    <a:pt x="615" y="1237"/>
                    <a:pt x="629" y="1236"/>
                  </a:cubicBezTo>
                  <a:cubicBezTo>
                    <a:pt x="630" y="1241"/>
                    <a:pt x="630" y="1241"/>
                    <a:pt x="630" y="1241"/>
                  </a:cubicBezTo>
                  <a:cubicBezTo>
                    <a:pt x="615" y="1242"/>
                    <a:pt x="600" y="1243"/>
                    <a:pt x="585" y="1243"/>
                  </a:cubicBezTo>
                  <a:close/>
                  <a:moveTo>
                    <a:pt x="450" y="1238"/>
                  </a:moveTo>
                  <a:cubicBezTo>
                    <a:pt x="435" y="1236"/>
                    <a:pt x="420" y="1234"/>
                    <a:pt x="406" y="1231"/>
                  </a:cubicBezTo>
                  <a:cubicBezTo>
                    <a:pt x="406" y="1227"/>
                    <a:pt x="406" y="1227"/>
                    <a:pt x="406" y="1227"/>
                  </a:cubicBezTo>
                  <a:cubicBezTo>
                    <a:pt x="421" y="1229"/>
                    <a:pt x="436" y="1231"/>
                    <a:pt x="451" y="1233"/>
                  </a:cubicBezTo>
                  <a:lnTo>
                    <a:pt x="450" y="1238"/>
                  </a:lnTo>
                  <a:close/>
                  <a:moveTo>
                    <a:pt x="675" y="1236"/>
                  </a:moveTo>
                  <a:cubicBezTo>
                    <a:pt x="674" y="1232"/>
                    <a:pt x="674" y="1232"/>
                    <a:pt x="674" y="1232"/>
                  </a:cubicBezTo>
                  <a:cubicBezTo>
                    <a:pt x="689" y="1230"/>
                    <a:pt x="704" y="1228"/>
                    <a:pt x="718" y="1225"/>
                  </a:cubicBezTo>
                  <a:cubicBezTo>
                    <a:pt x="719" y="1230"/>
                    <a:pt x="719" y="1230"/>
                    <a:pt x="719" y="1230"/>
                  </a:cubicBezTo>
                  <a:cubicBezTo>
                    <a:pt x="704" y="1232"/>
                    <a:pt x="689" y="1234"/>
                    <a:pt x="675" y="1236"/>
                  </a:cubicBezTo>
                  <a:close/>
                  <a:moveTo>
                    <a:pt x="362" y="1222"/>
                  </a:moveTo>
                  <a:cubicBezTo>
                    <a:pt x="347" y="1219"/>
                    <a:pt x="332" y="1215"/>
                    <a:pt x="318" y="1211"/>
                  </a:cubicBezTo>
                  <a:cubicBezTo>
                    <a:pt x="319" y="1207"/>
                    <a:pt x="319" y="1207"/>
                    <a:pt x="319" y="1207"/>
                  </a:cubicBezTo>
                  <a:cubicBezTo>
                    <a:pt x="333" y="1211"/>
                    <a:pt x="348" y="1215"/>
                    <a:pt x="363" y="1218"/>
                  </a:cubicBezTo>
                  <a:lnTo>
                    <a:pt x="362" y="1222"/>
                  </a:lnTo>
                  <a:close/>
                  <a:moveTo>
                    <a:pt x="763" y="1221"/>
                  </a:moveTo>
                  <a:cubicBezTo>
                    <a:pt x="762" y="1217"/>
                    <a:pt x="762" y="1217"/>
                    <a:pt x="762" y="1217"/>
                  </a:cubicBezTo>
                  <a:cubicBezTo>
                    <a:pt x="777" y="1214"/>
                    <a:pt x="791" y="1211"/>
                    <a:pt x="806" y="1207"/>
                  </a:cubicBezTo>
                  <a:cubicBezTo>
                    <a:pt x="807" y="1211"/>
                    <a:pt x="807" y="1211"/>
                    <a:pt x="807" y="1211"/>
                  </a:cubicBezTo>
                  <a:cubicBezTo>
                    <a:pt x="792" y="1215"/>
                    <a:pt x="778" y="1218"/>
                    <a:pt x="763" y="1221"/>
                  </a:cubicBezTo>
                  <a:close/>
                  <a:moveTo>
                    <a:pt x="850" y="1199"/>
                  </a:moveTo>
                  <a:cubicBezTo>
                    <a:pt x="849" y="1195"/>
                    <a:pt x="849" y="1195"/>
                    <a:pt x="849" y="1195"/>
                  </a:cubicBezTo>
                  <a:cubicBezTo>
                    <a:pt x="863" y="1191"/>
                    <a:pt x="878" y="1186"/>
                    <a:pt x="892" y="1182"/>
                  </a:cubicBezTo>
                  <a:cubicBezTo>
                    <a:pt x="893" y="1186"/>
                    <a:pt x="893" y="1186"/>
                    <a:pt x="893" y="1186"/>
                  </a:cubicBezTo>
                  <a:cubicBezTo>
                    <a:pt x="879" y="1191"/>
                    <a:pt x="865" y="1195"/>
                    <a:pt x="850" y="1199"/>
                  </a:cubicBezTo>
                  <a:close/>
                  <a:moveTo>
                    <a:pt x="275" y="1197"/>
                  </a:moveTo>
                  <a:cubicBezTo>
                    <a:pt x="261" y="1192"/>
                    <a:pt x="247" y="1187"/>
                    <a:pt x="233" y="1181"/>
                  </a:cubicBezTo>
                  <a:cubicBezTo>
                    <a:pt x="235" y="1177"/>
                    <a:pt x="235" y="1177"/>
                    <a:pt x="235" y="1177"/>
                  </a:cubicBezTo>
                  <a:cubicBezTo>
                    <a:pt x="249" y="1182"/>
                    <a:pt x="263" y="1188"/>
                    <a:pt x="277" y="1193"/>
                  </a:cubicBezTo>
                  <a:lnTo>
                    <a:pt x="275" y="1197"/>
                  </a:lnTo>
                  <a:close/>
                  <a:moveTo>
                    <a:pt x="936" y="1171"/>
                  </a:moveTo>
                  <a:cubicBezTo>
                    <a:pt x="934" y="1167"/>
                    <a:pt x="934" y="1167"/>
                    <a:pt x="934" y="1167"/>
                  </a:cubicBezTo>
                  <a:cubicBezTo>
                    <a:pt x="948" y="1161"/>
                    <a:pt x="962" y="1156"/>
                    <a:pt x="976" y="1150"/>
                  </a:cubicBezTo>
                  <a:cubicBezTo>
                    <a:pt x="978" y="1154"/>
                    <a:pt x="978" y="1154"/>
                    <a:pt x="978" y="1154"/>
                  </a:cubicBezTo>
                  <a:cubicBezTo>
                    <a:pt x="964" y="1160"/>
                    <a:pt x="950" y="1166"/>
                    <a:pt x="936" y="1171"/>
                  </a:cubicBezTo>
                  <a:close/>
                  <a:moveTo>
                    <a:pt x="193" y="1161"/>
                  </a:moveTo>
                  <a:cubicBezTo>
                    <a:pt x="179" y="1154"/>
                    <a:pt x="166" y="1147"/>
                    <a:pt x="154" y="1139"/>
                  </a:cubicBezTo>
                  <a:cubicBezTo>
                    <a:pt x="156" y="1135"/>
                    <a:pt x="156" y="1135"/>
                    <a:pt x="156" y="1135"/>
                  </a:cubicBezTo>
                  <a:cubicBezTo>
                    <a:pt x="168" y="1143"/>
                    <a:pt x="181" y="1150"/>
                    <a:pt x="195" y="1157"/>
                  </a:cubicBezTo>
                  <a:lnTo>
                    <a:pt x="193" y="1161"/>
                  </a:lnTo>
                  <a:close/>
                  <a:moveTo>
                    <a:pt x="1019" y="1136"/>
                  </a:moveTo>
                  <a:cubicBezTo>
                    <a:pt x="1017" y="1132"/>
                    <a:pt x="1017" y="1132"/>
                    <a:pt x="1017" y="1132"/>
                  </a:cubicBezTo>
                  <a:cubicBezTo>
                    <a:pt x="1030" y="1126"/>
                    <a:pt x="1044" y="1119"/>
                    <a:pt x="1057" y="1112"/>
                  </a:cubicBezTo>
                  <a:cubicBezTo>
                    <a:pt x="1059" y="1117"/>
                    <a:pt x="1059" y="1117"/>
                    <a:pt x="1059" y="1117"/>
                  </a:cubicBezTo>
                  <a:cubicBezTo>
                    <a:pt x="1046" y="1123"/>
                    <a:pt x="1032" y="1130"/>
                    <a:pt x="1019" y="1136"/>
                  </a:cubicBezTo>
                  <a:close/>
                  <a:moveTo>
                    <a:pt x="116" y="1113"/>
                  </a:moveTo>
                  <a:cubicBezTo>
                    <a:pt x="104" y="1103"/>
                    <a:pt x="93" y="1093"/>
                    <a:pt x="82" y="1083"/>
                  </a:cubicBezTo>
                  <a:cubicBezTo>
                    <a:pt x="85" y="1080"/>
                    <a:pt x="85" y="1080"/>
                    <a:pt x="85" y="1080"/>
                  </a:cubicBezTo>
                  <a:cubicBezTo>
                    <a:pt x="96" y="1090"/>
                    <a:pt x="107" y="1100"/>
                    <a:pt x="119" y="1109"/>
                  </a:cubicBezTo>
                  <a:lnTo>
                    <a:pt x="116" y="1113"/>
                  </a:lnTo>
                  <a:close/>
                  <a:moveTo>
                    <a:pt x="1099" y="1096"/>
                  </a:moveTo>
                  <a:cubicBezTo>
                    <a:pt x="1097" y="1092"/>
                    <a:pt x="1097" y="1092"/>
                    <a:pt x="1097" y="1092"/>
                  </a:cubicBezTo>
                  <a:cubicBezTo>
                    <a:pt x="1110" y="1085"/>
                    <a:pt x="1123" y="1077"/>
                    <a:pt x="1136" y="1070"/>
                  </a:cubicBezTo>
                  <a:cubicBezTo>
                    <a:pt x="1139" y="1074"/>
                    <a:pt x="1139" y="1074"/>
                    <a:pt x="1139" y="1074"/>
                  </a:cubicBezTo>
                  <a:cubicBezTo>
                    <a:pt x="1126" y="1081"/>
                    <a:pt x="1112" y="1089"/>
                    <a:pt x="1099" y="1096"/>
                  </a:cubicBezTo>
                  <a:close/>
                  <a:moveTo>
                    <a:pt x="1177" y="1050"/>
                  </a:moveTo>
                  <a:cubicBezTo>
                    <a:pt x="1175" y="1046"/>
                    <a:pt x="1175" y="1046"/>
                    <a:pt x="1175" y="1046"/>
                  </a:cubicBezTo>
                  <a:cubicBezTo>
                    <a:pt x="1188" y="1038"/>
                    <a:pt x="1201" y="1030"/>
                    <a:pt x="1213" y="1022"/>
                  </a:cubicBezTo>
                  <a:cubicBezTo>
                    <a:pt x="1215" y="1026"/>
                    <a:pt x="1215" y="1026"/>
                    <a:pt x="1215" y="1026"/>
                  </a:cubicBezTo>
                  <a:cubicBezTo>
                    <a:pt x="1203" y="1034"/>
                    <a:pt x="1190" y="1042"/>
                    <a:pt x="1177" y="1050"/>
                  </a:cubicBezTo>
                  <a:close/>
                  <a:moveTo>
                    <a:pt x="52" y="1049"/>
                  </a:moveTo>
                  <a:cubicBezTo>
                    <a:pt x="42" y="1037"/>
                    <a:pt x="33" y="1024"/>
                    <a:pt x="26" y="1012"/>
                  </a:cubicBezTo>
                  <a:cubicBezTo>
                    <a:pt x="30" y="1009"/>
                    <a:pt x="30" y="1009"/>
                    <a:pt x="30" y="1009"/>
                  </a:cubicBezTo>
                  <a:cubicBezTo>
                    <a:pt x="37" y="1022"/>
                    <a:pt x="45" y="1034"/>
                    <a:pt x="55" y="1047"/>
                  </a:cubicBezTo>
                  <a:lnTo>
                    <a:pt x="52" y="1049"/>
                  </a:lnTo>
                  <a:close/>
                  <a:moveTo>
                    <a:pt x="1253" y="1001"/>
                  </a:moveTo>
                  <a:cubicBezTo>
                    <a:pt x="1250" y="997"/>
                    <a:pt x="1250" y="997"/>
                    <a:pt x="1250" y="997"/>
                  </a:cubicBezTo>
                  <a:cubicBezTo>
                    <a:pt x="1263" y="989"/>
                    <a:pt x="1275" y="980"/>
                    <a:pt x="1287" y="971"/>
                  </a:cubicBezTo>
                  <a:cubicBezTo>
                    <a:pt x="1289" y="975"/>
                    <a:pt x="1289" y="975"/>
                    <a:pt x="1289" y="975"/>
                  </a:cubicBezTo>
                  <a:cubicBezTo>
                    <a:pt x="1278" y="984"/>
                    <a:pt x="1265" y="992"/>
                    <a:pt x="1253" y="1001"/>
                  </a:cubicBezTo>
                  <a:close/>
                  <a:moveTo>
                    <a:pt x="8" y="970"/>
                  </a:moveTo>
                  <a:cubicBezTo>
                    <a:pt x="3" y="955"/>
                    <a:pt x="1" y="939"/>
                    <a:pt x="0" y="925"/>
                  </a:cubicBezTo>
                  <a:cubicBezTo>
                    <a:pt x="4" y="924"/>
                    <a:pt x="4" y="924"/>
                    <a:pt x="4" y="924"/>
                  </a:cubicBezTo>
                  <a:cubicBezTo>
                    <a:pt x="5" y="939"/>
                    <a:pt x="8" y="954"/>
                    <a:pt x="12" y="968"/>
                  </a:cubicBezTo>
                  <a:lnTo>
                    <a:pt x="8" y="970"/>
                  </a:lnTo>
                  <a:close/>
                  <a:moveTo>
                    <a:pt x="1325" y="948"/>
                  </a:moveTo>
                  <a:cubicBezTo>
                    <a:pt x="1323" y="944"/>
                    <a:pt x="1323" y="944"/>
                    <a:pt x="1323" y="944"/>
                  </a:cubicBezTo>
                  <a:cubicBezTo>
                    <a:pt x="1335" y="935"/>
                    <a:pt x="1346" y="925"/>
                    <a:pt x="1358" y="916"/>
                  </a:cubicBezTo>
                  <a:cubicBezTo>
                    <a:pt x="1360" y="919"/>
                    <a:pt x="1360" y="919"/>
                    <a:pt x="1360" y="919"/>
                  </a:cubicBezTo>
                  <a:cubicBezTo>
                    <a:pt x="1349" y="929"/>
                    <a:pt x="1337" y="938"/>
                    <a:pt x="1325" y="948"/>
                  </a:cubicBezTo>
                  <a:close/>
                  <a:moveTo>
                    <a:pt x="1394" y="889"/>
                  </a:moveTo>
                  <a:cubicBezTo>
                    <a:pt x="1391" y="886"/>
                    <a:pt x="1391" y="886"/>
                    <a:pt x="1391" y="886"/>
                  </a:cubicBezTo>
                  <a:cubicBezTo>
                    <a:pt x="1403" y="876"/>
                    <a:pt x="1414" y="865"/>
                    <a:pt x="1424" y="855"/>
                  </a:cubicBezTo>
                  <a:cubicBezTo>
                    <a:pt x="1427" y="858"/>
                    <a:pt x="1427" y="858"/>
                    <a:pt x="1427" y="858"/>
                  </a:cubicBezTo>
                  <a:cubicBezTo>
                    <a:pt x="1417" y="869"/>
                    <a:pt x="1406" y="879"/>
                    <a:pt x="1394" y="889"/>
                  </a:cubicBezTo>
                  <a:close/>
                  <a:moveTo>
                    <a:pt x="12" y="888"/>
                  </a:moveTo>
                  <a:cubicBezTo>
                    <a:pt x="7" y="887"/>
                    <a:pt x="7" y="887"/>
                    <a:pt x="7" y="887"/>
                  </a:cubicBezTo>
                  <a:cubicBezTo>
                    <a:pt x="12" y="873"/>
                    <a:pt x="18" y="859"/>
                    <a:pt x="27" y="846"/>
                  </a:cubicBezTo>
                  <a:cubicBezTo>
                    <a:pt x="30" y="848"/>
                    <a:pt x="30" y="848"/>
                    <a:pt x="30" y="848"/>
                  </a:cubicBezTo>
                  <a:cubicBezTo>
                    <a:pt x="22" y="861"/>
                    <a:pt x="16" y="874"/>
                    <a:pt x="12" y="888"/>
                  </a:cubicBezTo>
                  <a:close/>
                  <a:moveTo>
                    <a:pt x="1459" y="826"/>
                  </a:moveTo>
                  <a:cubicBezTo>
                    <a:pt x="1455" y="822"/>
                    <a:pt x="1455" y="822"/>
                    <a:pt x="1455" y="822"/>
                  </a:cubicBezTo>
                  <a:cubicBezTo>
                    <a:pt x="1466" y="811"/>
                    <a:pt x="1476" y="800"/>
                    <a:pt x="1485" y="789"/>
                  </a:cubicBezTo>
                  <a:cubicBezTo>
                    <a:pt x="1489" y="792"/>
                    <a:pt x="1489" y="792"/>
                    <a:pt x="1489" y="792"/>
                  </a:cubicBezTo>
                  <a:cubicBezTo>
                    <a:pt x="1479" y="803"/>
                    <a:pt x="1469" y="814"/>
                    <a:pt x="1459" y="826"/>
                  </a:cubicBezTo>
                  <a:close/>
                  <a:moveTo>
                    <a:pt x="1517" y="756"/>
                  </a:moveTo>
                  <a:cubicBezTo>
                    <a:pt x="1513" y="753"/>
                    <a:pt x="1513" y="753"/>
                    <a:pt x="1513" y="753"/>
                  </a:cubicBezTo>
                  <a:cubicBezTo>
                    <a:pt x="1522" y="741"/>
                    <a:pt x="1531" y="729"/>
                    <a:pt x="1539" y="717"/>
                  </a:cubicBezTo>
                  <a:cubicBezTo>
                    <a:pt x="1543" y="719"/>
                    <a:pt x="1543" y="719"/>
                    <a:pt x="1543" y="719"/>
                  </a:cubicBezTo>
                  <a:cubicBezTo>
                    <a:pt x="1535" y="732"/>
                    <a:pt x="1526" y="744"/>
                    <a:pt x="1517" y="756"/>
                  </a:cubicBezTo>
                  <a:close/>
                  <a:moveTo>
                    <a:pt x="1568" y="681"/>
                  </a:moveTo>
                  <a:cubicBezTo>
                    <a:pt x="1564" y="679"/>
                    <a:pt x="1564" y="679"/>
                    <a:pt x="1564" y="679"/>
                  </a:cubicBezTo>
                  <a:cubicBezTo>
                    <a:pt x="1572" y="666"/>
                    <a:pt x="1579" y="653"/>
                    <a:pt x="1586" y="639"/>
                  </a:cubicBezTo>
                  <a:cubicBezTo>
                    <a:pt x="1590" y="642"/>
                    <a:pt x="1590" y="642"/>
                    <a:pt x="1590" y="642"/>
                  </a:cubicBezTo>
                  <a:cubicBezTo>
                    <a:pt x="1583" y="655"/>
                    <a:pt x="1575" y="668"/>
                    <a:pt x="1568" y="681"/>
                  </a:cubicBezTo>
                  <a:close/>
                  <a:moveTo>
                    <a:pt x="1611" y="601"/>
                  </a:moveTo>
                  <a:cubicBezTo>
                    <a:pt x="1607" y="599"/>
                    <a:pt x="1607" y="599"/>
                    <a:pt x="1607" y="599"/>
                  </a:cubicBezTo>
                  <a:cubicBezTo>
                    <a:pt x="1613" y="585"/>
                    <a:pt x="1619" y="572"/>
                    <a:pt x="1625" y="558"/>
                  </a:cubicBezTo>
                  <a:cubicBezTo>
                    <a:pt x="1629" y="559"/>
                    <a:pt x="1629" y="559"/>
                    <a:pt x="1629" y="559"/>
                  </a:cubicBezTo>
                  <a:cubicBezTo>
                    <a:pt x="1623" y="573"/>
                    <a:pt x="1617" y="587"/>
                    <a:pt x="1611" y="601"/>
                  </a:cubicBezTo>
                  <a:close/>
                  <a:moveTo>
                    <a:pt x="1645" y="517"/>
                  </a:moveTo>
                  <a:cubicBezTo>
                    <a:pt x="1641" y="515"/>
                    <a:pt x="1641" y="515"/>
                    <a:pt x="1641" y="515"/>
                  </a:cubicBezTo>
                  <a:cubicBezTo>
                    <a:pt x="1646" y="501"/>
                    <a:pt x="1650" y="487"/>
                    <a:pt x="1655" y="472"/>
                  </a:cubicBezTo>
                  <a:cubicBezTo>
                    <a:pt x="1659" y="474"/>
                    <a:pt x="1659" y="474"/>
                    <a:pt x="1659" y="474"/>
                  </a:cubicBezTo>
                  <a:cubicBezTo>
                    <a:pt x="1655" y="488"/>
                    <a:pt x="1650" y="503"/>
                    <a:pt x="1645" y="517"/>
                  </a:cubicBezTo>
                  <a:close/>
                  <a:moveTo>
                    <a:pt x="1671" y="430"/>
                  </a:moveTo>
                  <a:cubicBezTo>
                    <a:pt x="1667" y="429"/>
                    <a:pt x="1667" y="429"/>
                    <a:pt x="1667" y="429"/>
                  </a:cubicBezTo>
                  <a:cubicBezTo>
                    <a:pt x="1670" y="416"/>
                    <a:pt x="1673" y="403"/>
                    <a:pt x="1675" y="391"/>
                  </a:cubicBezTo>
                  <a:cubicBezTo>
                    <a:pt x="1676" y="389"/>
                    <a:pt x="1676" y="386"/>
                    <a:pt x="1677" y="384"/>
                  </a:cubicBezTo>
                  <a:cubicBezTo>
                    <a:pt x="1681" y="385"/>
                    <a:pt x="1681" y="385"/>
                    <a:pt x="1681" y="385"/>
                  </a:cubicBezTo>
                  <a:cubicBezTo>
                    <a:pt x="1681" y="387"/>
                    <a:pt x="1680" y="389"/>
                    <a:pt x="1680" y="392"/>
                  </a:cubicBezTo>
                  <a:cubicBezTo>
                    <a:pt x="1677" y="404"/>
                    <a:pt x="1674" y="417"/>
                    <a:pt x="1671" y="430"/>
                  </a:cubicBezTo>
                  <a:close/>
                  <a:moveTo>
                    <a:pt x="1687" y="340"/>
                  </a:moveTo>
                  <a:cubicBezTo>
                    <a:pt x="1683" y="340"/>
                    <a:pt x="1683" y="340"/>
                    <a:pt x="1683" y="340"/>
                  </a:cubicBezTo>
                  <a:cubicBezTo>
                    <a:pt x="1683" y="332"/>
                    <a:pt x="1683" y="324"/>
                    <a:pt x="1683" y="316"/>
                  </a:cubicBezTo>
                  <a:cubicBezTo>
                    <a:pt x="1683" y="309"/>
                    <a:pt x="1683" y="302"/>
                    <a:pt x="1683" y="295"/>
                  </a:cubicBezTo>
                  <a:cubicBezTo>
                    <a:pt x="1687" y="294"/>
                    <a:pt x="1687" y="294"/>
                    <a:pt x="1687" y="294"/>
                  </a:cubicBezTo>
                  <a:cubicBezTo>
                    <a:pt x="1688" y="301"/>
                    <a:pt x="1688" y="309"/>
                    <a:pt x="1688" y="316"/>
                  </a:cubicBezTo>
                  <a:cubicBezTo>
                    <a:pt x="1688" y="324"/>
                    <a:pt x="1688" y="332"/>
                    <a:pt x="1687" y="340"/>
                  </a:cubicBezTo>
                  <a:close/>
                  <a:moveTo>
                    <a:pt x="1676" y="250"/>
                  </a:moveTo>
                  <a:cubicBezTo>
                    <a:pt x="1672" y="236"/>
                    <a:pt x="1667" y="221"/>
                    <a:pt x="1661" y="208"/>
                  </a:cubicBezTo>
                  <a:cubicBezTo>
                    <a:pt x="1665" y="206"/>
                    <a:pt x="1665" y="206"/>
                    <a:pt x="1665" y="206"/>
                  </a:cubicBezTo>
                  <a:cubicBezTo>
                    <a:pt x="1671" y="220"/>
                    <a:pt x="1676" y="234"/>
                    <a:pt x="1680" y="249"/>
                  </a:cubicBezTo>
                  <a:lnTo>
                    <a:pt x="1676" y="250"/>
                  </a:lnTo>
                  <a:close/>
                  <a:moveTo>
                    <a:pt x="1639" y="169"/>
                  </a:moveTo>
                  <a:cubicBezTo>
                    <a:pt x="1630" y="157"/>
                    <a:pt x="1621" y="146"/>
                    <a:pt x="1610" y="135"/>
                  </a:cubicBezTo>
                  <a:cubicBezTo>
                    <a:pt x="1613" y="132"/>
                    <a:pt x="1613" y="132"/>
                    <a:pt x="1613" y="132"/>
                  </a:cubicBezTo>
                  <a:cubicBezTo>
                    <a:pt x="1624" y="143"/>
                    <a:pt x="1634" y="154"/>
                    <a:pt x="1642" y="166"/>
                  </a:cubicBezTo>
                  <a:lnTo>
                    <a:pt x="1639" y="169"/>
                  </a:lnTo>
                  <a:close/>
                  <a:moveTo>
                    <a:pt x="1576" y="106"/>
                  </a:moveTo>
                  <a:cubicBezTo>
                    <a:pt x="1564" y="97"/>
                    <a:pt x="1552" y="89"/>
                    <a:pt x="1538" y="81"/>
                  </a:cubicBezTo>
                  <a:cubicBezTo>
                    <a:pt x="1541" y="77"/>
                    <a:pt x="1541" y="77"/>
                    <a:pt x="1541" y="77"/>
                  </a:cubicBezTo>
                  <a:cubicBezTo>
                    <a:pt x="1554" y="85"/>
                    <a:pt x="1567" y="93"/>
                    <a:pt x="1579" y="102"/>
                  </a:cubicBezTo>
                  <a:lnTo>
                    <a:pt x="1576" y="106"/>
                  </a:lnTo>
                  <a:close/>
                  <a:moveTo>
                    <a:pt x="1499" y="61"/>
                  </a:moveTo>
                  <a:cubicBezTo>
                    <a:pt x="1485" y="55"/>
                    <a:pt x="1472" y="49"/>
                    <a:pt x="1457" y="44"/>
                  </a:cubicBezTo>
                  <a:cubicBezTo>
                    <a:pt x="1459" y="40"/>
                    <a:pt x="1459" y="40"/>
                    <a:pt x="1459" y="40"/>
                  </a:cubicBezTo>
                  <a:cubicBezTo>
                    <a:pt x="1473" y="45"/>
                    <a:pt x="1487" y="51"/>
                    <a:pt x="1500" y="57"/>
                  </a:cubicBezTo>
                  <a:lnTo>
                    <a:pt x="1499" y="61"/>
                  </a:lnTo>
                  <a:close/>
                  <a:moveTo>
                    <a:pt x="1414" y="30"/>
                  </a:moveTo>
                  <a:cubicBezTo>
                    <a:pt x="1400" y="26"/>
                    <a:pt x="1386" y="23"/>
                    <a:pt x="1371" y="20"/>
                  </a:cubicBezTo>
                  <a:cubicBezTo>
                    <a:pt x="1372" y="15"/>
                    <a:pt x="1372" y="15"/>
                    <a:pt x="1372" y="15"/>
                  </a:cubicBezTo>
                  <a:cubicBezTo>
                    <a:pt x="1387" y="18"/>
                    <a:pt x="1402" y="22"/>
                    <a:pt x="1416" y="26"/>
                  </a:cubicBezTo>
                  <a:lnTo>
                    <a:pt x="1414" y="30"/>
                  </a:lnTo>
                  <a:close/>
                  <a:moveTo>
                    <a:pt x="1327" y="11"/>
                  </a:moveTo>
                  <a:cubicBezTo>
                    <a:pt x="1312" y="9"/>
                    <a:pt x="1297" y="7"/>
                    <a:pt x="1283" y="5"/>
                  </a:cubicBezTo>
                  <a:cubicBezTo>
                    <a:pt x="1283" y="0"/>
                    <a:pt x="1283" y="0"/>
                    <a:pt x="1283" y="0"/>
                  </a:cubicBezTo>
                  <a:cubicBezTo>
                    <a:pt x="1298" y="2"/>
                    <a:pt x="1313" y="4"/>
                    <a:pt x="1328" y="7"/>
                  </a:cubicBezTo>
                  <a:lnTo>
                    <a:pt x="1327" y="11"/>
                  </a:ln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9" name="Freeform 198"/>
            <p:cNvSpPr/>
            <p:nvPr/>
          </p:nvSpPr>
          <p:spPr bwMode="auto">
            <a:xfrm>
              <a:off x="6084530" y="-3621160"/>
              <a:ext cx="60984" cy="62098"/>
            </a:xfrm>
            <a:custGeom>
              <a:avLst/>
              <a:gdLst>
                <a:gd name="T0" fmla="*/ 3 w 19"/>
                <a:gd name="T1" fmla="*/ 19 h 19"/>
                <a:gd name="T2" fmla="*/ 0 w 19"/>
                <a:gd name="T3" fmla="*/ 16 h 19"/>
                <a:gd name="T4" fmla="*/ 16 w 19"/>
                <a:gd name="T5" fmla="*/ 0 h 19"/>
                <a:gd name="T6" fmla="*/ 19 w 19"/>
                <a:gd name="T7" fmla="*/ 3 h 19"/>
                <a:gd name="T8" fmla="*/ 3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3" y="19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" y="11"/>
                    <a:pt x="11" y="5"/>
                    <a:pt x="16" y="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4" y="8"/>
                    <a:pt x="8" y="14"/>
                    <a:pt x="3" y="19"/>
                  </a:cubicBez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0" name="Freeform 199"/>
            <p:cNvSpPr/>
            <p:nvPr/>
          </p:nvSpPr>
          <p:spPr bwMode="auto">
            <a:xfrm>
              <a:off x="9363744" y="-3063998"/>
              <a:ext cx="756206" cy="545086"/>
            </a:xfrm>
            <a:custGeom>
              <a:avLst/>
              <a:gdLst>
                <a:gd name="T0" fmla="*/ 229 w 231"/>
                <a:gd name="T1" fmla="*/ 30 h 168"/>
                <a:gd name="T2" fmla="*/ 198 w 231"/>
                <a:gd name="T3" fmla="*/ 6 h 168"/>
                <a:gd name="T4" fmla="*/ 139 w 231"/>
                <a:gd name="T5" fmla="*/ 37 h 168"/>
                <a:gd name="T6" fmla="*/ 95 w 231"/>
                <a:gd name="T7" fmla="*/ 35 h 168"/>
                <a:gd name="T8" fmla="*/ 47 w 231"/>
                <a:gd name="T9" fmla="*/ 70 h 168"/>
                <a:gd name="T10" fmla="*/ 14 w 231"/>
                <a:gd name="T11" fmla="*/ 117 h 168"/>
                <a:gd name="T12" fmla="*/ 0 w 231"/>
                <a:gd name="T13" fmla="*/ 146 h 168"/>
                <a:gd name="T14" fmla="*/ 2 w 231"/>
                <a:gd name="T15" fmla="*/ 153 h 168"/>
                <a:gd name="T16" fmla="*/ 24 w 231"/>
                <a:gd name="T17" fmla="*/ 161 h 168"/>
                <a:gd name="T18" fmla="*/ 231 w 231"/>
                <a:gd name="T19" fmla="*/ 33 h 168"/>
                <a:gd name="T20" fmla="*/ 229 w 231"/>
                <a:gd name="T21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68">
                  <a:moveTo>
                    <a:pt x="229" y="30"/>
                  </a:moveTo>
                  <a:cubicBezTo>
                    <a:pt x="229" y="30"/>
                    <a:pt x="210" y="0"/>
                    <a:pt x="198" y="6"/>
                  </a:cubicBezTo>
                  <a:cubicBezTo>
                    <a:pt x="186" y="12"/>
                    <a:pt x="139" y="37"/>
                    <a:pt x="139" y="37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56" y="61"/>
                    <a:pt x="47" y="70"/>
                  </a:cubicBezTo>
                  <a:cubicBezTo>
                    <a:pt x="38" y="79"/>
                    <a:pt x="22" y="101"/>
                    <a:pt x="14" y="117"/>
                  </a:cubicBezTo>
                  <a:cubicBezTo>
                    <a:pt x="7" y="134"/>
                    <a:pt x="0" y="144"/>
                    <a:pt x="0" y="146"/>
                  </a:cubicBezTo>
                  <a:cubicBezTo>
                    <a:pt x="0" y="147"/>
                    <a:pt x="0" y="150"/>
                    <a:pt x="2" y="153"/>
                  </a:cubicBezTo>
                  <a:cubicBezTo>
                    <a:pt x="4" y="156"/>
                    <a:pt x="12" y="168"/>
                    <a:pt x="24" y="161"/>
                  </a:cubicBezTo>
                  <a:cubicBezTo>
                    <a:pt x="36" y="153"/>
                    <a:pt x="231" y="33"/>
                    <a:pt x="231" y="33"/>
                  </a:cubicBezTo>
                  <a:lnTo>
                    <a:pt x="229" y="30"/>
                  </a:lnTo>
                  <a:close/>
                </a:path>
              </a:pathLst>
            </a:custGeom>
            <a:solidFill>
              <a:srgbClr val="EAC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1" name="Freeform 200"/>
            <p:cNvSpPr/>
            <p:nvPr/>
          </p:nvSpPr>
          <p:spPr bwMode="auto">
            <a:xfrm>
              <a:off x="9367229" y="-3008800"/>
              <a:ext cx="752721" cy="489888"/>
            </a:xfrm>
            <a:custGeom>
              <a:avLst/>
              <a:gdLst>
                <a:gd name="T0" fmla="*/ 228 w 230"/>
                <a:gd name="T1" fmla="*/ 13 h 151"/>
                <a:gd name="T2" fmla="*/ 230 w 230"/>
                <a:gd name="T3" fmla="*/ 16 h 151"/>
                <a:gd name="T4" fmla="*/ 23 w 230"/>
                <a:gd name="T5" fmla="*/ 144 h 151"/>
                <a:gd name="T6" fmla="*/ 1 w 230"/>
                <a:gd name="T7" fmla="*/ 136 h 151"/>
                <a:gd name="T8" fmla="*/ 0 w 230"/>
                <a:gd name="T9" fmla="*/ 134 h 151"/>
                <a:gd name="T10" fmla="*/ 218 w 230"/>
                <a:gd name="T11" fmla="*/ 0 h 151"/>
                <a:gd name="T12" fmla="*/ 228 w 230"/>
                <a:gd name="T1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51">
                  <a:moveTo>
                    <a:pt x="228" y="13"/>
                  </a:move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35" y="136"/>
                    <a:pt x="23" y="144"/>
                  </a:cubicBezTo>
                  <a:cubicBezTo>
                    <a:pt x="11" y="151"/>
                    <a:pt x="3" y="139"/>
                    <a:pt x="1" y="136"/>
                  </a:cubicBezTo>
                  <a:cubicBezTo>
                    <a:pt x="0" y="136"/>
                    <a:pt x="0" y="135"/>
                    <a:pt x="0" y="134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3" y="6"/>
                    <a:pt x="228" y="13"/>
                    <a:pt x="228" y="13"/>
                  </a:cubicBezTo>
                  <a:close/>
                </a:path>
              </a:pathLst>
            </a:custGeom>
            <a:solidFill>
              <a:srgbClr val="EBA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2" name="Freeform 201"/>
            <p:cNvSpPr/>
            <p:nvPr/>
          </p:nvSpPr>
          <p:spPr bwMode="auto">
            <a:xfrm>
              <a:off x="9468289" y="-2713833"/>
              <a:ext cx="160302" cy="158696"/>
            </a:xfrm>
            <a:custGeom>
              <a:avLst/>
              <a:gdLst>
                <a:gd name="T0" fmla="*/ 6 w 49"/>
                <a:gd name="T1" fmla="*/ 36 h 49"/>
                <a:gd name="T2" fmla="*/ 35 w 49"/>
                <a:gd name="T3" fmla="*/ 42 h 49"/>
                <a:gd name="T4" fmla="*/ 42 w 49"/>
                <a:gd name="T5" fmla="*/ 13 h 49"/>
                <a:gd name="T6" fmla="*/ 13 w 49"/>
                <a:gd name="T7" fmla="*/ 6 h 49"/>
                <a:gd name="T8" fmla="*/ 6 w 49"/>
                <a:gd name="T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6" y="36"/>
                  </a:moveTo>
                  <a:cubicBezTo>
                    <a:pt x="12" y="46"/>
                    <a:pt x="25" y="49"/>
                    <a:pt x="35" y="42"/>
                  </a:cubicBezTo>
                  <a:cubicBezTo>
                    <a:pt x="45" y="36"/>
                    <a:pt x="49" y="23"/>
                    <a:pt x="42" y="13"/>
                  </a:cubicBezTo>
                  <a:cubicBezTo>
                    <a:pt x="36" y="3"/>
                    <a:pt x="23" y="0"/>
                    <a:pt x="13" y="6"/>
                  </a:cubicBezTo>
                  <a:cubicBezTo>
                    <a:pt x="3" y="12"/>
                    <a:pt x="0" y="26"/>
                    <a:pt x="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3" name="Freeform 202"/>
            <p:cNvSpPr/>
            <p:nvPr/>
          </p:nvSpPr>
          <p:spPr bwMode="auto">
            <a:xfrm>
              <a:off x="9487454" y="-2694857"/>
              <a:ext cx="121969" cy="120747"/>
            </a:xfrm>
            <a:custGeom>
              <a:avLst/>
              <a:gdLst>
                <a:gd name="T0" fmla="*/ 4 w 37"/>
                <a:gd name="T1" fmla="*/ 27 h 37"/>
                <a:gd name="T2" fmla="*/ 27 w 37"/>
                <a:gd name="T3" fmla="*/ 32 h 37"/>
                <a:gd name="T4" fmla="*/ 32 w 37"/>
                <a:gd name="T5" fmla="*/ 10 h 37"/>
                <a:gd name="T6" fmla="*/ 10 w 37"/>
                <a:gd name="T7" fmla="*/ 5 h 37"/>
                <a:gd name="T8" fmla="*/ 4 w 37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4" y="27"/>
                  </a:moveTo>
                  <a:cubicBezTo>
                    <a:pt x="9" y="35"/>
                    <a:pt x="19" y="37"/>
                    <a:pt x="27" y="32"/>
                  </a:cubicBezTo>
                  <a:cubicBezTo>
                    <a:pt x="34" y="27"/>
                    <a:pt x="37" y="17"/>
                    <a:pt x="32" y="10"/>
                  </a:cubicBezTo>
                  <a:cubicBezTo>
                    <a:pt x="27" y="2"/>
                    <a:pt x="17" y="0"/>
                    <a:pt x="10" y="5"/>
                  </a:cubicBezTo>
                  <a:cubicBezTo>
                    <a:pt x="2" y="9"/>
                    <a:pt x="0" y="19"/>
                    <a:pt x="4" y="27"/>
                  </a:cubicBezTo>
                  <a:close/>
                </a:path>
              </a:pathLst>
            </a:custGeom>
            <a:solidFill>
              <a:srgbClr val="DF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4" name="Freeform 203"/>
            <p:cNvSpPr/>
            <p:nvPr/>
          </p:nvSpPr>
          <p:spPr bwMode="auto">
            <a:xfrm>
              <a:off x="9497909" y="-2684508"/>
              <a:ext cx="97575" cy="96598"/>
            </a:xfrm>
            <a:custGeom>
              <a:avLst/>
              <a:gdLst>
                <a:gd name="T0" fmla="*/ 4 w 30"/>
                <a:gd name="T1" fmla="*/ 22 h 30"/>
                <a:gd name="T2" fmla="*/ 22 w 30"/>
                <a:gd name="T3" fmla="*/ 26 h 30"/>
                <a:gd name="T4" fmla="*/ 26 w 30"/>
                <a:gd name="T5" fmla="*/ 8 h 30"/>
                <a:gd name="T6" fmla="*/ 8 w 30"/>
                <a:gd name="T7" fmla="*/ 4 h 30"/>
                <a:gd name="T8" fmla="*/ 4 w 30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4" y="22"/>
                  </a:moveTo>
                  <a:cubicBezTo>
                    <a:pt x="8" y="28"/>
                    <a:pt x="16" y="30"/>
                    <a:pt x="22" y="26"/>
                  </a:cubicBezTo>
                  <a:cubicBezTo>
                    <a:pt x="28" y="23"/>
                    <a:pt x="30" y="15"/>
                    <a:pt x="26" y="8"/>
                  </a:cubicBezTo>
                  <a:cubicBezTo>
                    <a:pt x="22" y="2"/>
                    <a:pt x="14" y="0"/>
                    <a:pt x="8" y="4"/>
                  </a:cubicBezTo>
                  <a:cubicBezTo>
                    <a:pt x="2" y="8"/>
                    <a:pt x="0" y="16"/>
                    <a:pt x="4" y="22"/>
                  </a:cubicBez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5" name="Freeform 204"/>
            <p:cNvSpPr/>
            <p:nvPr/>
          </p:nvSpPr>
          <p:spPr bwMode="auto">
            <a:xfrm>
              <a:off x="9501394" y="-2681058"/>
              <a:ext cx="92347" cy="89698"/>
            </a:xfrm>
            <a:custGeom>
              <a:avLst/>
              <a:gdLst>
                <a:gd name="T0" fmla="*/ 3 w 28"/>
                <a:gd name="T1" fmla="*/ 21 h 28"/>
                <a:gd name="T2" fmla="*/ 2 w 28"/>
                <a:gd name="T3" fmla="*/ 22 h 28"/>
                <a:gd name="T4" fmla="*/ 14 w 28"/>
                <a:gd name="T5" fmla="*/ 28 h 28"/>
                <a:gd name="T6" fmla="*/ 22 w 28"/>
                <a:gd name="T7" fmla="*/ 26 h 28"/>
                <a:gd name="T8" fmla="*/ 28 w 28"/>
                <a:gd name="T9" fmla="*/ 14 h 28"/>
                <a:gd name="T10" fmla="*/ 26 w 28"/>
                <a:gd name="T11" fmla="*/ 7 h 28"/>
                <a:gd name="T12" fmla="*/ 14 w 28"/>
                <a:gd name="T13" fmla="*/ 0 h 28"/>
                <a:gd name="T14" fmla="*/ 7 w 28"/>
                <a:gd name="T15" fmla="*/ 2 h 28"/>
                <a:gd name="T16" fmla="*/ 0 w 28"/>
                <a:gd name="T17" fmla="*/ 14 h 28"/>
                <a:gd name="T18" fmla="*/ 2 w 28"/>
                <a:gd name="T19" fmla="*/ 22 h 28"/>
                <a:gd name="T20" fmla="*/ 3 w 28"/>
                <a:gd name="T21" fmla="*/ 21 h 28"/>
                <a:gd name="T22" fmla="*/ 4 w 28"/>
                <a:gd name="T23" fmla="*/ 21 h 28"/>
                <a:gd name="T24" fmla="*/ 2 w 28"/>
                <a:gd name="T25" fmla="*/ 14 h 28"/>
                <a:gd name="T26" fmla="*/ 8 w 28"/>
                <a:gd name="T27" fmla="*/ 4 h 28"/>
                <a:gd name="T28" fmla="*/ 14 w 28"/>
                <a:gd name="T29" fmla="*/ 2 h 28"/>
                <a:gd name="T30" fmla="*/ 24 w 28"/>
                <a:gd name="T31" fmla="*/ 8 h 28"/>
                <a:gd name="T32" fmla="*/ 26 w 28"/>
                <a:gd name="T33" fmla="*/ 14 h 28"/>
                <a:gd name="T34" fmla="*/ 21 w 28"/>
                <a:gd name="T35" fmla="*/ 25 h 28"/>
                <a:gd name="T36" fmla="*/ 14 w 28"/>
                <a:gd name="T37" fmla="*/ 26 h 28"/>
                <a:gd name="T38" fmla="*/ 4 w 28"/>
                <a:gd name="T39" fmla="*/ 21 h 28"/>
                <a:gd name="T40" fmla="*/ 3 w 28"/>
                <a:gd name="T41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5" y="26"/>
                    <a:pt x="9" y="28"/>
                    <a:pt x="14" y="28"/>
                  </a:cubicBezTo>
                  <a:cubicBezTo>
                    <a:pt x="17" y="28"/>
                    <a:pt x="19" y="28"/>
                    <a:pt x="22" y="26"/>
                  </a:cubicBezTo>
                  <a:cubicBezTo>
                    <a:pt x="26" y="24"/>
                    <a:pt x="28" y="19"/>
                    <a:pt x="28" y="14"/>
                  </a:cubicBezTo>
                  <a:cubicBezTo>
                    <a:pt x="28" y="12"/>
                    <a:pt x="28" y="9"/>
                    <a:pt x="26" y="7"/>
                  </a:cubicBezTo>
                  <a:cubicBezTo>
                    <a:pt x="23" y="3"/>
                    <a:pt x="19" y="0"/>
                    <a:pt x="14" y="0"/>
                  </a:cubicBezTo>
                  <a:cubicBezTo>
                    <a:pt x="12" y="0"/>
                    <a:pt x="9" y="1"/>
                    <a:pt x="7" y="2"/>
                  </a:cubicBezTo>
                  <a:cubicBezTo>
                    <a:pt x="2" y="5"/>
                    <a:pt x="0" y="10"/>
                    <a:pt x="0" y="14"/>
                  </a:cubicBezTo>
                  <a:cubicBezTo>
                    <a:pt x="0" y="17"/>
                    <a:pt x="1" y="19"/>
                    <a:pt x="2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2" y="17"/>
                    <a:pt x="2" y="14"/>
                  </a:cubicBezTo>
                  <a:cubicBezTo>
                    <a:pt x="2" y="10"/>
                    <a:pt x="4" y="6"/>
                    <a:pt x="8" y="4"/>
                  </a:cubicBezTo>
                  <a:cubicBezTo>
                    <a:pt x="10" y="3"/>
                    <a:pt x="12" y="2"/>
                    <a:pt x="14" y="2"/>
                  </a:cubicBezTo>
                  <a:cubicBezTo>
                    <a:pt x="18" y="2"/>
                    <a:pt x="22" y="4"/>
                    <a:pt x="24" y="8"/>
                  </a:cubicBezTo>
                  <a:cubicBezTo>
                    <a:pt x="26" y="10"/>
                    <a:pt x="26" y="12"/>
                    <a:pt x="26" y="14"/>
                  </a:cubicBezTo>
                  <a:cubicBezTo>
                    <a:pt x="26" y="18"/>
                    <a:pt x="24" y="22"/>
                    <a:pt x="21" y="25"/>
                  </a:cubicBezTo>
                  <a:cubicBezTo>
                    <a:pt x="19" y="26"/>
                    <a:pt x="16" y="26"/>
                    <a:pt x="14" y="26"/>
                  </a:cubicBezTo>
                  <a:cubicBezTo>
                    <a:pt x="10" y="26"/>
                    <a:pt x="6" y="24"/>
                    <a:pt x="4" y="21"/>
                  </a:cubicBezTo>
                  <a:lnTo>
                    <a:pt x="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6" name="Freeform 206"/>
            <p:cNvSpPr/>
            <p:nvPr/>
          </p:nvSpPr>
          <p:spPr bwMode="auto">
            <a:xfrm>
              <a:off x="9360258" y="-2596536"/>
              <a:ext cx="92347" cy="93148"/>
            </a:xfrm>
            <a:custGeom>
              <a:avLst/>
              <a:gdLst>
                <a:gd name="T0" fmla="*/ 28 w 28"/>
                <a:gd name="T1" fmla="*/ 16 h 29"/>
                <a:gd name="T2" fmla="*/ 12 w 28"/>
                <a:gd name="T3" fmla="*/ 7 h 29"/>
                <a:gd name="T4" fmla="*/ 4 w 28"/>
                <a:gd name="T5" fmla="*/ 23 h 29"/>
                <a:gd name="T6" fmla="*/ 28 w 28"/>
                <a:gd name="T7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8" y="16"/>
                  </a:moveTo>
                  <a:cubicBezTo>
                    <a:pt x="28" y="16"/>
                    <a:pt x="23" y="0"/>
                    <a:pt x="12" y="7"/>
                  </a:cubicBezTo>
                  <a:cubicBezTo>
                    <a:pt x="1" y="13"/>
                    <a:pt x="0" y="16"/>
                    <a:pt x="4" y="23"/>
                  </a:cubicBezTo>
                  <a:cubicBezTo>
                    <a:pt x="8" y="29"/>
                    <a:pt x="18" y="21"/>
                    <a:pt x="28" y="16"/>
                  </a:cubicBez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7" name="Freeform 207"/>
            <p:cNvSpPr/>
            <p:nvPr/>
          </p:nvSpPr>
          <p:spPr bwMode="auto">
            <a:xfrm>
              <a:off x="10051995" y="-2972576"/>
              <a:ext cx="81893" cy="60374"/>
            </a:xfrm>
            <a:custGeom>
              <a:avLst/>
              <a:gdLst>
                <a:gd name="T0" fmla="*/ 22 w 25"/>
                <a:gd name="T1" fmla="*/ 0 h 19"/>
                <a:gd name="T2" fmla="*/ 8 w 25"/>
                <a:gd name="T3" fmla="*/ 9 h 19"/>
                <a:gd name="T4" fmla="*/ 2 w 25"/>
                <a:gd name="T5" fmla="*/ 6 h 19"/>
                <a:gd name="T6" fmla="*/ 5 w 25"/>
                <a:gd name="T7" fmla="*/ 17 h 19"/>
                <a:gd name="T8" fmla="*/ 25 w 25"/>
                <a:gd name="T9" fmla="*/ 5 h 19"/>
                <a:gd name="T10" fmla="*/ 22 w 25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9">
                  <a:moveTo>
                    <a:pt x="22" y="0"/>
                  </a:moveTo>
                  <a:cubicBezTo>
                    <a:pt x="22" y="0"/>
                    <a:pt x="10" y="8"/>
                    <a:pt x="8" y="9"/>
                  </a:cubicBezTo>
                  <a:cubicBezTo>
                    <a:pt x="6" y="10"/>
                    <a:pt x="4" y="5"/>
                    <a:pt x="2" y="6"/>
                  </a:cubicBezTo>
                  <a:cubicBezTo>
                    <a:pt x="0" y="8"/>
                    <a:pt x="1" y="19"/>
                    <a:pt x="5" y="17"/>
                  </a:cubicBezTo>
                  <a:cubicBezTo>
                    <a:pt x="9" y="14"/>
                    <a:pt x="25" y="5"/>
                    <a:pt x="25" y="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8" name="Freeform 208"/>
            <p:cNvSpPr/>
            <p:nvPr/>
          </p:nvSpPr>
          <p:spPr bwMode="auto">
            <a:xfrm>
              <a:off x="9815027" y="-2946701"/>
              <a:ext cx="85378" cy="129372"/>
            </a:xfrm>
            <a:custGeom>
              <a:avLst/>
              <a:gdLst>
                <a:gd name="T0" fmla="*/ 45 w 49"/>
                <a:gd name="T1" fmla="*/ 75 h 75"/>
                <a:gd name="T2" fmla="*/ 0 w 49"/>
                <a:gd name="T3" fmla="*/ 1 h 75"/>
                <a:gd name="T4" fmla="*/ 4 w 49"/>
                <a:gd name="T5" fmla="*/ 0 h 75"/>
                <a:gd name="T6" fmla="*/ 49 w 49"/>
                <a:gd name="T7" fmla="*/ 71 h 75"/>
                <a:gd name="T8" fmla="*/ 45 w 4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45" y="75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49" y="71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9" name="Freeform 209"/>
            <p:cNvSpPr/>
            <p:nvPr/>
          </p:nvSpPr>
          <p:spPr bwMode="auto">
            <a:xfrm>
              <a:off x="9586771" y="-2805255"/>
              <a:ext cx="108029" cy="110397"/>
            </a:xfrm>
            <a:custGeom>
              <a:avLst/>
              <a:gdLst>
                <a:gd name="T0" fmla="*/ 31 w 33"/>
                <a:gd name="T1" fmla="*/ 34 h 34"/>
                <a:gd name="T2" fmla="*/ 0 w 33"/>
                <a:gd name="T3" fmla="*/ 13 h 34"/>
                <a:gd name="T4" fmla="*/ 0 w 33"/>
                <a:gd name="T5" fmla="*/ 12 h 34"/>
                <a:gd name="T6" fmla="*/ 2 w 33"/>
                <a:gd name="T7" fmla="*/ 0 h 34"/>
                <a:gd name="T8" fmla="*/ 4 w 33"/>
                <a:gd name="T9" fmla="*/ 0 h 34"/>
                <a:gd name="T10" fmla="*/ 2 w 33"/>
                <a:gd name="T11" fmla="*/ 11 h 34"/>
                <a:gd name="T12" fmla="*/ 33 w 33"/>
                <a:gd name="T13" fmla="*/ 32 h 34"/>
                <a:gd name="T14" fmla="*/ 33 w 33"/>
                <a:gd name="T15" fmla="*/ 34 h 34"/>
                <a:gd name="T16" fmla="*/ 31 w 33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4">
                  <a:moveTo>
                    <a:pt x="31" y="34"/>
                  </a:moveTo>
                  <a:cubicBezTo>
                    <a:pt x="23" y="32"/>
                    <a:pt x="1" y="14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9" y="17"/>
                    <a:pt x="27" y="31"/>
                    <a:pt x="33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1" y="34"/>
                  </a:cubicBez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0" name="Freeform 210"/>
            <p:cNvSpPr/>
            <p:nvPr/>
          </p:nvSpPr>
          <p:spPr bwMode="auto">
            <a:xfrm>
              <a:off x="9651241" y="-2931177"/>
              <a:ext cx="111514" cy="55199"/>
            </a:xfrm>
            <a:custGeom>
              <a:avLst/>
              <a:gdLst>
                <a:gd name="T0" fmla="*/ 12 w 64"/>
                <a:gd name="T1" fmla="*/ 0 h 32"/>
                <a:gd name="T2" fmla="*/ 64 w 64"/>
                <a:gd name="T3" fmla="*/ 15 h 32"/>
                <a:gd name="T4" fmla="*/ 38 w 64"/>
                <a:gd name="T5" fmla="*/ 32 h 32"/>
                <a:gd name="T6" fmla="*/ 0 w 64"/>
                <a:gd name="T7" fmla="*/ 8 h 32"/>
                <a:gd name="T8" fmla="*/ 12 w 6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12" y="0"/>
                  </a:moveTo>
                  <a:lnTo>
                    <a:pt x="64" y="15"/>
                  </a:lnTo>
                  <a:lnTo>
                    <a:pt x="38" y="32"/>
                  </a:lnTo>
                  <a:lnTo>
                    <a:pt x="0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1" name="Freeform 211"/>
            <p:cNvSpPr/>
            <p:nvPr/>
          </p:nvSpPr>
          <p:spPr bwMode="auto">
            <a:xfrm>
              <a:off x="9546696" y="-2915652"/>
              <a:ext cx="160302" cy="110397"/>
            </a:xfrm>
            <a:custGeom>
              <a:avLst/>
              <a:gdLst>
                <a:gd name="T0" fmla="*/ 0 w 49"/>
                <a:gd name="T1" fmla="*/ 22 h 34"/>
                <a:gd name="T2" fmla="*/ 30 w 49"/>
                <a:gd name="T3" fmla="*/ 0 h 34"/>
                <a:gd name="T4" fmla="*/ 49 w 49"/>
                <a:gd name="T5" fmla="*/ 14 h 34"/>
                <a:gd name="T6" fmla="*/ 15 w 49"/>
                <a:gd name="T7" fmla="*/ 34 h 34"/>
                <a:gd name="T8" fmla="*/ 0 w 49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0" y="22"/>
                  </a:moveTo>
                  <a:cubicBezTo>
                    <a:pt x="1" y="18"/>
                    <a:pt x="30" y="0"/>
                    <a:pt x="30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8" y="29"/>
                    <a:pt x="0" y="22"/>
                  </a:cubicBez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2" name="Freeform 212"/>
            <p:cNvSpPr/>
            <p:nvPr/>
          </p:nvSpPr>
          <p:spPr bwMode="auto">
            <a:xfrm>
              <a:off x="9478742" y="-2834580"/>
              <a:ext cx="104545" cy="98323"/>
            </a:xfrm>
            <a:custGeom>
              <a:avLst/>
              <a:gdLst>
                <a:gd name="T0" fmla="*/ 34 w 60"/>
                <a:gd name="T1" fmla="*/ 0 h 57"/>
                <a:gd name="T2" fmla="*/ 0 w 60"/>
                <a:gd name="T3" fmla="*/ 57 h 57"/>
                <a:gd name="T4" fmla="*/ 60 w 60"/>
                <a:gd name="T5" fmla="*/ 19 h 57"/>
                <a:gd name="T6" fmla="*/ 34 w 6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7">
                  <a:moveTo>
                    <a:pt x="34" y="0"/>
                  </a:moveTo>
                  <a:lnTo>
                    <a:pt x="0" y="57"/>
                  </a:lnTo>
                  <a:lnTo>
                    <a:pt x="60" y="1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3" name="Freeform 213"/>
            <p:cNvSpPr/>
            <p:nvPr/>
          </p:nvSpPr>
          <p:spPr bwMode="auto">
            <a:xfrm>
              <a:off x="9619878" y="-2808705"/>
              <a:ext cx="31363" cy="24149"/>
            </a:xfrm>
            <a:custGeom>
              <a:avLst/>
              <a:gdLst>
                <a:gd name="T0" fmla="*/ 2 w 18"/>
                <a:gd name="T1" fmla="*/ 14 h 14"/>
                <a:gd name="T2" fmla="*/ 18 w 18"/>
                <a:gd name="T3" fmla="*/ 2 h 14"/>
                <a:gd name="T4" fmla="*/ 17 w 18"/>
                <a:gd name="T5" fmla="*/ 0 h 14"/>
                <a:gd name="T6" fmla="*/ 0 w 18"/>
                <a:gd name="T7" fmla="*/ 10 h 14"/>
                <a:gd name="T8" fmla="*/ 2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2" y="14"/>
                  </a:moveTo>
                  <a:lnTo>
                    <a:pt x="18" y="2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4" name="Freeform 214"/>
            <p:cNvSpPr/>
            <p:nvPr/>
          </p:nvSpPr>
          <p:spPr bwMode="auto">
            <a:xfrm>
              <a:off x="9907375" y="-2982926"/>
              <a:ext cx="156817" cy="158696"/>
            </a:xfrm>
            <a:custGeom>
              <a:avLst/>
              <a:gdLst>
                <a:gd name="T0" fmla="*/ 6 w 48"/>
                <a:gd name="T1" fmla="*/ 36 h 49"/>
                <a:gd name="T2" fmla="*/ 35 w 48"/>
                <a:gd name="T3" fmla="*/ 43 h 49"/>
                <a:gd name="T4" fmla="*/ 42 w 48"/>
                <a:gd name="T5" fmla="*/ 14 h 49"/>
                <a:gd name="T6" fmla="*/ 13 w 48"/>
                <a:gd name="T7" fmla="*/ 7 h 49"/>
                <a:gd name="T8" fmla="*/ 6 w 48"/>
                <a:gd name="T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6" y="36"/>
                  </a:moveTo>
                  <a:cubicBezTo>
                    <a:pt x="12" y="46"/>
                    <a:pt x="25" y="49"/>
                    <a:pt x="35" y="43"/>
                  </a:cubicBezTo>
                  <a:cubicBezTo>
                    <a:pt x="45" y="37"/>
                    <a:pt x="48" y="24"/>
                    <a:pt x="42" y="14"/>
                  </a:cubicBezTo>
                  <a:cubicBezTo>
                    <a:pt x="36" y="4"/>
                    <a:pt x="23" y="0"/>
                    <a:pt x="13" y="7"/>
                  </a:cubicBezTo>
                  <a:cubicBezTo>
                    <a:pt x="3" y="13"/>
                    <a:pt x="0" y="26"/>
                    <a:pt x="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5" name="Freeform 215"/>
            <p:cNvSpPr/>
            <p:nvPr/>
          </p:nvSpPr>
          <p:spPr bwMode="auto">
            <a:xfrm>
              <a:off x="9923057" y="-2963951"/>
              <a:ext cx="121969" cy="120747"/>
            </a:xfrm>
            <a:custGeom>
              <a:avLst/>
              <a:gdLst>
                <a:gd name="T0" fmla="*/ 5 w 37"/>
                <a:gd name="T1" fmla="*/ 27 h 37"/>
                <a:gd name="T2" fmla="*/ 27 w 37"/>
                <a:gd name="T3" fmla="*/ 33 h 37"/>
                <a:gd name="T4" fmla="*/ 33 w 37"/>
                <a:gd name="T5" fmla="*/ 10 h 37"/>
                <a:gd name="T6" fmla="*/ 10 w 37"/>
                <a:gd name="T7" fmla="*/ 5 h 37"/>
                <a:gd name="T8" fmla="*/ 5 w 37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5" y="27"/>
                  </a:moveTo>
                  <a:cubicBezTo>
                    <a:pt x="10" y="35"/>
                    <a:pt x="20" y="37"/>
                    <a:pt x="27" y="33"/>
                  </a:cubicBezTo>
                  <a:cubicBezTo>
                    <a:pt x="35" y="28"/>
                    <a:pt x="37" y="18"/>
                    <a:pt x="33" y="10"/>
                  </a:cubicBezTo>
                  <a:cubicBezTo>
                    <a:pt x="28" y="3"/>
                    <a:pt x="18" y="0"/>
                    <a:pt x="10" y="5"/>
                  </a:cubicBezTo>
                  <a:cubicBezTo>
                    <a:pt x="3" y="10"/>
                    <a:pt x="0" y="20"/>
                    <a:pt x="5" y="27"/>
                  </a:cubicBezTo>
                  <a:close/>
                </a:path>
              </a:pathLst>
            </a:custGeom>
            <a:solidFill>
              <a:srgbClr val="DF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6" name="Freeform 216"/>
            <p:cNvSpPr/>
            <p:nvPr/>
          </p:nvSpPr>
          <p:spPr bwMode="auto">
            <a:xfrm>
              <a:off x="9936996" y="-2950151"/>
              <a:ext cx="97575" cy="96598"/>
            </a:xfrm>
            <a:custGeom>
              <a:avLst/>
              <a:gdLst>
                <a:gd name="T0" fmla="*/ 4 w 30"/>
                <a:gd name="T1" fmla="*/ 22 h 30"/>
                <a:gd name="T2" fmla="*/ 22 w 30"/>
                <a:gd name="T3" fmla="*/ 26 h 30"/>
                <a:gd name="T4" fmla="*/ 26 w 30"/>
                <a:gd name="T5" fmla="*/ 8 h 30"/>
                <a:gd name="T6" fmla="*/ 8 w 30"/>
                <a:gd name="T7" fmla="*/ 4 h 30"/>
                <a:gd name="T8" fmla="*/ 4 w 30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4" y="22"/>
                  </a:moveTo>
                  <a:cubicBezTo>
                    <a:pt x="8" y="28"/>
                    <a:pt x="16" y="30"/>
                    <a:pt x="22" y="26"/>
                  </a:cubicBezTo>
                  <a:cubicBezTo>
                    <a:pt x="28" y="22"/>
                    <a:pt x="30" y="14"/>
                    <a:pt x="26" y="8"/>
                  </a:cubicBezTo>
                  <a:cubicBezTo>
                    <a:pt x="22" y="2"/>
                    <a:pt x="14" y="0"/>
                    <a:pt x="8" y="4"/>
                  </a:cubicBezTo>
                  <a:cubicBezTo>
                    <a:pt x="2" y="7"/>
                    <a:pt x="0" y="15"/>
                    <a:pt x="4" y="22"/>
                  </a:cubicBez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7" name="Freeform 217"/>
            <p:cNvSpPr/>
            <p:nvPr/>
          </p:nvSpPr>
          <p:spPr bwMode="auto">
            <a:xfrm>
              <a:off x="9940481" y="-2946701"/>
              <a:ext cx="90605" cy="89698"/>
            </a:xfrm>
            <a:custGeom>
              <a:avLst/>
              <a:gdLst>
                <a:gd name="T0" fmla="*/ 3 w 28"/>
                <a:gd name="T1" fmla="*/ 21 h 28"/>
                <a:gd name="T2" fmla="*/ 2 w 28"/>
                <a:gd name="T3" fmla="*/ 21 h 28"/>
                <a:gd name="T4" fmla="*/ 14 w 28"/>
                <a:gd name="T5" fmla="*/ 28 h 28"/>
                <a:gd name="T6" fmla="*/ 21 w 28"/>
                <a:gd name="T7" fmla="*/ 26 h 28"/>
                <a:gd name="T8" fmla="*/ 28 w 28"/>
                <a:gd name="T9" fmla="*/ 14 h 28"/>
                <a:gd name="T10" fmla="*/ 26 w 28"/>
                <a:gd name="T11" fmla="*/ 6 h 28"/>
                <a:gd name="T12" fmla="*/ 14 w 28"/>
                <a:gd name="T13" fmla="*/ 0 h 28"/>
                <a:gd name="T14" fmla="*/ 7 w 28"/>
                <a:gd name="T15" fmla="*/ 2 h 28"/>
                <a:gd name="T16" fmla="*/ 0 w 28"/>
                <a:gd name="T17" fmla="*/ 14 h 28"/>
                <a:gd name="T18" fmla="*/ 2 w 28"/>
                <a:gd name="T19" fmla="*/ 21 h 28"/>
                <a:gd name="T20" fmla="*/ 3 w 28"/>
                <a:gd name="T21" fmla="*/ 21 h 28"/>
                <a:gd name="T22" fmla="*/ 4 w 28"/>
                <a:gd name="T23" fmla="*/ 20 h 28"/>
                <a:gd name="T24" fmla="*/ 2 w 28"/>
                <a:gd name="T25" fmla="*/ 14 h 28"/>
                <a:gd name="T26" fmla="*/ 8 w 28"/>
                <a:gd name="T27" fmla="*/ 3 h 28"/>
                <a:gd name="T28" fmla="*/ 14 w 28"/>
                <a:gd name="T29" fmla="*/ 2 h 28"/>
                <a:gd name="T30" fmla="*/ 24 w 28"/>
                <a:gd name="T31" fmla="*/ 7 h 28"/>
                <a:gd name="T32" fmla="*/ 26 w 28"/>
                <a:gd name="T33" fmla="*/ 14 h 28"/>
                <a:gd name="T34" fmla="*/ 20 w 28"/>
                <a:gd name="T35" fmla="*/ 24 h 28"/>
                <a:gd name="T36" fmla="*/ 14 w 28"/>
                <a:gd name="T37" fmla="*/ 26 h 28"/>
                <a:gd name="T38" fmla="*/ 4 w 28"/>
                <a:gd name="T39" fmla="*/ 20 h 28"/>
                <a:gd name="T40" fmla="*/ 3 w 28"/>
                <a:gd name="T41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" y="25"/>
                    <a:pt x="9" y="28"/>
                    <a:pt x="14" y="28"/>
                  </a:cubicBezTo>
                  <a:cubicBezTo>
                    <a:pt x="16" y="28"/>
                    <a:pt x="19" y="27"/>
                    <a:pt x="21" y="26"/>
                  </a:cubicBezTo>
                  <a:cubicBezTo>
                    <a:pt x="26" y="23"/>
                    <a:pt x="28" y="18"/>
                    <a:pt x="28" y="14"/>
                  </a:cubicBezTo>
                  <a:cubicBezTo>
                    <a:pt x="28" y="11"/>
                    <a:pt x="27" y="9"/>
                    <a:pt x="26" y="6"/>
                  </a:cubicBezTo>
                  <a:cubicBezTo>
                    <a:pt x="23" y="2"/>
                    <a:pt x="19" y="0"/>
                    <a:pt x="14" y="0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2" y="4"/>
                    <a:pt x="0" y="9"/>
                    <a:pt x="0" y="14"/>
                  </a:cubicBezTo>
                  <a:cubicBezTo>
                    <a:pt x="0" y="16"/>
                    <a:pt x="1" y="19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8"/>
                    <a:pt x="2" y="16"/>
                    <a:pt x="2" y="14"/>
                  </a:cubicBezTo>
                  <a:cubicBezTo>
                    <a:pt x="2" y="10"/>
                    <a:pt x="4" y="6"/>
                    <a:pt x="8" y="3"/>
                  </a:cubicBezTo>
                  <a:cubicBezTo>
                    <a:pt x="10" y="2"/>
                    <a:pt x="12" y="2"/>
                    <a:pt x="14" y="2"/>
                  </a:cubicBezTo>
                  <a:cubicBezTo>
                    <a:pt x="18" y="2"/>
                    <a:pt x="22" y="4"/>
                    <a:pt x="24" y="7"/>
                  </a:cubicBezTo>
                  <a:cubicBezTo>
                    <a:pt x="25" y="9"/>
                    <a:pt x="26" y="12"/>
                    <a:pt x="26" y="14"/>
                  </a:cubicBezTo>
                  <a:cubicBezTo>
                    <a:pt x="26" y="18"/>
                    <a:pt x="24" y="22"/>
                    <a:pt x="20" y="24"/>
                  </a:cubicBezTo>
                  <a:cubicBezTo>
                    <a:pt x="18" y="25"/>
                    <a:pt x="16" y="26"/>
                    <a:pt x="14" y="26"/>
                  </a:cubicBezTo>
                  <a:cubicBezTo>
                    <a:pt x="10" y="26"/>
                    <a:pt x="6" y="24"/>
                    <a:pt x="4" y="20"/>
                  </a:cubicBezTo>
                  <a:lnTo>
                    <a:pt x="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8" name="Freeform 218"/>
            <p:cNvSpPr/>
            <p:nvPr/>
          </p:nvSpPr>
          <p:spPr bwMode="auto">
            <a:xfrm>
              <a:off x="6957476" y="-2681058"/>
              <a:ext cx="507041" cy="324292"/>
            </a:xfrm>
            <a:custGeom>
              <a:avLst/>
              <a:gdLst>
                <a:gd name="T0" fmla="*/ 149 w 155"/>
                <a:gd name="T1" fmla="*/ 100 h 100"/>
                <a:gd name="T2" fmla="*/ 155 w 155"/>
                <a:gd name="T3" fmla="*/ 75 h 100"/>
                <a:gd name="T4" fmla="*/ 143 w 155"/>
                <a:gd name="T5" fmla="*/ 16 h 100"/>
                <a:gd name="T6" fmla="*/ 73 w 155"/>
                <a:gd name="T7" fmla="*/ 0 h 100"/>
                <a:gd name="T8" fmla="*/ 47 w 155"/>
                <a:gd name="T9" fmla="*/ 28 h 100"/>
                <a:gd name="T10" fmla="*/ 13 w 155"/>
                <a:gd name="T11" fmla="*/ 37 h 100"/>
                <a:gd name="T12" fmla="*/ 6 w 155"/>
                <a:gd name="T13" fmla="*/ 36 h 100"/>
                <a:gd name="T14" fmla="*/ 0 w 155"/>
                <a:gd name="T15" fmla="*/ 65 h 100"/>
                <a:gd name="T16" fmla="*/ 149 w 155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00">
                  <a:moveTo>
                    <a:pt x="149" y="100"/>
                  </a:moveTo>
                  <a:cubicBezTo>
                    <a:pt x="155" y="75"/>
                    <a:pt x="155" y="75"/>
                    <a:pt x="155" y="75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17" y="21"/>
                    <a:pt x="13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149" y="100"/>
                  </a:lnTo>
                  <a:close/>
                </a:path>
              </a:pathLst>
            </a:custGeom>
            <a:solidFill>
              <a:srgbClr val="E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9" name="Freeform 219"/>
            <p:cNvSpPr/>
            <p:nvPr/>
          </p:nvSpPr>
          <p:spPr bwMode="auto">
            <a:xfrm>
              <a:off x="6927855" y="-2496488"/>
              <a:ext cx="561056" cy="167321"/>
            </a:xfrm>
            <a:custGeom>
              <a:avLst/>
              <a:gdLst>
                <a:gd name="T0" fmla="*/ 6 w 322"/>
                <a:gd name="T1" fmla="*/ 0 h 97"/>
                <a:gd name="T2" fmla="*/ 322 w 322"/>
                <a:gd name="T3" fmla="*/ 71 h 97"/>
                <a:gd name="T4" fmla="*/ 314 w 322"/>
                <a:gd name="T5" fmla="*/ 97 h 97"/>
                <a:gd name="T6" fmla="*/ 0 w 322"/>
                <a:gd name="T7" fmla="*/ 26 h 97"/>
                <a:gd name="T8" fmla="*/ 6 w 32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97">
                  <a:moveTo>
                    <a:pt x="6" y="0"/>
                  </a:moveTo>
                  <a:lnTo>
                    <a:pt x="322" y="71"/>
                  </a:lnTo>
                  <a:lnTo>
                    <a:pt x="314" y="97"/>
                  </a:lnTo>
                  <a:lnTo>
                    <a:pt x="0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8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0" name="Freeform 220"/>
            <p:cNvSpPr/>
            <p:nvPr/>
          </p:nvSpPr>
          <p:spPr bwMode="auto">
            <a:xfrm>
              <a:off x="7344291" y="-2624135"/>
              <a:ext cx="88862" cy="98323"/>
            </a:xfrm>
            <a:custGeom>
              <a:avLst/>
              <a:gdLst>
                <a:gd name="T0" fmla="*/ 49 w 51"/>
                <a:gd name="T1" fmla="*/ 57 h 57"/>
                <a:gd name="T2" fmla="*/ 51 w 51"/>
                <a:gd name="T3" fmla="*/ 51 h 57"/>
                <a:gd name="T4" fmla="*/ 39 w 51"/>
                <a:gd name="T5" fmla="*/ 6 h 57"/>
                <a:gd name="T6" fmla="*/ 15 w 51"/>
                <a:gd name="T7" fmla="*/ 0 h 57"/>
                <a:gd name="T8" fmla="*/ 0 w 51"/>
                <a:gd name="T9" fmla="*/ 46 h 57"/>
                <a:gd name="T10" fmla="*/ 49 w 51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7">
                  <a:moveTo>
                    <a:pt x="49" y="57"/>
                  </a:moveTo>
                  <a:lnTo>
                    <a:pt x="51" y="51"/>
                  </a:lnTo>
                  <a:lnTo>
                    <a:pt x="39" y="6"/>
                  </a:lnTo>
                  <a:lnTo>
                    <a:pt x="15" y="0"/>
                  </a:lnTo>
                  <a:lnTo>
                    <a:pt x="0" y="46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1" name="Freeform 221"/>
            <p:cNvSpPr/>
            <p:nvPr/>
          </p:nvSpPr>
          <p:spPr bwMode="auto">
            <a:xfrm>
              <a:off x="7140429" y="-2658634"/>
              <a:ext cx="200377" cy="106947"/>
            </a:xfrm>
            <a:custGeom>
              <a:avLst/>
              <a:gdLst>
                <a:gd name="T0" fmla="*/ 115 w 115"/>
                <a:gd name="T1" fmla="*/ 17 h 62"/>
                <a:gd name="T2" fmla="*/ 40 w 115"/>
                <a:gd name="T3" fmla="*/ 0 h 62"/>
                <a:gd name="T4" fmla="*/ 0 w 115"/>
                <a:gd name="T5" fmla="*/ 39 h 62"/>
                <a:gd name="T6" fmla="*/ 100 w 115"/>
                <a:gd name="T7" fmla="*/ 62 h 62"/>
                <a:gd name="T8" fmla="*/ 115 w 115"/>
                <a:gd name="T9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2">
                  <a:moveTo>
                    <a:pt x="115" y="17"/>
                  </a:moveTo>
                  <a:lnTo>
                    <a:pt x="40" y="0"/>
                  </a:lnTo>
                  <a:lnTo>
                    <a:pt x="0" y="39"/>
                  </a:lnTo>
                  <a:lnTo>
                    <a:pt x="100" y="62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2" name="Freeform 222"/>
            <p:cNvSpPr/>
            <p:nvPr/>
          </p:nvSpPr>
          <p:spPr bwMode="auto">
            <a:xfrm>
              <a:off x="6960961" y="-2518912"/>
              <a:ext cx="209089" cy="196645"/>
            </a:xfrm>
            <a:custGeom>
              <a:avLst/>
              <a:gdLst>
                <a:gd name="T0" fmla="*/ 4 w 64"/>
                <a:gd name="T1" fmla="*/ 24 h 61"/>
                <a:gd name="T2" fmla="*/ 26 w 64"/>
                <a:gd name="T3" fmla="*/ 57 h 61"/>
                <a:gd name="T4" fmla="*/ 60 w 64"/>
                <a:gd name="T5" fmla="*/ 37 h 61"/>
                <a:gd name="T6" fmla="*/ 38 w 64"/>
                <a:gd name="T7" fmla="*/ 3 h 61"/>
                <a:gd name="T8" fmla="*/ 4 w 64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4" y="24"/>
                  </a:moveTo>
                  <a:cubicBezTo>
                    <a:pt x="0" y="39"/>
                    <a:pt x="10" y="53"/>
                    <a:pt x="26" y="57"/>
                  </a:cubicBezTo>
                  <a:cubicBezTo>
                    <a:pt x="41" y="61"/>
                    <a:pt x="57" y="52"/>
                    <a:pt x="60" y="37"/>
                  </a:cubicBezTo>
                  <a:cubicBezTo>
                    <a:pt x="64" y="22"/>
                    <a:pt x="54" y="7"/>
                    <a:pt x="38" y="3"/>
                  </a:cubicBezTo>
                  <a:cubicBezTo>
                    <a:pt x="22" y="0"/>
                    <a:pt x="7" y="9"/>
                    <a:pt x="4" y="24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3" name="Freeform 223"/>
            <p:cNvSpPr/>
            <p:nvPr/>
          </p:nvSpPr>
          <p:spPr bwMode="auto">
            <a:xfrm>
              <a:off x="7023688" y="-2463713"/>
              <a:ext cx="85378" cy="82798"/>
            </a:xfrm>
            <a:custGeom>
              <a:avLst/>
              <a:gdLst>
                <a:gd name="T0" fmla="*/ 1 w 26"/>
                <a:gd name="T1" fmla="*/ 10 h 26"/>
                <a:gd name="T2" fmla="*/ 10 w 26"/>
                <a:gd name="T3" fmla="*/ 24 h 26"/>
                <a:gd name="T4" fmla="*/ 25 w 26"/>
                <a:gd name="T5" fmla="*/ 16 h 26"/>
                <a:gd name="T6" fmla="*/ 16 w 26"/>
                <a:gd name="T7" fmla="*/ 2 h 26"/>
                <a:gd name="T8" fmla="*/ 1 w 26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10"/>
                  </a:moveTo>
                  <a:cubicBezTo>
                    <a:pt x="0" y="17"/>
                    <a:pt x="4" y="23"/>
                    <a:pt x="10" y="24"/>
                  </a:cubicBezTo>
                  <a:cubicBezTo>
                    <a:pt x="17" y="26"/>
                    <a:pt x="23" y="22"/>
                    <a:pt x="25" y="16"/>
                  </a:cubicBezTo>
                  <a:cubicBezTo>
                    <a:pt x="26" y="10"/>
                    <a:pt x="22" y="3"/>
                    <a:pt x="16" y="2"/>
                  </a:cubicBezTo>
                  <a:cubicBezTo>
                    <a:pt x="9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4" name="Freeform 224"/>
            <p:cNvSpPr/>
            <p:nvPr/>
          </p:nvSpPr>
          <p:spPr bwMode="auto">
            <a:xfrm>
              <a:off x="7035884" y="-2448189"/>
              <a:ext cx="59242" cy="55199"/>
            </a:xfrm>
            <a:custGeom>
              <a:avLst/>
              <a:gdLst>
                <a:gd name="T0" fmla="*/ 1 w 18"/>
                <a:gd name="T1" fmla="*/ 6 h 17"/>
                <a:gd name="T2" fmla="*/ 7 w 18"/>
                <a:gd name="T3" fmla="*/ 16 h 17"/>
                <a:gd name="T4" fmla="*/ 17 w 18"/>
                <a:gd name="T5" fmla="*/ 10 h 17"/>
                <a:gd name="T6" fmla="*/ 11 w 18"/>
                <a:gd name="T7" fmla="*/ 1 h 17"/>
                <a:gd name="T8" fmla="*/ 1 w 18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" y="6"/>
                  </a:moveTo>
                  <a:cubicBezTo>
                    <a:pt x="0" y="11"/>
                    <a:pt x="3" y="15"/>
                    <a:pt x="7" y="16"/>
                  </a:cubicBezTo>
                  <a:cubicBezTo>
                    <a:pt x="12" y="17"/>
                    <a:pt x="16" y="14"/>
                    <a:pt x="17" y="10"/>
                  </a:cubicBezTo>
                  <a:cubicBezTo>
                    <a:pt x="18" y="6"/>
                    <a:pt x="15" y="2"/>
                    <a:pt x="11" y="1"/>
                  </a:cubicBezTo>
                  <a:cubicBezTo>
                    <a:pt x="6" y="0"/>
                    <a:pt x="2" y="2"/>
                    <a:pt x="1" y="6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5" name="Freeform 225"/>
            <p:cNvSpPr/>
            <p:nvPr/>
          </p:nvSpPr>
          <p:spPr bwMode="auto">
            <a:xfrm>
              <a:off x="7225807" y="-2461989"/>
              <a:ext cx="210831" cy="198371"/>
            </a:xfrm>
            <a:custGeom>
              <a:avLst/>
              <a:gdLst>
                <a:gd name="T0" fmla="*/ 4 w 64"/>
                <a:gd name="T1" fmla="*/ 24 h 61"/>
                <a:gd name="T2" fmla="*/ 26 w 64"/>
                <a:gd name="T3" fmla="*/ 58 h 61"/>
                <a:gd name="T4" fmla="*/ 60 w 64"/>
                <a:gd name="T5" fmla="*/ 37 h 61"/>
                <a:gd name="T6" fmla="*/ 38 w 64"/>
                <a:gd name="T7" fmla="*/ 4 h 61"/>
                <a:gd name="T8" fmla="*/ 4 w 64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4" y="24"/>
                  </a:moveTo>
                  <a:cubicBezTo>
                    <a:pt x="0" y="39"/>
                    <a:pt x="10" y="54"/>
                    <a:pt x="26" y="58"/>
                  </a:cubicBezTo>
                  <a:cubicBezTo>
                    <a:pt x="41" y="61"/>
                    <a:pt x="57" y="52"/>
                    <a:pt x="60" y="37"/>
                  </a:cubicBezTo>
                  <a:cubicBezTo>
                    <a:pt x="64" y="23"/>
                    <a:pt x="54" y="8"/>
                    <a:pt x="38" y="4"/>
                  </a:cubicBezTo>
                  <a:cubicBezTo>
                    <a:pt x="22" y="0"/>
                    <a:pt x="7" y="10"/>
                    <a:pt x="4" y="24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6" name="Freeform 226"/>
            <p:cNvSpPr/>
            <p:nvPr/>
          </p:nvSpPr>
          <p:spPr bwMode="auto">
            <a:xfrm>
              <a:off x="7285049" y="-2403340"/>
              <a:ext cx="88862" cy="84523"/>
            </a:xfrm>
            <a:custGeom>
              <a:avLst/>
              <a:gdLst>
                <a:gd name="T0" fmla="*/ 2 w 27"/>
                <a:gd name="T1" fmla="*/ 10 h 26"/>
                <a:gd name="T2" fmla="*/ 11 w 27"/>
                <a:gd name="T3" fmla="*/ 24 h 26"/>
                <a:gd name="T4" fmla="*/ 26 w 27"/>
                <a:gd name="T5" fmla="*/ 16 h 26"/>
                <a:gd name="T6" fmla="*/ 16 w 27"/>
                <a:gd name="T7" fmla="*/ 2 h 26"/>
                <a:gd name="T8" fmla="*/ 2 w 27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" y="10"/>
                  </a:moveTo>
                  <a:cubicBezTo>
                    <a:pt x="0" y="16"/>
                    <a:pt x="5" y="23"/>
                    <a:pt x="11" y="24"/>
                  </a:cubicBezTo>
                  <a:cubicBezTo>
                    <a:pt x="18" y="26"/>
                    <a:pt x="24" y="22"/>
                    <a:pt x="26" y="16"/>
                  </a:cubicBezTo>
                  <a:cubicBezTo>
                    <a:pt x="27" y="9"/>
                    <a:pt x="23" y="3"/>
                    <a:pt x="16" y="2"/>
                  </a:cubicBezTo>
                  <a:cubicBezTo>
                    <a:pt x="10" y="0"/>
                    <a:pt x="3" y="4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7" name="Freeform 227"/>
            <p:cNvSpPr/>
            <p:nvPr/>
          </p:nvSpPr>
          <p:spPr bwMode="auto">
            <a:xfrm>
              <a:off x="7300730" y="-2389541"/>
              <a:ext cx="59242" cy="55199"/>
            </a:xfrm>
            <a:custGeom>
              <a:avLst/>
              <a:gdLst>
                <a:gd name="T0" fmla="*/ 1 w 18"/>
                <a:gd name="T1" fmla="*/ 7 h 17"/>
                <a:gd name="T2" fmla="*/ 7 w 18"/>
                <a:gd name="T3" fmla="*/ 16 h 17"/>
                <a:gd name="T4" fmla="*/ 17 w 18"/>
                <a:gd name="T5" fmla="*/ 11 h 17"/>
                <a:gd name="T6" fmla="*/ 11 w 18"/>
                <a:gd name="T7" fmla="*/ 1 h 17"/>
                <a:gd name="T8" fmla="*/ 1 w 18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" y="7"/>
                  </a:moveTo>
                  <a:cubicBezTo>
                    <a:pt x="0" y="11"/>
                    <a:pt x="3" y="15"/>
                    <a:pt x="7" y="16"/>
                  </a:cubicBezTo>
                  <a:cubicBezTo>
                    <a:pt x="11" y="17"/>
                    <a:pt x="16" y="15"/>
                    <a:pt x="17" y="11"/>
                  </a:cubicBezTo>
                  <a:cubicBezTo>
                    <a:pt x="18" y="7"/>
                    <a:pt x="15" y="2"/>
                    <a:pt x="11" y="1"/>
                  </a:cubicBezTo>
                  <a:cubicBezTo>
                    <a:pt x="6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pic>
          <p:nvPicPr>
            <p:cNvPr id="188" name="Picture 2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3382" y="-7136621"/>
              <a:ext cx="677797" cy="40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9" name="Picture 2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782" y="-7043474"/>
              <a:ext cx="1092490" cy="55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0" name="Picture 23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55" y="-7000349"/>
              <a:ext cx="453026" cy="26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1" name="Freeform 231"/>
            <p:cNvSpPr/>
            <p:nvPr/>
          </p:nvSpPr>
          <p:spPr bwMode="auto">
            <a:xfrm>
              <a:off x="5992182" y="-6900302"/>
              <a:ext cx="1162186" cy="343267"/>
            </a:xfrm>
            <a:custGeom>
              <a:avLst/>
              <a:gdLst>
                <a:gd name="T0" fmla="*/ 10 w 355"/>
                <a:gd name="T1" fmla="*/ 66 h 106"/>
                <a:gd name="T2" fmla="*/ 63 w 355"/>
                <a:gd name="T3" fmla="*/ 29 h 106"/>
                <a:gd name="T4" fmla="*/ 286 w 355"/>
                <a:gd name="T5" fmla="*/ 44 h 106"/>
                <a:gd name="T6" fmla="*/ 318 w 355"/>
                <a:gd name="T7" fmla="*/ 8 h 106"/>
                <a:gd name="T8" fmla="*/ 314 w 355"/>
                <a:gd name="T9" fmla="*/ 8 h 106"/>
                <a:gd name="T10" fmla="*/ 315 w 355"/>
                <a:gd name="T11" fmla="*/ 0 h 106"/>
                <a:gd name="T12" fmla="*/ 355 w 355"/>
                <a:gd name="T13" fmla="*/ 3 h 106"/>
                <a:gd name="T14" fmla="*/ 355 w 355"/>
                <a:gd name="T15" fmla="*/ 10 h 106"/>
                <a:gd name="T16" fmla="*/ 347 w 355"/>
                <a:gd name="T17" fmla="*/ 11 h 106"/>
                <a:gd name="T18" fmla="*/ 344 w 355"/>
                <a:gd name="T19" fmla="*/ 49 h 106"/>
                <a:gd name="T20" fmla="*/ 319 w 355"/>
                <a:gd name="T21" fmla="*/ 79 h 106"/>
                <a:gd name="T22" fmla="*/ 249 w 355"/>
                <a:gd name="T23" fmla="*/ 103 h 106"/>
                <a:gd name="T24" fmla="*/ 17 w 355"/>
                <a:gd name="T25" fmla="*/ 86 h 106"/>
                <a:gd name="T26" fmla="*/ 10 w 355"/>
                <a:gd name="T27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5" h="106">
                  <a:moveTo>
                    <a:pt x="10" y="66"/>
                  </a:moveTo>
                  <a:cubicBezTo>
                    <a:pt x="20" y="49"/>
                    <a:pt x="43" y="27"/>
                    <a:pt x="63" y="29"/>
                  </a:cubicBezTo>
                  <a:cubicBezTo>
                    <a:pt x="83" y="30"/>
                    <a:pt x="286" y="44"/>
                    <a:pt x="286" y="44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4" y="8"/>
                    <a:pt x="314" y="8"/>
                    <a:pt x="314" y="8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55" y="3"/>
                    <a:pt x="355" y="3"/>
                    <a:pt x="355" y="3"/>
                  </a:cubicBezTo>
                  <a:cubicBezTo>
                    <a:pt x="355" y="10"/>
                    <a:pt x="355" y="10"/>
                    <a:pt x="355" y="10"/>
                  </a:cubicBezTo>
                  <a:cubicBezTo>
                    <a:pt x="347" y="11"/>
                    <a:pt x="347" y="11"/>
                    <a:pt x="347" y="11"/>
                  </a:cubicBezTo>
                  <a:cubicBezTo>
                    <a:pt x="347" y="11"/>
                    <a:pt x="351" y="29"/>
                    <a:pt x="344" y="49"/>
                  </a:cubicBezTo>
                  <a:cubicBezTo>
                    <a:pt x="344" y="49"/>
                    <a:pt x="337" y="64"/>
                    <a:pt x="319" y="79"/>
                  </a:cubicBezTo>
                  <a:cubicBezTo>
                    <a:pt x="286" y="106"/>
                    <a:pt x="266" y="104"/>
                    <a:pt x="249" y="103"/>
                  </a:cubicBezTo>
                  <a:cubicBezTo>
                    <a:pt x="232" y="101"/>
                    <a:pt x="17" y="86"/>
                    <a:pt x="17" y="86"/>
                  </a:cubicBezTo>
                  <a:cubicBezTo>
                    <a:pt x="17" y="86"/>
                    <a:pt x="0" y="83"/>
                    <a:pt x="10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2" name="Freeform 232"/>
            <p:cNvSpPr/>
            <p:nvPr/>
          </p:nvSpPr>
          <p:spPr bwMode="auto">
            <a:xfrm>
              <a:off x="6927855" y="-6900302"/>
              <a:ext cx="226513" cy="155246"/>
            </a:xfrm>
            <a:custGeom>
              <a:avLst/>
              <a:gdLst>
                <a:gd name="T0" fmla="*/ 32 w 69"/>
                <a:gd name="T1" fmla="*/ 8 h 48"/>
                <a:gd name="T2" fmla="*/ 28 w 69"/>
                <a:gd name="T3" fmla="*/ 8 h 48"/>
                <a:gd name="T4" fmla="*/ 29 w 69"/>
                <a:gd name="T5" fmla="*/ 0 h 48"/>
                <a:gd name="T6" fmla="*/ 69 w 69"/>
                <a:gd name="T7" fmla="*/ 3 h 48"/>
                <a:gd name="T8" fmla="*/ 69 w 69"/>
                <a:gd name="T9" fmla="*/ 10 h 48"/>
                <a:gd name="T10" fmla="*/ 61 w 69"/>
                <a:gd name="T11" fmla="*/ 11 h 48"/>
                <a:gd name="T12" fmla="*/ 58 w 69"/>
                <a:gd name="T13" fmla="*/ 48 h 48"/>
                <a:gd name="T14" fmla="*/ 0 w 69"/>
                <a:gd name="T15" fmla="*/ 44 h 48"/>
                <a:gd name="T16" fmla="*/ 32 w 69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8">
                  <a:moveTo>
                    <a:pt x="32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5" y="29"/>
                    <a:pt x="58" y="48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32" y="8"/>
                  </a:lnTo>
                  <a:close/>
                </a:path>
              </a:pathLst>
            </a:custGeom>
            <a:solidFill>
              <a:srgbClr val="009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3" name="Freeform 233"/>
            <p:cNvSpPr/>
            <p:nvPr/>
          </p:nvSpPr>
          <p:spPr bwMode="auto">
            <a:xfrm>
              <a:off x="7020203" y="-6900302"/>
              <a:ext cx="134165" cy="34499"/>
            </a:xfrm>
            <a:custGeom>
              <a:avLst/>
              <a:gdLst>
                <a:gd name="T0" fmla="*/ 7 w 77"/>
                <a:gd name="T1" fmla="*/ 15 h 20"/>
                <a:gd name="T2" fmla="*/ 0 w 77"/>
                <a:gd name="T3" fmla="*/ 15 h 20"/>
                <a:gd name="T4" fmla="*/ 2 w 77"/>
                <a:gd name="T5" fmla="*/ 0 h 20"/>
                <a:gd name="T6" fmla="*/ 77 w 77"/>
                <a:gd name="T7" fmla="*/ 5 h 20"/>
                <a:gd name="T8" fmla="*/ 77 w 77"/>
                <a:gd name="T9" fmla="*/ 18 h 20"/>
                <a:gd name="T10" fmla="*/ 62 w 77"/>
                <a:gd name="T11" fmla="*/ 20 h 20"/>
                <a:gd name="T12" fmla="*/ 7 w 77"/>
                <a:gd name="T13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20">
                  <a:moveTo>
                    <a:pt x="7" y="15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77" y="5"/>
                  </a:lnTo>
                  <a:lnTo>
                    <a:pt x="77" y="18"/>
                  </a:lnTo>
                  <a:lnTo>
                    <a:pt x="62" y="2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4" name="Freeform 234"/>
            <p:cNvSpPr/>
            <p:nvPr/>
          </p:nvSpPr>
          <p:spPr bwMode="auto">
            <a:xfrm>
              <a:off x="6032256" y="-6762305"/>
              <a:ext cx="188180" cy="75898"/>
            </a:xfrm>
            <a:custGeom>
              <a:avLst/>
              <a:gdLst>
                <a:gd name="T0" fmla="*/ 18 w 58"/>
                <a:gd name="T1" fmla="*/ 0 h 23"/>
                <a:gd name="T2" fmla="*/ 48 w 58"/>
                <a:gd name="T3" fmla="*/ 2 h 23"/>
                <a:gd name="T4" fmla="*/ 58 w 58"/>
                <a:gd name="T5" fmla="*/ 13 h 23"/>
                <a:gd name="T6" fmla="*/ 46 w 58"/>
                <a:gd name="T7" fmla="*/ 23 h 23"/>
                <a:gd name="T8" fmla="*/ 0 w 58"/>
                <a:gd name="T9" fmla="*/ 20 h 23"/>
                <a:gd name="T10" fmla="*/ 18 w 5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3">
                  <a:moveTo>
                    <a:pt x="18" y="0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54" y="2"/>
                    <a:pt x="58" y="7"/>
                    <a:pt x="58" y="13"/>
                  </a:cubicBezTo>
                  <a:cubicBezTo>
                    <a:pt x="57" y="19"/>
                    <a:pt x="52" y="23"/>
                    <a:pt x="46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13"/>
                    <a:pt x="10" y="6"/>
                    <a:pt x="18" y="0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5" name="Freeform 235"/>
            <p:cNvSpPr/>
            <p:nvPr/>
          </p:nvSpPr>
          <p:spPr bwMode="auto">
            <a:xfrm>
              <a:off x="6260513" y="-6748505"/>
              <a:ext cx="71438" cy="70724"/>
            </a:xfrm>
            <a:custGeom>
              <a:avLst/>
              <a:gdLst>
                <a:gd name="T0" fmla="*/ 0 w 22"/>
                <a:gd name="T1" fmla="*/ 10 h 22"/>
                <a:gd name="T2" fmla="*/ 10 w 22"/>
                <a:gd name="T3" fmla="*/ 21 h 22"/>
                <a:gd name="T4" fmla="*/ 21 w 22"/>
                <a:gd name="T5" fmla="*/ 12 h 22"/>
                <a:gd name="T6" fmla="*/ 12 w 22"/>
                <a:gd name="T7" fmla="*/ 0 h 22"/>
                <a:gd name="T8" fmla="*/ 0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1" y="12"/>
                  </a:cubicBezTo>
                  <a:cubicBezTo>
                    <a:pt x="22" y="6"/>
                    <a:pt x="17" y="1"/>
                    <a:pt x="12" y="0"/>
                  </a:cubicBezTo>
                  <a:cubicBezTo>
                    <a:pt x="6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6" name="Freeform 236"/>
            <p:cNvSpPr/>
            <p:nvPr/>
          </p:nvSpPr>
          <p:spPr bwMode="auto">
            <a:xfrm>
              <a:off x="6384223" y="-6739881"/>
              <a:ext cx="73181" cy="72448"/>
            </a:xfrm>
            <a:custGeom>
              <a:avLst/>
              <a:gdLst>
                <a:gd name="T0" fmla="*/ 1 w 22"/>
                <a:gd name="T1" fmla="*/ 10 h 22"/>
                <a:gd name="T2" fmla="*/ 10 w 22"/>
                <a:gd name="T3" fmla="*/ 21 h 22"/>
                <a:gd name="T4" fmla="*/ 22 w 22"/>
                <a:gd name="T5" fmla="*/ 11 h 22"/>
                <a:gd name="T6" fmla="*/ 12 w 22"/>
                <a:gd name="T7" fmla="*/ 0 h 22"/>
                <a:gd name="T8" fmla="*/ 1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2" y="11"/>
                  </a:cubicBezTo>
                  <a:cubicBezTo>
                    <a:pt x="22" y="6"/>
                    <a:pt x="18" y="0"/>
                    <a:pt x="12" y="0"/>
                  </a:cubicBezTo>
                  <a:cubicBezTo>
                    <a:pt x="6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7" name="Freeform 237"/>
            <p:cNvSpPr/>
            <p:nvPr/>
          </p:nvSpPr>
          <p:spPr bwMode="auto">
            <a:xfrm>
              <a:off x="6509677" y="-6732981"/>
              <a:ext cx="71438" cy="72448"/>
            </a:xfrm>
            <a:custGeom>
              <a:avLst/>
              <a:gdLst>
                <a:gd name="T0" fmla="*/ 1 w 22"/>
                <a:gd name="T1" fmla="*/ 11 h 22"/>
                <a:gd name="T2" fmla="*/ 11 w 22"/>
                <a:gd name="T3" fmla="*/ 22 h 22"/>
                <a:gd name="T4" fmla="*/ 22 w 22"/>
                <a:gd name="T5" fmla="*/ 12 h 22"/>
                <a:gd name="T6" fmla="*/ 12 w 22"/>
                <a:gd name="T7" fmla="*/ 1 h 22"/>
                <a:gd name="T8" fmla="*/ 1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6"/>
                    <a:pt x="5" y="21"/>
                    <a:pt x="11" y="22"/>
                  </a:cubicBezTo>
                  <a:cubicBezTo>
                    <a:pt x="16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6" y="0"/>
                    <a:pt x="1" y="5"/>
                    <a:pt x="1" y="11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8" name="Freeform 238"/>
            <p:cNvSpPr/>
            <p:nvPr/>
          </p:nvSpPr>
          <p:spPr bwMode="auto">
            <a:xfrm>
              <a:off x="6636873" y="-6722632"/>
              <a:ext cx="69696" cy="70724"/>
            </a:xfrm>
            <a:custGeom>
              <a:avLst/>
              <a:gdLst>
                <a:gd name="T0" fmla="*/ 0 w 21"/>
                <a:gd name="T1" fmla="*/ 10 h 22"/>
                <a:gd name="T2" fmla="*/ 10 w 21"/>
                <a:gd name="T3" fmla="*/ 21 h 22"/>
                <a:gd name="T4" fmla="*/ 21 w 21"/>
                <a:gd name="T5" fmla="*/ 12 h 22"/>
                <a:gd name="T6" fmla="*/ 11 w 21"/>
                <a:gd name="T7" fmla="*/ 0 h 22"/>
                <a:gd name="T8" fmla="*/ 0 w 21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8"/>
                    <a:pt x="21" y="12"/>
                  </a:cubicBezTo>
                  <a:cubicBezTo>
                    <a:pt x="21" y="6"/>
                    <a:pt x="17" y="1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9" name="Freeform 239"/>
            <p:cNvSpPr/>
            <p:nvPr/>
          </p:nvSpPr>
          <p:spPr bwMode="auto">
            <a:xfrm>
              <a:off x="6760584" y="-6714006"/>
              <a:ext cx="73181" cy="72448"/>
            </a:xfrm>
            <a:custGeom>
              <a:avLst/>
              <a:gdLst>
                <a:gd name="T0" fmla="*/ 0 w 22"/>
                <a:gd name="T1" fmla="*/ 10 h 22"/>
                <a:gd name="T2" fmla="*/ 10 w 22"/>
                <a:gd name="T3" fmla="*/ 21 h 22"/>
                <a:gd name="T4" fmla="*/ 21 w 22"/>
                <a:gd name="T5" fmla="*/ 11 h 22"/>
                <a:gd name="T6" fmla="*/ 12 w 22"/>
                <a:gd name="T7" fmla="*/ 0 h 22"/>
                <a:gd name="T8" fmla="*/ 0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2" y="6"/>
                    <a:pt x="17" y="1"/>
                    <a:pt x="12" y="0"/>
                  </a:cubicBezTo>
                  <a:cubicBezTo>
                    <a:pt x="6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0" name="Freeform 240"/>
            <p:cNvSpPr/>
            <p:nvPr/>
          </p:nvSpPr>
          <p:spPr bwMode="auto">
            <a:xfrm>
              <a:off x="6476571" y="-6626034"/>
              <a:ext cx="395526" cy="124197"/>
            </a:xfrm>
            <a:custGeom>
              <a:avLst/>
              <a:gdLst>
                <a:gd name="T0" fmla="*/ 122 w 227"/>
                <a:gd name="T1" fmla="*/ 8 h 72"/>
                <a:gd name="T2" fmla="*/ 227 w 227"/>
                <a:gd name="T3" fmla="*/ 72 h 72"/>
                <a:gd name="T4" fmla="*/ 137 w 227"/>
                <a:gd name="T5" fmla="*/ 66 h 72"/>
                <a:gd name="T6" fmla="*/ 0 w 227"/>
                <a:gd name="T7" fmla="*/ 0 h 72"/>
                <a:gd name="T8" fmla="*/ 122 w 227"/>
                <a:gd name="T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72">
                  <a:moveTo>
                    <a:pt x="122" y="8"/>
                  </a:moveTo>
                  <a:lnTo>
                    <a:pt x="227" y="72"/>
                  </a:lnTo>
                  <a:lnTo>
                    <a:pt x="137" y="66"/>
                  </a:lnTo>
                  <a:lnTo>
                    <a:pt x="0" y="0"/>
                  </a:lnTo>
                  <a:lnTo>
                    <a:pt x="122" y="8"/>
                  </a:lnTo>
                  <a:close/>
                </a:path>
              </a:pathLst>
            </a:custGeom>
            <a:solidFill>
              <a:srgbClr val="009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1" name="Freeform 241"/>
            <p:cNvSpPr/>
            <p:nvPr/>
          </p:nvSpPr>
          <p:spPr bwMode="auto">
            <a:xfrm>
              <a:off x="6476571" y="-6593259"/>
              <a:ext cx="67953" cy="81074"/>
            </a:xfrm>
            <a:custGeom>
              <a:avLst/>
              <a:gdLst>
                <a:gd name="T0" fmla="*/ 19 w 21"/>
                <a:gd name="T1" fmla="*/ 23 h 25"/>
                <a:gd name="T2" fmla="*/ 6 w 21"/>
                <a:gd name="T3" fmla="*/ 25 h 25"/>
                <a:gd name="T4" fmla="*/ 1 w 21"/>
                <a:gd name="T5" fmla="*/ 11 h 25"/>
                <a:gd name="T6" fmla="*/ 8 w 21"/>
                <a:gd name="T7" fmla="*/ 0 h 25"/>
                <a:gd name="T8" fmla="*/ 21 w 21"/>
                <a:gd name="T9" fmla="*/ 6 h 25"/>
                <a:gd name="T10" fmla="*/ 19 w 21"/>
                <a:gd name="T11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19" y="23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0" y="25"/>
                    <a:pt x="1" y="11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2" name="Freeform 242"/>
            <p:cNvSpPr/>
            <p:nvPr/>
          </p:nvSpPr>
          <p:spPr bwMode="auto">
            <a:xfrm>
              <a:off x="6495737" y="-6593259"/>
              <a:ext cx="181211" cy="81074"/>
            </a:xfrm>
            <a:custGeom>
              <a:avLst/>
              <a:gdLst>
                <a:gd name="T0" fmla="*/ 2 w 55"/>
                <a:gd name="T1" fmla="*/ 0 h 25"/>
                <a:gd name="T2" fmla="*/ 6 w 55"/>
                <a:gd name="T3" fmla="*/ 11 h 25"/>
                <a:gd name="T4" fmla="*/ 0 w 55"/>
                <a:gd name="T5" fmla="*/ 25 h 25"/>
                <a:gd name="T6" fmla="*/ 55 w 55"/>
                <a:gd name="T7" fmla="*/ 19 h 25"/>
                <a:gd name="T8" fmla="*/ 18 w 55"/>
                <a:gd name="T9" fmla="*/ 1 h 25"/>
                <a:gd name="T10" fmla="*/ 2 w 55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5">
                  <a:moveTo>
                    <a:pt x="2" y="0"/>
                  </a:moveTo>
                  <a:cubicBezTo>
                    <a:pt x="2" y="0"/>
                    <a:pt x="5" y="1"/>
                    <a:pt x="6" y="11"/>
                  </a:cubicBezTo>
                  <a:cubicBezTo>
                    <a:pt x="5" y="23"/>
                    <a:pt x="0" y="25"/>
                    <a:pt x="0" y="25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18" y="1"/>
                    <a:pt x="18" y="1"/>
                    <a:pt x="18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3" name="Freeform 243"/>
            <p:cNvSpPr/>
            <p:nvPr/>
          </p:nvSpPr>
          <p:spPr bwMode="auto">
            <a:xfrm>
              <a:off x="6263997" y="-6745056"/>
              <a:ext cx="62727" cy="63824"/>
            </a:xfrm>
            <a:custGeom>
              <a:avLst/>
              <a:gdLst>
                <a:gd name="T0" fmla="*/ 0 w 19"/>
                <a:gd name="T1" fmla="*/ 9 h 20"/>
                <a:gd name="T2" fmla="*/ 9 w 19"/>
                <a:gd name="T3" fmla="*/ 19 h 20"/>
                <a:gd name="T4" fmla="*/ 19 w 19"/>
                <a:gd name="T5" fmla="*/ 11 h 20"/>
                <a:gd name="T6" fmla="*/ 10 w 19"/>
                <a:gd name="T7" fmla="*/ 1 h 20"/>
                <a:gd name="T8" fmla="*/ 0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4" y="20"/>
                    <a:pt x="19" y="16"/>
                    <a:pt x="19" y="11"/>
                  </a:cubicBezTo>
                  <a:cubicBezTo>
                    <a:pt x="19" y="5"/>
                    <a:pt x="16" y="1"/>
                    <a:pt x="10" y="1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4" name="Freeform 244"/>
            <p:cNvSpPr/>
            <p:nvPr/>
          </p:nvSpPr>
          <p:spPr bwMode="auto">
            <a:xfrm>
              <a:off x="6387708" y="-6736431"/>
              <a:ext cx="66212" cy="65548"/>
            </a:xfrm>
            <a:custGeom>
              <a:avLst/>
              <a:gdLst>
                <a:gd name="T0" fmla="*/ 0 w 20"/>
                <a:gd name="T1" fmla="*/ 9 h 20"/>
                <a:gd name="T2" fmla="*/ 9 w 20"/>
                <a:gd name="T3" fmla="*/ 19 h 20"/>
                <a:gd name="T4" fmla="*/ 20 w 20"/>
                <a:gd name="T5" fmla="*/ 10 h 20"/>
                <a:gd name="T6" fmla="*/ 11 w 20"/>
                <a:gd name="T7" fmla="*/ 0 h 20"/>
                <a:gd name="T8" fmla="*/ 0 w 20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5" y="20"/>
                    <a:pt x="19" y="16"/>
                    <a:pt x="20" y="10"/>
                  </a:cubicBezTo>
                  <a:cubicBezTo>
                    <a:pt x="20" y="5"/>
                    <a:pt x="16" y="0"/>
                    <a:pt x="11" y="0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5" name="Freeform 245"/>
            <p:cNvSpPr/>
            <p:nvPr/>
          </p:nvSpPr>
          <p:spPr bwMode="auto">
            <a:xfrm>
              <a:off x="6516646" y="-6729531"/>
              <a:ext cx="60984" cy="65548"/>
            </a:xfrm>
            <a:custGeom>
              <a:avLst/>
              <a:gdLst>
                <a:gd name="T0" fmla="*/ 0 w 19"/>
                <a:gd name="T1" fmla="*/ 10 h 20"/>
                <a:gd name="T2" fmla="*/ 9 w 19"/>
                <a:gd name="T3" fmla="*/ 20 h 20"/>
                <a:gd name="T4" fmla="*/ 19 w 19"/>
                <a:gd name="T5" fmla="*/ 11 h 20"/>
                <a:gd name="T6" fmla="*/ 10 w 19"/>
                <a:gd name="T7" fmla="*/ 1 h 20"/>
                <a:gd name="T8" fmla="*/ 0 w 19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0"/>
                  </a:moveTo>
                  <a:cubicBezTo>
                    <a:pt x="0" y="15"/>
                    <a:pt x="3" y="19"/>
                    <a:pt x="9" y="20"/>
                  </a:cubicBezTo>
                  <a:cubicBezTo>
                    <a:pt x="14" y="20"/>
                    <a:pt x="18" y="16"/>
                    <a:pt x="19" y="11"/>
                  </a:cubicBezTo>
                  <a:cubicBezTo>
                    <a:pt x="19" y="6"/>
                    <a:pt x="15" y="1"/>
                    <a:pt x="10" y="1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6" name="Freeform 246"/>
            <p:cNvSpPr/>
            <p:nvPr/>
          </p:nvSpPr>
          <p:spPr bwMode="auto">
            <a:xfrm>
              <a:off x="6636873" y="-6719182"/>
              <a:ext cx="69696" cy="63824"/>
            </a:xfrm>
            <a:custGeom>
              <a:avLst/>
              <a:gdLst>
                <a:gd name="T0" fmla="*/ 1 w 21"/>
                <a:gd name="T1" fmla="*/ 9 h 20"/>
                <a:gd name="T2" fmla="*/ 10 w 21"/>
                <a:gd name="T3" fmla="*/ 20 h 20"/>
                <a:gd name="T4" fmla="*/ 20 w 21"/>
                <a:gd name="T5" fmla="*/ 11 h 20"/>
                <a:gd name="T6" fmla="*/ 11 w 21"/>
                <a:gd name="T7" fmla="*/ 0 h 20"/>
                <a:gd name="T8" fmla="*/ 1 w 21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" y="9"/>
                  </a:moveTo>
                  <a:cubicBezTo>
                    <a:pt x="0" y="15"/>
                    <a:pt x="5" y="19"/>
                    <a:pt x="10" y="20"/>
                  </a:cubicBezTo>
                  <a:cubicBezTo>
                    <a:pt x="15" y="20"/>
                    <a:pt x="20" y="16"/>
                    <a:pt x="20" y="11"/>
                  </a:cubicBezTo>
                  <a:cubicBezTo>
                    <a:pt x="21" y="5"/>
                    <a:pt x="17" y="1"/>
                    <a:pt x="11" y="0"/>
                  </a:cubicBezTo>
                  <a:cubicBezTo>
                    <a:pt x="6" y="0"/>
                    <a:pt x="1" y="4"/>
                    <a:pt x="1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7" name="Freeform 247"/>
            <p:cNvSpPr/>
            <p:nvPr/>
          </p:nvSpPr>
          <p:spPr bwMode="auto">
            <a:xfrm>
              <a:off x="6764068" y="-6710556"/>
              <a:ext cx="66212" cy="65548"/>
            </a:xfrm>
            <a:custGeom>
              <a:avLst/>
              <a:gdLst>
                <a:gd name="T0" fmla="*/ 0 w 20"/>
                <a:gd name="T1" fmla="*/ 9 h 20"/>
                <a:gd name="T2" fmla="*/ 9 w 20"/>
                <a:gd name="T3" fmla="*/ 19 h 20"/>
                <a:gd name="T4" fmla="*/ 19 w 20"/>
                <a:gd name="T5" fmla="*/ 10 h 20"/>
                <a:gd name="T6" fmla="*/ 10 w 20"/>
                <a:gd name="T7" fmla="*/ 0 h 20"/>
                <a:gd name="T8" fmla="*/ 0 w 20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4" y="20"/>
                    <a:pt x="19" y="16"/>
                    <a:pt x="19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8" name="Freeform 248"/>
            <p:cNvSpPr/>
            <p:nvPr/>
          </p:nvSpPr>
          <p:spPr bwMode="auto">
            <a:xfrm>
              <a:off x="6476571" y="-6626034"/>
              <a:ext cx="238710" cy="125922"/>
            </a:xfrm>
            <a:custGeom>
              <a:avLst/>
              <a:gdLst>
                <a:gd name="T0" fmla="*/ 0 w 137"/>
                <a:gd name="T1" fmla="*/ 0 h 73"/>
                <a:gd name="T2" fmla="*/ 137 w 137"/>
                <a:gd name="T3" fmla="*/ 66 h 73"/>
                <a:gd name="T4" fmla="*/ 137 w 137"/>
                <a:gd name="T5" fmla="*/ 73 h 73"/>
                <a:gd name="T6" fmla="*/ 15 w 137"/>
                <a:gd name="T7" fmla="*/ 19 h 73"/>
                <a:gd name="T8" fmla="*/ 0 w 1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3">
                  <a:moveTo>
                    <a:pt x="0" y="0"/>
                  </a:moveTo>
                  <a:lnTo>
                    <a:pt x="137" y="66"/>
                  </a:lnTo>
                  <a:lnTo>
                    <a:pt x="137" y="73"/>
                  </a:lnTo>
                  <a:lnTo>
                    <a:pt x="1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9" name="Freeform 249"/>
            <p:cNvSpPr/>
            <p:nvPr/>
          </p:nvSpPr>
          <p:spPr bwMode="auto">
            <a:xfrm>
              <a:off x="6715281" y="-6512187"/>
              <a:ext cx="156817" cy="12075"/>
            </a:xfrm>
            <a:custGeom>
              <a:avLst/>
              <a:gdLst>
                <a:gd name="T0" fmla="*/ 90 w 90"/>
                <a:gd name="T1" fmla="*/ 6 h 7"/>
                <a:gd name="T2" fmla="*/ 0 w 90"/>
                <a:gd name="T3" fmla="*/ 7 h 7"/>
                <a:gd name="T4" fmla="*/ 0 w 90"/>
                <a:gd name="T5" fmla="*/ 0 h 7"/>
                <a:gd name="T6" fmla="*/ 90 w 9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">
                  <a:moveTo>
                    <a:pt x="90" y="6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90" y="6"/>
                  </a:lnTo>
                  <a:close/>
                </a:path>
              </a:pathLst>
            </a:custGeom>
            <a:solidFill>
              <a:srgbClr val="007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0" name="Freeform 250"/>
            <p:cNvSpPr/>
            <p:nvPr/>
          </p:nvSpPr>
          <p:spPr bwMode="auto">
            <a:xfrm>
              <a:off x="11956448" y="-4088622"/>
              <a:ext cx="209089" cy="72448"/>
            </a:xfrm>
            <a:custGeom>
              <a:avLst/>
              <a:gdLst>
                <a:gd name="T0" fmla="*/ 30 w 64"/>
                <a:gd name="T1" fmla="*/ 4 h 22"/>
                <a:gd name="T2" fmla="*/ 64 w 64"/>
                <a:gd name="T3" fmla="*/ 2 h 22"/>
                <a:gd name="T4" fmla="*/ 35 w 64"/>
                <a:gd name="T5" fmla="*/ 17 h 22"/>
                <a:gd name="T6" fmla="*/ 1 w 64"/>
                <a:gd name="T7" fmla="*/ 19 h 22"/>
                <a:gd name="T8" fmla="*/ 30 w 64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2">
                  <a:moveTo>
                    <a:pt x="30" y="4"/>
                  </a:moveTo>
                  <a:cubicBezTo>
                    <a:pt x="47" y="0"/>
                    <a:pt x="64" y="2"/>
                    <a:pt x="64" y="2"/>
                  </a:cubicBezTo>
                  <a:cubicBezTo>
                    <a:pt x="64" y="2"/>
                    <a:pt x="52" y="12"/>
                    <a:pt x="35" y="17"/>
                  </a:cubicBezTo>
                  <a:cubicBezTo>
                    <a:pt x="17" y="21"/>
                    <a:pt x="2" y="22"/>
                    <a:pt x="1" y="19"/>
                  </a:cubicBezTo>
                  <a:cubicBezTo>
                    <a:pt x="0" y="15"/>
                    <a:pt x="13" y="9"/>
                    <a:pt x="30" y="4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1" name="Freeform 251"/>
            <p:cNvSpPr/>
            <p:nvPr/>
          </p:nvSpPr>
          <p:spPr bwMode="auto">
            <a:xfrm>
              <a:off x="11867585" y="-3981675"/>
              <a:ext cx="59242" cy="213895"/>
            </a:xfrm>
            <a:custGeom>
              <a:avLst/>
              <a:gdLst>
                <a:gd name="T0" fmla="*/ 16 w 18"/>
                <a:gd name="T1" fmla="*/ 35 h 66"/>
                <a:gd name="T2" fmla="*/ 5 w 18"/>
                <a:gd name="T3" fmla="*/ 66 h 66"/>
                <a:gd name="T4" fmla="*/ 3 w 18"/>
                <a:gd name="T5" fmla="*/ 32 h 66"/>
                <a:gd name="T6" fmla="*/ 13 w 18"/>
                <a:gd name="T7" fmla="*/ 0 h 66"/>
                <a:gd name="T8" fmla="*/ 16 w 18"/>
                <a:gd name="T9" fmla="*/ 3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6">
                  <a:moveTo>
                    <a:pt x="16" y="35"/>
                  </a:moveTo>
                  <a:cubicBezTo>
                    <a:pt x="14" y="53"/>
                    <a:pt x="5" y="66"/>
                    <a:pt x="5" y="66"/>
                  </a:cubicBezTo>
                  <a:cubicBezTo>
                    <a:pt x="5" y="66"/>
                    <a:pt x="0" y="50"/>
                    <a:pt x="3" y="32"/>
                  </a:cubicBezTo>
                  <a:cubicBezTo>
                    <a:pt x="5" y="14"/>
                    <a:pt x="9" y="0"/>
                    <a:pt x="13" y="0"/>
                  </a:cubicBezTo>
                  <a:cubicBezTo>
                    <a:pt x="17" y="1"/>
                    <a:pt x="18" y="17"/>
                    <a:pt x="16" y="35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2" name="Freeform 252"/>
            <p:cNvSpPr/>
            <p:nvPr/>
          </p:nvSpPr>
          <p:spPr bwMode="auto">
            <a:xfrm>
              <a:off x="11728193" y="-4204195"/>
              <a:ext cx="169013" cy="170771"/>
            </a:xfrm>
            <a:custGeom>
              <a:avLst/>
              <a:gdLst>
                <a:gd name="T0" fmla="*/ 29 w 52"/>
                <a:gd name="T1" fmla="*/ 21 h 53"/>
                <a:gd name="T2" fmla="*/ 0 w 52"/>
                <a:gd name="T3" fmla="*/ 0 h 53"/>
                <a:gd name="T4" fmla="*/ 20 w 52"/>
                <a:gd name="T5" fmla="*/ 30 h 53"/>
                <a:gd name="T6" fmla="*/ 49 w 52"/>
                <a:gd name="T7" fmla="*/ 50 h 53"/>
                <a:gd name="T8" fmla="*/ 29 w 52"/>
                <a:gd name="T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9" y="21"/>
                  </a:moveTo>
                  <a:cubicBezTo>
                    <a:pt x="15" y="7"/>
                    <a:pt x="0" y="0"/>
                    <a:pt x="0" y="0"/>
                  </a:cubicBezTo>
                  <a:cubicBezTo>
                    <a:pt x="0" y="0"/>
                    <a:pt x="6" y="16"/>
                    <a:pt x="20" y="30"/>
                  </a:cubicBezTo>
                  <a:cubicBezTo>
                    <a:pt x="34" y="43"/>
                    <a:pt x="47" y="53"/>
                    <a:pt x="49" y="50"/>
                  </a:cubicBezTo>
                  <a:cubicBezTo>
                    <a:pt x="52" y="48"/>
                    <a:pt x="43" y="35"/>
                    <a:pt x="29" y="21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3" name="Freeform 253"/>
            <p:cNvSpPr/>
            <p:nvPr/>
          </p:nvSpPr>
          <p:spPr bwMode="auto">
            <a:xfrm>
              <a:off x="11482512" y="-4042049"/>
              <a:ext cx="395526" cy="44849"/>
            </a:xfrm>
            <a:custGeom>
              <a:avLst/>
              <a:gdLst>
                <a:gd name="T0" fmla="*/ 0 w 227"/>
                <a:gd name="T1" fmla="*/ 26 h 26"/>
                <a:gd name="T2" fmla="*/ 0 w 227"/>
                <a:gd name="T3" fmla="*/ 0 h 26"/>
                <a:gd name="T4" fmla="*/ 227 w 227"/>
                <a:gd name="T5" fmla="*/ 9 h 26"/>
                <a:gd name="T6" fmla="*/ 227 w 227"/>
                <a:gd name="T7" fmla="*/ 20 h 26"/>
                <a:gd name="T8" fmla="*/ 0 w 22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">
                  <a:moveTo>
                    <a:pt x="0" y="26"/>
                  </a:moveTo>
                  <a:lnTo>
                    <a:pt x="0" y="0"/>
                  </a:lnTo>
                  <a:lnTo>
                    <a:pt x="227" y="9"/>
                  </a:lnTo>
                  <a:lnTo>
                    <a:pt x="227" y="2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4" name="Freeform 254"/>
            <p:cNvSpPr/>
            <p:nvPr/>
          </p:nvSpPr>
          <p:spPr bwMode="auto">
            <a:xfrm>
              <a:off x="11874555" y="-4062749"/>
              <a:ext cx="88862" cy="91423"/>
            </a:xfrm>
            <a:custGeom>
              <a:avLst/>
              <a:gdLst>
                <a:gd name="T0" fmla="*/ 13 w 27"/>
                <a:gd name="T1" fmla="*/ 28 h 28"/>
                <a:gd name="T2" fmla="*/ 0 w 27"/>
                <a:gd name="T3" fmla="*/ 14 h 28"/>
                <a:gd name="T4" fmla="*/ 14 w 27"/>
                <a:gd name="T5" fmla="*/ 0 h 28"/>
                <a:gd name="T6" fmla="*/ 27 w 27"/>
                <a:gd name="T7" fmla="*/ 14 h 28"/>
                <a:gd name="T8" fmla="*/ 13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3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2"/>
                    <a:pt x="21" y="28"/>
                    <a:pt x="13" y="28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5" name="Freeform 255"/>
            <p:cNvSpPr/>
            <p:nvPr/>
          </p:nvSpPr>
          <p:spPr bwMode="auto">
            <a:xfrm>
              <a:off x="11897206" y="-4040324"/>
              <a:ext cx="43560" cy="46574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7 w 13"/>
                <a:gd name="T5" fmla="*/ 0 h 14"/>
                <a:gd name="T6" fmla="*/ 13 w 13"/>
                <a:gd name="T7" fmla="*/ 7 h 14"/>
                <a:gd name="T8" fmla="*/ 6 w 1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1"/>
                    <a:pt x="10" y="14"/>
                    <a:pt x="6" y="14"/>
                  </a:cubicBezTo>
                  <a:close/>
                </a:path>
              </a:pathLst>
            </a:custGeom>
            <a:solidFill>
              <a:srgbClr val="38A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6" name="Freeform 256"/>
            <p:cNvSpPr/>
            <p:nvPr/>
          </p:nvSpPr>
          <p:spPr bwMode="auto">
            <a:xfrm>
              <a:off x="11855388" y="-3262369"/>
              <a:ext cx="242194" cy="84523"/>
            </a:xfrm>
            <a:custGeom>
              <a:avLst/>
              <a:gdLst>
                <a:gd name="T0" fmla="*/ 35 w 74"/>
                <a:gd name="T1" fmla="*/ 5 h 26"/>
                <a:gd name="T2" fmla="*/ 74 w 74"/>
                <a:gd name="T3" fmla="*/ 3 h 26"/>
                <a:gd name="T4" fmla="*/ 41 w 74"/>
                <a:gd name="T5" fmla="*/ 20 h 26"/>
                <a:gd name="T6" fmla="*/ 2 w 74"/>
                <a:gd name="T7" fmla="*/ 22 h 26"/>
                <a:gd name="T8" fmla="*/ 35 w 74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">
                  <a:moveTo>
                    <a:pt x="35" y="5"/>
                  </a:moveTo>
                  <a:cubicBezTo>
                    <a:pt x="55" y="0"/>
                    <a:pt x="74" y="3"/>
                    <a:pt x="74" y="3"/>
                  </a:cubicBezTo>
                  <a:cubicBezTo>
                    <a:pt x="74" y="3"/>
                    <a:pt x="60" y="15"/>
                    <a:pt x="41" y="20"/>
                  </a:cubicBezTo>
                  <a:cubicBezTo>
                    <a:pt x="20" y="26"/>
                    <a:pt x="3" y="26"/>
                    <a:pt x="2" y="22"/>
                  </a:cubicBezTo>
                  <a:cubicBezTo>
                    <a:pt x="0" y="18"/>
                    <a:pt x="15" y="11"/>
                    <a:pt x="35" y="5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7" name="Freeform 257"/>
            <p:cNvSpPr/>
            <p:nvPr/>
          </p:nvSpPr>
          <p:spPr bwMode="auto">
            <a:xfrm>
              <a:off x="11756071" y="-3138172"/>
              <a:ext cx="66212" cy="248394"/>
            </a:xfrm>
            <a:custGeom>
              <a:avLst/>
              <a:gdLst>
                <a:gd name="T0" fmla="*/ 18 w 20"/>
                <a:gd name="T1" fmla="*/ 41 h 77"/>
                <a:gd name="T2" fmla="*/ 6 w 20"/>
                <a:gd name="T3" fmla="*/ 77 h 77"/>
                <a:gd name="T4" fmla="*/ 3 w 20"/>
                <a:gd name="T5" fmla="*/ 37 h 77"/>
                <a:gd name="T6" fmla="*/ 15 w 20"/>
                <a:gd name="T7" fmla="*/ 1 h 77"/>
                <a:gd name="T8" fmla="*/ 18 w 20"/>
                <a:gd name="T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7">
                  <a:moveTo>
                    <a:pt x="18" y="41"/>
                  </a:moveTo>
                  <a:cubicBezTo>
                    <a:pt x="15" y="61"/>
                    <a:pt x="6" y="77"/>
                    <a:pt x="6" y="77"/>
                  </a:cubicBezTo>
                  <a:cubicBezTo>
                    <a:pt x="6" y="77"/>
                    <a:pt x="0" y="58"/>
                    <a:pt x="3" y="37"/>
                  </a:cubicBezTo>
                  <a:cubicBezTo>
                    <a:pt x="5" y="16"/>
                    <a:pt x="11" y="0"/>
                    <a:pt x="15" y="1"/>
                  </a:cubicBezTo>
                  <a:cubicBezTo>
                    <a:pt x="19" y="2"/>
                    <a:pt x="20" y="20"/>
                    <a:pt x="18" y="41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8" name="Freeform 258"/>
            <p:cNvSpPr/>
            <p:nvPr/>
          </p:nvSpPr>
          <p:spPr bwMode="auto">
            <a:xfrm>
              <a:off x="11594027" y="-3395190"/>
              <a:ext cx="195150" cy="198371"/>
            </a:xfrm>
            <a:custGeom>
              <a:avLst/>
              <a:gdLst>
                <a:gd name="T0" fmla="*/ 33 w 60"/>
                <a:gd name="T1" fmla="*/ 24 h 61"/>
                <a:gd name="T2" fmla="*/ 0 w 60"/>
                <a:gd name="T3" fmla="*/ 0 h 61"/>
                <a:gd name="T4" fmla="*/ 23 w 60"/>
                <a:gd name="T5" fmla="*/ 34 h 61"/>
                <a:gd name="T6" fmla="*/ 57 w 60"/>
                <a:gd name="T7" fmla="*/ 58 h 61"/>
                <a:gd name="T8" fmla="*/ 33 w 60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1">
                  <a:moveTo>
                    <a:pt x="33" y="24"/>
                  </a:moveTo>
                  <a:cubicBezTo>
                    <a:pt x="18" y="8"/>
                    <a:pt x="0" y="0"/>
                    <a:pt x="0" y="0"/>
                  </a:cubicBezTo>
                  <a:cubicBezTo>
                    <a:pt x="0" y="0"/>
                    <a:pt x="7" y="18"/>
                    <a:pt x="23" y="34"/>
                  </a:cubicBezTo>
                  <a:cubicBezTo>
                    <a:pt x="39" y="50"/>
                    <a:pt x="54" y="61"/>
                    <a:pt x="57" y="58"/>
                  </a:cubicBezTo>
                  <a:cubicBezTo>
                    <a:pt x="60" y="55"/>
                    <a:pt x="49" y="40"/>
                    <a:pt x="33" y="24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9" name="Freeform 259"/>
            <p:cNvSpPr/>
            <p:nvPr/>
          </p:nvSpPr>
          <p:spPr bwMode="auto">
            <a:xfrm>
              <a:off x="11311756" y="-3207170"/>
              <a:ext cx="454768" cy="51749"/>
            </a:xfrm>
            <a:custGeom>
              <a:avLst/>
              <a:gdLst>
                <a:gd name="T0" fmla="*/ 0 w 261"/>
                <a:gd name="T1" fmla="*/ 30 h 30"/>
                <a:gd name="T2" fmla="*/ 0 w 261"/>
                <a:gd name="T3" fmla="*/ 0 h 30"/>
                <a:gd name="T4" fmla="*/ 261 w 261"/>
                <a:gd name="T5" fmla="*/ 10 h 30"/>
                <a:gd name="T6" fmla="*/ 261 w 261"/>
                <a:gd name="T7" fmla="*/ 23 h 30"/>
                <a:gd name="T8" fmla="*/ 0 w 26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0">
                  <a:moveTo>
                    <a:pt x="0" y="30"/>
                  </a:moveTo>
                  <a:lnTo>
                    <a:pt x="0" y="0"/>
                  </a:lnTo>
                  <a:lnTo>
                    <a:pt x="261" y="10"/>
                  </a:lnTo>
                  <a:lnTo>
                    <a:pt x="261" y="2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0" name="Freeform 260"/>
            <p:cNvSpPr/>
            <p:nvPr/>
          </p:nvSpPr>
          <p:spPr bwMode="auto">
            <a:xfrm>
              <a:off x="11763041" y="-3229594"/>
              <a:ext cx="101060" cy="103497"/>
            </a:xfrm>
            <a:custGeom>
              <a:avLst/>
              <a:gdLst>
                <a:gd name="T0" fmla="*/ 15 w 31"/>
                <a:gd name="T1" fmla="*/ 32 h 32"/>
                <a:gd name="T2" fmla="*/ 0 w 31"/>
                <a:gd name="T3" fmla="*/ 16 h 32"/>
                <a:gd name="T4" fmla="*/ 16 w 31"/>
                <a:gd name="T5" fmla="*/ 0 h 32"/>
                <a:gd name="T6" fmla="*/ 31 w 31"/>
                <a:gd name="T7" fmla="*/ 16 h 32"/>
                <a:gd name="T8" fmla="*/ 15 w 3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15" y="32"/>
                  </a:moveTo>
                  <a:cubicBezTo>
                    <a:pt x="7" y="32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5"/>
                    <a:pt x="24" y="32"/>
                    <a:pt x="15" y="32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1" name="Freeform 261"/>
            <p:cNvSpPr/>
            <p:nvPr/>
          </p:nvSpPr>
          <p:spPr bwMode="auto">
            <a:xfrm>
              <a:off x="11785692" y="-3207170"/>
              <a:ext cx="52272" cy="55199"/>
            </a:xfrm>
            <a:custGeom>
              <a:avLst/>
              <a:gdLst>
                <a:gd name="T0" fmla="*/ 8 w 16"/>
                <a:gd name="T1" fmla="*/ 17 h 17"/>
                <a:gd name="T2" fmla="*/ 1 w 16"/>
                <a:gd name="T3" fmla="*/ 9 h 17"/>
                <a:gd name="T4" fmla="*/ 9 w 16"/>
                <a:gd name="T5" fmla="*/ 1 h 17"/>
                <a:gd name="T6" fmla="*/ 16 w 16"/>
                <a:gd name="T7" fmla="*/ 9 h 17"/>
                <a:gd name="T8" fmla="*/ 8 w 1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1" y="9"/>
                  </a:cubicBezTo>
                  <a:cubicBezTo>
                    <a:pt x="1" y="4"/>
                    <a:pt x="4" y="0"/>
                    <a:pt x="9" y="1"/>
                  </a:cubicBezTo>
                  <a:cubicBezTo>
                    <a:pt x="13" y="1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38A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2" name="Freeform 262"/>
            <p:cNvSpPr/>
            <p:nvPr/>
          </p:nvSpPr>
          <p:spPr bwMode="auto">
            <a:xfrm>
              <a:off x="8964732" y="-6596709"/>
              <a:ext cx="304921" cy="175946"/>
            </a:xfrm>
            <a:custGeom>
              <a:avLst/>
              <a:gdLst>
                <a:gd name="T0" fmla="*/ 0 w 175"/>
                <a:gd name="T1" fmla="*/ 62 h 102"/>
                <a:gd name="T2" fmla="*/ 71 w 175"/>
                <a:gd name="T3" fmla="*/ 102 h 102"/>
                <a:gd name="T4" fmla="*/ 175 w 175"/>
                <a:gd name="T5" fmla="*/ 43 h 102"/>
                <a:gd name="T6" fmla="*/ 105 w 175"/>
                <a:gd name="T7" fmla="*/ 0 h 102"/>
                <a:gd name="T8" fmla="*/ 0 w 175"/>
                <a:gd name="T9" fmla="*/ 6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0" y="62"/>
                  </a:moveTo>
                  <a:lnTo>
                    <a:pt x="71" y="102"/>
                  </a:lnTo>
                  <a:lnTo>
                    <a:pt x="175" y="43"/>
                  </a:lnTo>
                  <a:lnTo>
                    <a:pt x="10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E2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3" name="Freeform 263"/>
            <p:cNvSpPr/>
            <p:nvPr/>
          </p:nvSpPr>
          <p:spPr bwMode="auto">
            <a:xfrm>
              <a:off x="8964732" y="-6489762"/>
              <a:ext cx="228255" cy="324292"/>
            </a:xfrm>
            <a:custGeom>
              <a:avLst/>
              <a:gdLst>
                <a:gd name="T0" fmla="*/ 0 w 131"/>
                <a:gd name="T1" fmla="*/ 0 h 188"/>
                <a:gd name="T2" fmla="*/ 0 w 131"/>
                <a:gd name="T3" fmla="*/ 115 h 188"/>
                <a:gd name="T4" fmla="*/ 131 w 131"/>
                <a:gd name="T5" fmla="*/ 188 h 188"/>
                <a:gd name="T6" fmla="*/ 131 w 131"/>
                <a:gd name="T7" fmla="*/ 100 h 188"/>
                <a:gd name="T8" fmla="*/ 73 w 131"/>
                <a:gd name="T9" fmla="*/ 64 h 188"/>
                <a:gd name="T10" fmla="*/ 73 w 131"/>
                <a:gd name="T11" fmla="*/ 40 h 188"/>
                <a:gd name="T12" fmla="*/ 0 w 13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88">
                  <a:moveTo>
                    <a:pt x="0" y="0"/>
                  </a:moveTo>
                  <a:lnTo>
                    <a:pt x="0" y="115"/>
                  </a:lnTo>
                  <a:lnTo>
                    <a:pt x="131" y="188"/>
                  </a:lnTo>
                  <a:lnTo>
                    <a:pt x="131" y="100"/>
                  </a:lnTo>
                  <a:lnTo>
                    <a:pt x="73" y="64"/>
                  </a:lnTo>
                  <a:lnTo>
                    <a:pt x="7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4" name="Freeform 264"/>
            <p:cNvSpPr/>
            <p:nvPr/>
          </p:nvSpPr>
          <p:spPr bwMode="auto">
            <a:xfrm>
              <a:off x="9191245" y="-6424214"/>
              <a:ext cx="186437" cy="269093"/>
            </a:xfrm>
            <a:custGeom>
              <a:avLst/>
              <a:gdLst>
                <a:gd name="T0" fmla="*/ 0 w 107"/>
                <a:gd name="T1" fmla="*/ 62 h 156"/>
                <a:gd name="T2" fmla="*/ 105 w 107"/>
                <a:gd name="T3" fmla="*/ 0 h 156"/>
                <a:gd name="T4" fmla="*/ 107 w 107"/>
                <a:gd name="T5" fmla="*/ 94 h 156"/>
                <a:gd name="T6" fmla="*/ 1 w 107"/>
                <a:gd name="T7" fmla="*/ 156 h 156"/>
                <a:gd name="T8" fmla="*/ 0 w 107"/>
                <a:gd name="T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56">
                  <a:moveTo>
                    <a:pt x="0" y="62"/>
                  </a:moveTo>
                  <a:lnTo>
                    <a:pt x="105" y="0"/>
                  </a:lnTo>
                  <a:lnTo>
                    <a:pt x="107" y="94"/>
                  </a:lnTo>
                  <a:lnTo>
                    <a:pt x="1" y="156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5" name="Freeform 265"/>
            <p:cNvSpPr/>
            <p:nvPr/>
          </p:nvSpPr>
          <p:spPr bwMode="auto">
            <a:xfrm>
              <a:off x="9091927" y="-6479412"/>
              <a:ext cx="282270" cy="162146"/>
            </a:xfrm>
            <a:custGeom>
              <a:avLst/>
              <a:gdLst>
                <a:gd name="T0" fmla="*/ 0 w 162"/>
                <a:gd name="T1" fmla="*/ 58 h 94"/>
                <a:gd name="T2" fmla="*/ 102 w 162"/>
                <a:gd name="T3" fmla="*/ 0 h 94"/>
                <a:gd name="T4" fmla="*/ 162 w 162"/>
                <a:gd name="T5" fmla="*/ 32 h 94"/>
                <a:gd name="T6" fmla="*/ 57 w 162"/>
                <a:gd name="T7" fmla="*/ 94 h 94"/>
                <a:gd name="T8" fmla="*/ 0 w 162"/>
                <a:gd name="T9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94">
                  <a:moveTo>
                    <a:pt x="0" y="58"/>
                  </a:moveTo>
                  <a:lnTo>
                    <a:pt x="102" y="0"/>
                  </a:lnTo>
                  <a:lnTo>
                    <a:pt x="162" y="32"/>
                  </a:lnTo>
                  <a:lnTo>
                    <a:pt x="57" y="9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E2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6" name="Freeform 266"/>
            <p:cNvSpPr/>
            <p:nvPr/>
          </p:nvSpPr>
          <p:spPr bwMode="auto">
            <a:xfrm>
              <a:off x="9091927" y="-6522537"/>
              <a:ext cx="177726" cy="143172"/>
            </a:xfrm>
            <a:custGeom>
              <a:avLst/>
              <a:gdLst>
                <a:gd name="T0" fmla="*/ 102 w 102"/>
                <a:gd name="T1" fmla="*/ 0 h 83"/>
                <a:gd name="T2" fmla="*/ 102 w 102"/>
                <a:gd name="T3" fmla="*/ 0 h 83"/>
                <a:gd name="T4" fmla="*/ 102 w 102"/>
                <a:gd name="T5" fmla="*/ 25 h 83"/>
                <a:gd name="T6" fmla="*/ 0 w 102"/>
                <a:gd name="T7" fmla="*/ 83 h 83"/>
                <a:gd name="T8" fmla="*/ 0 w 102"/>
                <a:gd name="T9" fmla="*/ 57 h 83"/>
                <a:gd name="T10" fmla="*/ 102 w 102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83">
                  <a:moveTo>
                    <a:pt x="102" y="0"/>
                  </a:moveTo>
                  <a:lnTo>
                    <a:pt x="102" y="0"/>
                  </a:lnTo>
                  <a:lnTo>
                    <a:pt x="102" y="25"/>
                  </a:lnTo>
                  <a:lnTo>
                    <a:pt x="0" y="83"/>
                  </a:lnTo>
                  <a:lnTo>
                    <a:pt x="0" y="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8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7" name="Freeform 267"/>
            <p:cNvSpPr/>
            <p:nvPr/>
          </p:nvSpPr>
          <p:spPr bwMode="auto">
            <a:xfrm>
              <a:off x="9091927" y="-6522537"/>
              <a:ext cx="177726" cy="143172"/>
            </a:xfrm>
            <a:custGeom>
              <a:avLst/>
              <a:gdLst>
                <a:gd name="T0" fmla="*/ 102 w 102"/>
                <a:gd name="T1" fmla="*/ 0 h 83"/>
                <a:gd name="T2" fmla="*/ 102 w 102"/>
                <a:gd name="T3" fmla="*/ 0 h 83"/>
                <a:gd name="T4" fmla="*/ 102 w 102"/>
                <a:gd name="T5" fmla="*/ 25 h 83"/>
                <a:gd name="T6" fmla="*/ 0 w 102"/>
                <a:gd name="T7" fmla="*/ 83 h 83"/>
                <a:gd name="T8" fmla="*/ 0 w 102"/>
                <a:gd name="T9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3">
                  <a:moveTo>
                    <a:pt x="102" y="0"/>
                  </a:moveTo>
                  <a:lnTo>
                    <a:pt x="102" y="0"/>
                  </a:lnTo>
                  <a:lnTo>
                    <a:pt x="102" y="25"/>
                  </a:lnTo>
                  <a:lnTo>
                    <a:pt x="0" y="83"/>
                  </a:lnTo>
                  <a:lnTo>
                    <a:pt x="0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8" name="Freeform 268"/>
            <p:cNvSpPr/>
            <p:nvPr/>
          </p:nvSpPr>
          <p:spPr bwMode="auto">
            <a:xfrm>
              <a:off x="8980413" y="-6450088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9" name="Freeform 269"/>
            <p:cNvSpPr/>
            <p:nvPr/>
          </p:nvSpPr>
          <p:spPr bwMode="auto">
            <a:xfrm>
              <a:off x="8980413" y="-6424214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5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5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0" name="Freeform 270"/>
            <p:cNvSpPr/>
            <p:nvPr/>
          </p:nvSpPr>
          <p:spPr bwMode="auto">
            <a:xfrm>
              <a:off x="8980413" y="-6398340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5 h 17"/>
                <a:gd name="T4" fmla="*/ 13 w 13"/>
                <a:gd name="T5" fmla="*/ 17 h 17"/>
                <a:gd name="T6" fmla="*/ 0 w 13"/>
                <a:gd name="T7" fmla="*/ 9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5"/>
                  </a:lnTo>
                  <a:lnTo>
                    <a:pt x="13" y="17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1" name="Freeform 271"/>
            <p:cNvSpPr/>
            <p:nvPr/>
          </p:nvSpPr>
          <p:spPr bwMode="auto">
            <a:xfrm>
              <a:off x="8980413" y="-6375915"/>
              <a:ext cx="22651" cy="32775"/>
            </a:xfrm>
            <a:custGeom>
              <a:avLst/>
              <a:gdLst>
                <a:gd name="T0" fmla="*/ 0 w 13"/>
                <a:gd name="T1" fmla="*/ 0 h 19"/>
                <a:gd name="T2" fmla="*/ 13 w 13"/>
                <a:gd name="T3" fmla="*/ 7 h 19"/>
                <a:gd name="T4" fmla="*/ 13 w 13"/>
                <a:gd name="T5" fmla="*/ 19 h 19"/>
                <a:gd name="T6" fmla="*/ 0 w 13"/>
                <a:gd name="T7" fmla="*/ 11 h 19"/>
                <a:gd name="T8" fmla="*/ 0 w 1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0" y="0"/>
                  </a:moveTo>
                  <a:lnTo>
                    <a:pt x="13" y="7"/>
                  </a:lnTo>
                  <a:lnTo>
                    <a:pt x="13" y="19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2" name="Freeform 272"/>
            <p:cNvSpPr/>
            <p:nvPr/>
          </p:nvSpPr>
          <p:spPr bwMode="auto">
            <a:xfrm>
              <a:off x="9151169" y="-6313816"/>
              <a:ext cx="22651" cy="31049"/>
            </a:xfrm>
            <a:custGeom>
              <a:avLst/>
              <a:gdLst>
                <a:gd name="T0" fmla="*/ 0 w 13"/>
                <a:gd name="T1" fmla="*/ 0 h 18"/>
                <a:gd name="T2" fmla="*/ 13 w 13"/>
                <a:gd name="T3" fmla="*/ 7 h 18"/>
                <a:gd name="T4" fmla="*/ 13 w 13"/>
                <a:gd name="T5" fmla="*/ 18 h 18"/>
                <a:gd name="T6" fmla="*/ 0 w 13"/>
                <a:gd name="T7" fmla="*/ 11 h 18"/>
                <a:gd name="T8" fmla="*/ 0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13" y="7"/>
                  </a:lnTo>
                  <a:lnTo>
                    <a:pt x="13" y="18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3" name="Freeform 273"/>
            <p:cNvSpPr/>
            <p:nvPr/>
          </p:nvSpPr>
          <p:spPr bwMode="auto">
            <a:xfrm>
              <a:off x="9151169" y="-6287943"/>
              <a:ext cx="22651" cy="31049"/>
            </a:xfrm>
            <a:custGeom>
              <a:avLst/>
              <a:gdLst>
                <a:gd name="T0" fmla="*/ 0 w 13"/>
                <a:gd name="T1" fmla="*/ 0 h 18"/>
                <a:gd name="T2" fmla="*/ 13 w 13"/>
                <a:gd name="T3" fmla="*/ 7 h 18"/>
                <a:gd name="T4" fmla="*/ 13 w 13"/>
                <a:gd name="T5" fmla="*/ 18 h 18"/>
                <a:gd name="T6" fmla="*/ 0 w 13"/>
                <a:gd name="T7" fmla="*/ 11 h 18"/>
                <a:gd name="T8" fmla="*/ 0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13" y="7"/>
                  </a:lnTo>
                  <a:lnTo>
                    <a:pt x="13" y="18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4" name="Freeform 274"/>
            <p:cNvSpPr/>
            <p:nvPr/>
          </p:nvSpPr>
          <p:spPr bwMode="auto">
            <a:xfrm>
              <a:off x="9151169" y="-6262068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5" name="Freeform 275"/>
            <p:cNvSpPr/>
            <p:nvPr/>
          </p:nvSpPr>
          <p:spPr bwMode="auto">
            <a:xfrm>
              <a:off x="9151169" y="-6236194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6" name="Freeform 276"/>
            <p:cNvSpPr/>
            <p:nvPr/>
          </p:nvSpPr>
          <p:spPr bwMode="auto">
            <a:xfrm>
              <a:off x="9118064" y="-6334516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7" name="Freeform 277"/>
            <p:cNvSpPr/>
            <p:nvPr/>
          </p:nvSpPr>
          <p:spPr bwMode="auto">
            <a:xfrm>
              <a:off x="9118064" y="-6308642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8" name="Freeform 278"/>
            <p:cNvSpPr/>
            <p:nvPr/>
          </p:nvSpPr>
          <p:spPr bwMode="auto">
            <a:xfrm>
              <a:off x="9118064" y="-6282767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9" name="Freeform 279"/>
            <p:cNvSpPr/>
            <p:nvPr/>
          </p:nvSpPr>
          <p:spPr bwMode="auto">
            <a:xfrm>
              <a:off x="9118064" y="-6256893"/>
              <a:ext cx="19166" cy="29325"/>
            </a:xfrm>
            <a:custGeom>
              <a:avLst/>
              <a:gdLst>
                <a:gd name="T0" fmla="*/ 0 w 11"/>
                <a:gd name="T1" fmla="*/ 0 h 17"/>
                <a:gd name="T2" fmla="*/ 11 w 11"/>
                <a:gd name="T3" fmla="*/ 8 h 17"/>
                <a:gd name="T4" fmla="*/ 11 w 11"/>
                <a:gd name="T5" fmla="*/ 17 h 17"/>
                <a:gd name="T6" fmla="*/ 0 w 11"/>
                <a:gd name="T7" fmla="*/ 12 h 17"/>
                <a:gd name="T8" fmla="*/ 0 w 1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0" y="0"/>
                  </a:moveTo>
                  <a:lnTo>
                    <a:pt x="11" y="8"/>
                  </a:lnTo>
                  <a:lnTo>
                    <a:pt x="11" y="17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0" name="Freeform 280"/>
            <p:cNvSpPr/>
            <p:nvPr/>
          </p:nvSpPr>
          <p:spPr bwMode="auto">
            <a:xfrm>
              <a:off x="9337607" y="-6313816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1" name="Freeform 281"/>
            <p:cNvSpPr/>
            <p:nvPr/>
          </p:nvSpPr>
          <p:spPr bwMode="auto">
            <a:xfrm>
              <a:off x="9337607" y="-6339691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2" name="Freeform 282"/>
            <p:cNvSpPr/>
            <p:nvPr/>
          </p:nvSpPr>
          <p:spPr bwMode="auto">
            <a:xfrm>
              <a:off x="9337607" y="-6365565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3" name="Freeform 283"/>
            <p:cNvSpPr/>
            <p:nvPr/>
          </p:nvSpPr>
          <p:spPr bwMode="auto">
            <a:xfrm>
              <a:off x="9337607" y="-6393164"/>
              <a:ext cx="22651" cy="29325"/>
            </a:xfrm>
            <a:custGeom>
              <a:avLst/>
              <a:gdLst>
                <a:gd name="T0" fmla="*/ 0 w 13"/>
                <a:gd name="T1" fmla="*/ 17 h 17"/>
                <a:gd name="T2" fmla="*/ 13 w 13"/>
                <a:gd name="T3" fmla="*/ 10 h 17"/>
                <a:gd name="T4" fmla="*/ 13 w 13"/>
                <a:gd name="T5" fmla="*/ 0 h 17"/>
                <a:gd name="T6" fmla="*/ 0 w 13"/>
                <a:gd name="T7" fmla="*/ 6 h 17"/>
                <a:gd name="T8" fmla="*/ 0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17"/>
                  </a:moveTo>
                  <a:lnTo>
                    <a:pt x="13" y="10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4" name="Freeform 284"/>
            <p:cNvSpPr/>
            <p:nvPr/>
          </p:nvSpPr>
          <p:spPr bwMode="auto">
            <a:xfrm>
              <a:off x="9754043" y="-6607059"/>
              <a:ext cx="189922" cy="545086"/>
            </a:xfrm>
            <a:custGeom>
              <a:avLst/>
              <a:gdLst>
                <a:gd name="T0" fmla="*/ 109 w 109"/>
                <a:gd name="T1" fmla="*/ 316 h 316"/>
                <a:gd name="T2" fmla="*/ 0 w 109"/>
                <a:gd name="T3" fmla="*/ 260 h 316"/>
                <a:gd name="T4" fmla="*/ 0 w 109"/>
                <a:gd name="T5" fmla="*/ 0 h 316"/>
                <a:gd name="T6" fmla="*/ 90 w 109"/>
                <a:gd name="T7" fmla="*/ 44 h 316"/>
                <a:gd name="T8" fmla="*/ 109 w 109"/>
                <a:gd name="T9" fmla="*/ 29 h 316"/>
                <a:gd name="T10" fmla="*/ 109 w 109"/>
                <a:gd name="T1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16">
                  <a:moveTo>
                    <a:pt x="109" y="316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90" y="44"/>
                  </a:lnTo>
                  <a:lnTo>
                    <a:pt x="109" y="29"/>
                  </a:lnTo>
                  <a:lnTo>
                    <a:pt x="109" y="316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5" name="Freeform 285"/>
            <p:cNvSpPr/>
            <p:nvPr/>
          </p:nvSpPr>
          <p:spPr bwMode="auto">
            <a:xfrm>
              <a:off x="9593741" y="-6751955"/>
              <a:ext cx="120226" cy="557162"/>
            </a:xfrm>
            <a:custGeom>
              <a:avLst/>
              <a:gdLst>
                <a:gd name="T0" fmla="*/ 69 w 69"/>
                <a:gd name="T1" fmla="*/ 312 h 323"/>
                <a:gd name="T2" fmla="*/ 48 w 69"/>
                <a:gd name="T3" fmla="*/ 323 h 323"/>
                <a:gd name="T4" fmla="*/ 0 w 69"/>
                <a:gd name="T5" fmla="*/ 0 h 323"/>
                <a:gd name="T6" fmla="*/ 48 w 69"/>
                <a:gd name="T7" fmla="*/ 24 h 323"/>
                <a:gd name="T8" fmla="*/ 69 w 69"/>
                <a:gd name="T9" fmla="*/ 9 h 323"/>
                <a:gd name="T10" fmla="*/ 69 w 69"/>
                <a:gd name="T11" fmla="*/ 31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23">
                  <a:moveTo>
                    <a:pt x="69" y="312"/>
                  </a:moveTo>
                  <a:lnTo>
                    <a:pt x="48" y="323"/>
                  </a:lnTo>
                  <a:lnTo>
                    <a:pt x="0" y="0"/>
                  </a:lnTo>
                  <a:lnTo>
                    <a:pt x="48" y="24"/>
                  </a:lnTo>
                  <a:lnTo>
                    <a:pt x="69" y="9"/>
                  </a:lnTo>
                  <a:lnTo>
                    <a:pt x="69" y="312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6" name="Freeform 286"/>
            <p:cNvSpPr/>
            <p:nvPr/>
          </p:nvSpPr>
          <p:spPr bwMode="auto">
            <a:xfrm>
              <a:off x="9717452" y="-6622584"/>
              <a:ext cx="193407" cy="545086"/>
            </a:xfrm>
            <a:custGeom>
              <a:avLst/>
              <a:gdLst>
                <a:gd name="T0" fmla="*/ 111 w 111"/>
                <a:gd name="T1" fmla="*/ 316 h 316"/>
                <a:gd name="T2" fmla="*/ 0 w 111"/>
                <a:gd name="T3" fmla="*/ 259 h 316"/>
                <a:gd name="T4" fmla="*/ 0 w 111"/>
                <a:gd name="T5" fmla="*/ 0 h 316"/>
                <a:gd name="T6" fmla="*/ 111 w 111"/>
                <a:gd name="T7" fmla="*/ 53 h 316"/>
                <a:gd name="T8" fmla="*/ 111 w 111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16">
                  <a:moveTo>
                    <a:pt x="111" y="316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11" y="53"/>
                  </a:lnTo>
                  <a:lnTo>
                    <a:pt x="111" y="316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7" name="Freeform 287"/>
            <p:cNvSpPr/>
            <p:nvPr/>
          </p:nvSpPr>
          <p:spPr bwMode="auto">
            <a:xfrm>
              <a:off x="9560636" y="-6770930"/>
              <a:ext cx="116741" cy="576135"/>
            </a:xfrm>
            <a:custGeom>
              <a:avLst/>
              <a:gdLst>
                <a:gd name="T0" fmla="*/ 67 w 67"/>
                <a:gd name="T1" fmla="*/ 334 h 334"/>
                <a:gd name="T2" fmla="*/ 0 w 67"/>
                <a:gd name="T3" fmla="*/ 298 h 334"/>
                <a:gd name="T4" fmla="*/ 0 w 67"/>
                <a:gd name="T5" fmla="*/ 0 h 334"/>
                <a:gd name="T6" fmla="*/ 67 w 67"/>
                <a:gd name="T7" fmla="*/ 35 h 334"/>
                <a:gd name="T8" fmla="*/ 67 w 67"/>
                <a:gd name="T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34">
                  <a:moveTo>
                    <a:pt x="67" y="334"/>
                  </a:moveTo>
                  <a:lnTo>
                    <a:pt x="0" y="298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67" y="334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8" name="Freeform 288"/>
            <p:cNvSpPr/>
            <p:nvPr/>
          </p:nvSpPr>
          <p:spPr bwMode="auto">
            <a:xfrm>
              <a:off x="9740103" y="-6589809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9" name="Freeform 289"/>
            <p:cNvSpPr/>
            <p:nvPr/>
          </p:nvSpPr>
          <p:spPr bwMode="auto">
            <a:xfrm>
              <a:off x="9740103" y="-656393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0" name="Freeform 290"/>
            <p:cNvSpPr/>
            <p:nvPr/>
          </p:nvSpPr>
          <p:spPr bwMode="auto">
            <a:xfrm>
              <a:off x="9759270" y="-657946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1" name="Freeform 291"/>
            <p:cNvSpPr/>
            <p:nvPr/>
          </p:nvSpPr>
          <p:spPr bwMode="auto">
            <a:xfrm>
              <a:off x="9759270" y="-655358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1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2" name="Freeform 292"/>
            <p:cNvSpPr/>
            <p:nvPr/>
          </p:nvSpPr>
          <p:spPr bwMode="auto">
            <a:xfrm>
              <a:off x="9740103" y="-6534611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3" name="Freeform 293"/>
            <p:cNvSpPr/>
            <p:nvPr/>
          </p:nvSpPr>
          <p:spPr bwMode="auto">
            <a:xfrm>
              <a:off x="9759270" y="-6525987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4" name="Freeform 294"/>
            <p:cNvSpPr/>
            <p:nvPr/>
          </p:nvSpPr>
          <p:spPr bwMode="auto">
            <a:xfrm>
              <a:off x="9785406" y="-656738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5" name="Freeform 295"/>
            <p:cNvSpPr/>
            <p:nvPr/>
          </p:nvSpPr>
          <p:spPr bwMode="auto">
            <a:xfrm>
              <a:off x="9785406" y="-654151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6" name="Freeform 296"/>
            <p:cNvSpPr/>
            <p:nvPr/>
          </p:nvSpPr>
          <p:spPr bwMode="auto">
            <a:xfrm>
              <a:off x="9806315" y="-6557036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7" name="Freeform 297"/>
            <p:cNvSpPr/>
            <p:nvPr/>
          </p:nvSpPr>
          <p:spPr bwMode="auto">
            <a:xfrm>
              <a:off x="9806315" y="-653116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8" name="Freeform 298"/>
            <p:cNvSpPr/>
            <p:nvPr/>
          </p:nvSpPr>
          <p:spPr bwMode="auto">
            <a:xfrm>
              <a:off x="9579802" y="-6736431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4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9" name="Freeform 299"/>
            <p:cNvSpPr/>
            <p:nvPr/>
          </p:nvSpPr>
          <p:spPr bwMode="auto">
            <a:xfrm>
              <a:off x="9579802" y="-6710556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0" name="Freeform 300"/>
            <p:cNvSpPr/>
            <p:nvPr/>
          </p:nvSpPr>
          <p:spPr bwMode="auto">
            <a:xfrm>
              <a:off x="9595484" y="-672608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1" name="Freeform 301"/>
            <p:cNvSpPr/>
            <p:nvPr/>
          </p:nvSpPr>
          <p:spPr bwMode="auto">
            <a:xfrm>
              <a:off x="9595484" y="-670020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2" name="Freeform 302"/>
            <p:cNvSpPr/>
            <p:nvPr/>
          </p:nvSpPr>
          <p:spPr bwMode="auto">
            <a:xfrm>
              <a:off x="9579802" y="-6681233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10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3" name="Freeform 303"/>
            <p:cNvSpPr/>
            <p:nvPr/>
          </p:nvSpPr>
          <p:spPr bwMode="auto">
            <a:xfrm>
              <a:off x="9579802" y="-6655358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4" name="Freeform 304"/>
            <p:cNvSpPr/>
            <p:nvPr/>
          </p:nvSpPr>
          <p:spPr bwMode="auto">
            <a:xfrm>
              <a:off x="9595484" y="-667088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5" name="Freeform 305"/>
            <p:cNvSpPr/>
            <p:nvPr/>
          </p:nvSpPr>
          <p:spPr bwMode="auto">
            <a:xfrm>
              <a:off x="9595484" y="-6645008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6" name="Freeform 306"/>
            <p:cNvSpPr/>
            <p:nvPr/>
          </p:nvSpPr>
          <p:spPr bwMode="auto">
            <a:xfrm>
              <a:off x="9623362" y="-6714006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7" name="Freeform 307"/>
            <p:cNvSpPr/>
            <p:nvPr/>
          </p:nvSpPr>
          <p:spPr bwMode="auto">
            <a:xfrm>
              <a:off x="9623362" y="-668640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8" name="Freeform 308"/>
            <p:cNvSpPr/>
            <p:nvPr/>
          </p:nvSpPr>
          <p:spPr bwMode="auto">
            <a:xfrm>
              <a:off x="9642528" y="-670365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10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9" name="Freeform 309"/>
            <p:cNvSpPr/>
            <p:nvPr/>
          </p:nvSpPr>
          <p:spPr bwMode="auto">
            <a:xfrm>
              <a:off x="9642528" y="-6677783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8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0" name="Freeform 310"/>
            <p:cNvSpPr/>
            <p:nvPr/>
          </p:nvSpPr>
          <p:spPr bwMode="auto">
            <a:xfrm>
              <a:off x="9579802" y="-6586360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9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1" name="Freeform 311"/>
            <p:cNvSpPr/>
            <p:nvPr/>
          </p:nvSpPr>
          <p:spPr bwMode="auto">
            <a:xfrm>
              <a:off x="9579802" y="-6560486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2" name="Freeform 312"/>
            <p:cNvSpPr/>
            <p:nvPr/>
          </p:nvSpPr>
          <p:spPr bwMode="auto">
            <a:xfrm>
              <a:off x="9595484" y="-6577735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3" name="Freeform 313"/>
            <p:cNvSpPr/>
            <p:nvPr/>
          </p:nvSpPr>
          <p:spPr bwMode="auto">
            <a:xfrm>
              <a:off x="9595484" y="-6551860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4" name="Freeform 314"/>
            <p:cNvSpPr/>
            <p:nvPr/>
          </p:nvSpPr>
          <p:spPr bwMode="auto">
            <a:xfrm>
              <a:off x="9623362" y="-656393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5" name="Freeform 315"/>
            <p:cNvSpPr/>
            <p:nvPr/>
          </p:nvSpPr>
          <p:spPr bwMode="auto">
            <a:xfrm>
              <a:off x="9623362" y="-653806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6" name="Freeform 316"/>
            <p:cNvSpPr/>
            <p:nvPr/>
          </p:nvSpPr>
          <p:spPr bwMode="auto">
            <a:xfrm>
              <a:off x="9642528" y="-655358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7" name="Freeform 317"/>
            <p:cNvSpPr/>
            <p:nvPr/>
          </p:nvSpPr>
          <p:spPr bwMode="auto">
            <a:xfrm>
              <a:off x="9642528" y="-652771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8" name="Freeform 318"/>
            <p:cNvSpPr/>
            <p:nvPr/>
          </p:nvSpPr>
          <p:spPr bwMode="auto">
            <a:xfrm>
              <a:off x="9579802" y="-6534611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9" name="Freeform 319"/>
            <p:cNvSpPr/>
            <p:nvPr/>
          </p:nvSpPr>
          <p:spPr bwMode="auto">
            <a:xfrm>
              <a:off x="9579802" y="-6512187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9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0" name="Freeform 320"/>
            <p:cNvSpPr/>
            <p:nvPr/>
          </p:nvSpPr>
          <p:spPr bwMode="auto">
            <a:xfrm>
              <a:off x="9595484" y="-6525987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1" name="Freeform 321"/>
            <p:cNvSpPr/>
            <p:nvPr/>
          </p:nvSpPr>
          <p:spPr bwMode="auto">
            <a:xfrm>
              <a:off x="9595484" y="-6501837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2" name="Freeform 322"/>
            <p:cNvSpPr/>
            <p:nvPr/>
          </p:nvSpPr>
          <p:spPr bwMode="auto">
            <a:xfrm>
              <a:off x="9623362" y="-651218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7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3" name="Freeform 323"/>
            <p:cNvSpPr/>
            <p:nvPr/>
          </p:nvSpPr>
          <p:spPr bwMode="auto">
            <a:xfrm>
              <a:off x="9623362" y="-6489762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4" name="Freeform 324"/>
            <p:cNvSpPr/>
            <p:nvPr/>
          </p:nvSpPr>
          <p:spPr bwMode="auto">
            <a:xfrm>
              <a:off x="9642528" y="-6505287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5" name="Freeform 325"/>
            <p:cNvSpPr/>
            <p:nvPr/>
          </p:nvSpPr>
          <p:spPr bwMode="auto">
            <a:xfrm>
              <a:off x="9642528" y="-6479412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6" name="Freeform 326"/>
            <p:cNvSpPr/>
            <p:nvPr/>
          </p:nvSpPr>
          <p:spPr bwMode="auto">
            <a:xfrm>
              <a:off x="9828967" y="-654496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7" name="Freeform 327"/>
            <p:cNvSpPr/>
            <p:nvPr/>
          </p:nvSpPr>
          <p:spPr bwMode="auto">
            <a:xfrm>
              <a:off x="9828967" y="-651908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8" name="Freeform 328"/>
            <p:cNvSpPr/>
            <p:nvPr/>
          </p:nvSpPr>
          <p:spPr bwMode="auto">
            <a:xfrm>
              <a:off x="9848133" y="-653461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9" name="Freeform 329"/>
            <p:cNvSpPr/>
            <p:nvPr/>
          </p:nvSpPr>
          <p:spPr bwMode="auto">
            <a:xfrm>
              <a:off x="9848133" y="-650873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7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0" name="Freeform 330"/>
            <p:cNvSpPr/>
            <p:nvPr/>
          </p:nvSpPr>
          <p:spPr bwMode="auto">
            <a:xfrm>
              <a:off x="9560636" y="-6791630"/>
              <a:ext cx="153332" cy="81074"/>
            </a:xfrm>
            <a:custGeom>
              <a:avLst/>
              <a:gdLst>
                <a:gd name="T0" fmla="*/ 0 w 88"/>
                <a:gd name="T1" fmla="*/ 12 h 47"/>
                <a:gd name="T2" fmla="*/ 67 w 88"/>
                <a:gd name="T3" fmla="*/ 47 h 47"/>
                <a:gd name="T4" fmla="*/ 88 w 88"/>
                <a:gd name="T5" fmla="*/ 32 h 47"/>
                <a:gd name="T6" fmla="*/ 20 w 88"/>
                <a:gd name="T7" fmla="*/ 0 h 47"/>
                <a:gd name="T8" fmla="*/ 0 w 88"/>
                <a:gd name="T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7">
                  <a:moveTo>
                    <a:pt x="0" y="12"/>
                  </a:moveTo>
                  <a:lnTo>
                    <a:pt x="67" y="47"/>
                  </a:lnTo>
                  <a:lnTo>
                    <a:pt x="88" y="32"/>
                  </a:lnTo>
                  <a:lnTo>
                    <a:pt x="2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1" name="Freeform 331"/>
            <p:cNvSpPr/>
            <p:nvPr/>
          </p:nvSpPr>
          <p:spPr bwMode="auto">
            <a:xfrm>
              <a:off x="9717452" y="-6641558"/>
              <a:ext cx="231740" cy="110397"/>
            </a:xfrm>
            <a:custGeom>
              <a:avLst/>
              <a:gdLst>
                <a:gd name="T0" fmla="*/ 0 w 133"/>
                <a:gd name="T1" fmla="*/ 11 h 64"/>
                <a:gd name="T2" fmla="*/ 111 w 133"/>
                <a:gd name="T3" fmla="*/ 64 h 64"/>
                <a:gd name="T4" fmla="*/ 133 w 133"/>
                <a:gd name="T5" fmla="*/ 47 h 64"/>
                <a:gd name="T6" fmla="*/ 24 w 133"/>
                <a:gd name="T7" fmla="*/ 0 h 64"/>
                <a:gd name="T8" fmla="*/ 0 w 133"/>
                <a:gd name="T9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64">
                  <a:moveTo>
                    <a:pt x="0" y="11"/>
                  </a:moveTo>
                  <a:lnTo>
                    <a:pt x="111" y="64"/>
                  </a:lnTo>
                  <a:lnTo>
                    <a:pt x="133" y="47"/>
                  </a:lnTo>
                  <a:lnTo>
                    <a:pt x="24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2" name="Freeform 332"/>
            <p:cNvSpPr/>
            <p:nvPr/>
          </p:nvSpPr>
          <p:spPr bwMode="auto">
            <a:xfrm>
              <a:off x="10168736" y="-6220669"/>
              <a:ext cx="181211" cy="362241"/>
            </a:xfrm>
            <a:custGeom>
              <a:avLst/>
              <a:gdLst>
                <a:gd name="T0" fmla="*/ 104 w 104"/>
                <a:gd name="T1" fmla="*/ 210 h 210"/>
                <a:gd name="T2" fmla="*/ 0 w 104"/>
                <a:gd name="T3" fmla="*/ 158 h 210"/>
                <a:gd name="T4" fmla="*/ 0 w 104"/>
                <a:gd name="T5" fmla="*/ 0 h 210"/>
                <a:gd name="T6" fmla="*/ 85 w 104"/>
                <a:gd name="T7" fmla="*/ 43 h 210"/>
                <a:gd name="T8" fmla="*/ 104 w 104"/>
                <a:gd name="T9" fmla="*/ 28 h 210"/>
                <a:gd name="T10" fmla="*/ 104 w 104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210">
                  <a:moveTo>
                    <a:pt x="104" y="210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85" y="43"/>
                  </a:lnTo>
                  <a:lnTo>
                    <a:pt x="104" y="28"/>
                  </a:lnTo>
                  <a:lnTo>
                    <a:pt x="104" y="210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3" name="Freeform 333"/>
            <p:cNvSpPr/>
            <p:nvPr/>
          </p:nvSpPr>
          <p:spPr bwMode="auto">
            <a:xfrm>
              <a:off x="9975329" y="-6745056"/>
              <a:ext cx="137650" cy="767606"/>
            </a:xfrm>
            <a:custGeom>
              <a:avLst/>
              <a:gdLst>
                <a:gd name="T0" fmla="*/ 79 w 79"/>
                <a:gd name="T1" fmla="*/ 445 h 445"/>
                <a:gd name="T2" fmla="*/ 0 w 79"/>
                <a:gd name="T3" fmla="*/ 406 h 445"/>
                <a:gd name="T4" fmla="*/ 0 w 79"/>
                <a:gd name="T5" fmla="*/ 0 h 445"/>
                <a:gd name="T6" fmla="*/ 59 w 79"/>
                <a:gd name="T7" fmla="*/ 26 h 445"/>
                <a:gd name="T8" fmla="*/ 79 w 79"/>
                <a:gd name="T9" fmla="*/ 11 h 445"/>
                <a:gd name="T10" fmla="*/ 79 w 79"/>
                <a:gd name="T11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45">
                  <a:moveTo>
                    <a:pt x="79" y="445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59" y="26"/>
                  </a:lnTo>
                  <a:lnTo>
                    <a:pt x="79" y="11"/>
                  </a:lnTo>
                  <a:lnTo>
                    <a:pt x="79" y="445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4" name="Freeform 334"/>
            <p:cNvSpPr/>
            <p:nvPr/>
          </p:nvSpPr>
          <p:spPr bwMode="auto">
            <a:xfrm>
              <a:off x="10090328" y="-6479412"/>
              <a:ext cx="118484" cy="550262"/>
            </a:xfrm>
            <a:custGeom>
              <a:avLst/>
              <a:gdLst>
                <a:gd name="T0" fmla="*/ 68 w 68"/>
                <a:gd name="T1" fmla="*/ 319 h 319"/>
                <a:gd name="T2" fmla="*/ 0 w 68"/>
                <a:gd name="T3" fmla="*/ 285 h 319"/>
                <a:gd name="T4" fmla="*/ 0 w 68"/>
                <a:gd name="T5" fmla="*/ 0 h 319"/>
                <a:gd name="T6" fmla="*/ 49 w 68"/>
                <a:gd name="T7" fmla="*/ 20 h 319"/>
                <a:gd name="T8" fmla="*/ 68 w 68"/>
                <a:gd name="T9" fmla="*/ 5 h 319"/>
                <a:gd name="T10" fmla="*/ 68 w 68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319">
                  <a:moveTo>
                    <a:pt x="68" y="319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49" y="20"/>
                  </a:lnTo>
                  <a:lnTo>
                    <a:pt x="68" y="5"/>
                  </a:lnTo>
                  <a:lnTo>
                    <a:pt x="68" y="319"/>
                  </a:lnTo>
                  <a:close/>
                </a:path>
              </a:pathLst>
            </a:custGeom>
            <a:solidFill>
              <a:srgbClr val="9D8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5" name="Freeform 335"/>
            <p:cNvSpPr/>
            <p:nvPr/>
          </p:nvSpPr>
          <p:spPr bwMode="auto">
            <a:xfrm>
              <a:off x="10287220" y="-6042999"/>
              <a:ext cx="149847" cy="231144"/>
            </a:xfrm>
            <a:custGeom>
              <a:avLst/>
              <a:gdLst>
                <a:gd name="T0" fmla="*/ 86 w 86"/>
                <a:gd name="T1" fmla="*/ 123 h 134"/>
                <a:gd name="T2" fmla="*/ 68 w 86"/>
                <a:gd name="T3" fmla="*/ 134 h 134"/>
                <a:gd name="T4" fmla="*/ 0 w 86"/>
                <a:gd name="T5" fmla="*/ 0 h 134"/>
                <a:gd name="T6" fmla="*/ 68 w 86"/>
                <a:gd name="T7" fmla="*/ 34 h 134"/>
                <a:gd name="T8" fmla="*/ 86 w 86"/>
                <a:gd name="T9" fmla="*/ 19 h 134"/>
                <a:gd name="T10" fmla="*/ 86 w 86"/>
                <a:gd name="T11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34">
                  <a:moveTo>
                    <a:pt x="86" y="123"/>
                  </a:moveTo>
                  <a:lnTo>
                    <a:pt x="68" y="134"/>
                  </a:lnTo>
                  <a:lnTo>
                    <a:pt x="0" y="0"/>
                  </a:lnTo>
                  <a:lnTo>
                    <a:pt x="68" y="34"/>
                  </a:lnTo>
                  <a:lnTo>
                    <a:pt x="86" y="19"/>
                  </a:lnTo>
                  <a:lnTo>
                    <a:pt x="86" y="123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6" name="Freeform 336"/>
            <p:cNvSpPr/>
            <p:nvPr/>
          </p:nvSpPr>
          <p:spPr bwMode="auto">
            <a:xfrm>
              <a:off x="10133888" y="-6236194"/>
              <a:ext cx="182952" cy="362241"/>
            </a:xfrm>
            <a:custGeom>
              <a:avLst/>
              <a:gdLst>
                <a:gd name="T0" fmla="*/ 105 w 105"/>
                <a:gd name="T1" fmla="*/ 210 h 210"/>
                <a:gd name="T2" fmla="*/ 0 w 105"/>
                <a:gd name="T3" fmla="*/ 157 h 210"/>
                <a:gd name="T4" fmla="*/ 0 w 105"/>
                <a:gd name="T5" fmla="*/ 0 h 210"/>
                <a:gd name="T6" fmla="*/ 105 w 105"/>
                <a:gd name="T7" fmla="*/ 52 h 210"/>
                <a:gd name="T8" fmla="*/ 105 w 10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10">
                  <a:moveTo>
                    <a:pt x="105" y="210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105" y="52"/>
                  </a:lnTo>
                  <a:lnTo>
                    <a:pt x="105" y="210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7" name="Freeform 337"/>
            <p:cNvSpPr/>
            <p:nvPr/>
          </p:nvSpPr>
          <p:spPr bwMode="auto">
            <a:xfrm>
              <a:off x="9940481" y="-6762305"/>
              <a:ext cx="137650" cy="769331"/>
            </a:xfrm>
            <a:custGeom>
              <a:avLst/>
              <a:gdLst>
                <a:gd name="T0" fmla="*/ 79 w 79"/>
                <a:gd name="T1" fmla="*/ 446 h 446"/>
                <a:gd name="T2" fmla="*/ 0 w 79"/>
                <a:gd name="T3" fmla="*/ 406 h 446"/>
                <a:gd name="T4" fmla="*/ 0 w 79"/>
                <a:gd name="T5" fmla="*/ 0 h 446"/>
                <a:gd name="T6" fmla="*/ 79 w 79"/>
                <a:gd name="T7" fmla="*/ 36 h 446"/>
                <a:gd name="T8" fmla="*/ 79 w 79"/>
                <a:gd name="T9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46">
                  <a:moveTo>
                    <a:pt x="79" y="44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79" y="36"/>
                  </a:lnTo>
                  <a:lnTo>
                    <a:pt x="79" y="446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8" name="Freeform 338"/>
            <p:cNvSpPr/>
            <p:nvPr/>
          </p:nvSpPr>
          <p:spPr bwMode="auto">
            <a:xfrm>
              <a:off x="10057222" y="-6496662"/>
              <a:ext cx="118484" cy="551986"/>
            </a:xfrm>
            <a:custGeom>
              <a:avLst/>
              <a:gdLst>
                <a:gd name="T0" fmla="*/ 68 w 68"/>
                <a:gd name="T1" fmla="*/ 320 h 320"/>
                <a:gd name="T2" fmla="*/ 0 w 68"/>
                <a:gd name="T3" fmla="*/ 286 h 320"/>
                <a:gd name="T4" fmla="*/ 0 w 68"/>
                <a:gd name="T5" fmla="*/ 0 h 320"/>
                <a:gd name="T6" fmla="*/ 68 w 68"/>
                <a:gd name="T7" fmla="*/ 30 h 320"/>
                <a:gd name="T8" fmla="*/ 68 w 68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20">
                  <a:moveTo>
                    <a:pt x="68" y="320"/>
                  </a:moveTo>
                  <a:lnTo>
                    <a:pt x="0" y="286"/>
                  </a:lnTo>
                  <a:lnTo>
                    <a:pt x="0" y="0"/>
                  </a:lnTo>
                  <a:lnTo>
                    <a:pt x="68" y="30"/>
                  </a:lnTo>
                  <a:lnTo>
                    <a:pt x="68" y="320"/>
                  </a:lnTo>
                  <a:close/>
                </a:path>
              </a:pathLst>
            </a:custGeom>
            <a:solidFill>
              <a:srgbClr val="DDB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9" name="Freeform 339"/>
            <p:cNvSpPr/>
            <p:nvPr/>
          </p:nvSpPr>
          <p:spPr bwMode="auto">
            <a:xfrm>
              <a:off x="10250630" y="-6061973"/>
              <a:ext cx="155074" cy="250119"/>
            </a:xfrm>
            <a:custGeom>
              <a:avLst/>
              <a:gdLst>
                <a:gd name="T0" fmla="*/ 89 w 89"/>
                <a:gd name="T1" fmla="*/ 145 h 145"/>
                <a:gd name="T2" fmla="*/ 0 w 89"/>
                <a:gd name="T3" fmla="*/ 100 h 145"/>
                <a:gd name="T4" fmla="*/ 0 w 89"/>
                <a:gd name="T5" fmla="*/ 0 h 145"/>
                <a:gd name="T6" fmla="*/ 89 w 89"/>
                <a:gd name="T7" fmla="*/ 45 h 145"/>
                <a:gd name="T8" fmla="*/ 89 w 8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45">
                  <a:moveTo>
                    <a:pt x="89" y="145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89" y="45"/>
                  </a:lnTo>
                  <a:lnTo>
                    <a:pt x="89" y="145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0" name="Freeform 340"/>
            <p:cNvSpPr/>
            <p:nvPr/>
          </p:nvSpPr>
          <p:spPr bwMode="auto">
            <a:xfrm>
              <a:off x="9963132" y="-673298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1" name="Freeform 341"/>
            <p:cNvSpPr/>
            <p:nvPr/>
          </p:nvSpPr>
          <p:spPr bwMode="auto">
            <a:xfrm>
              <a:off x="9963132" y="-6707106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2" name="Freeform 342"/>
            <p:cNvSpPr/>
            <p:nvPr/>
          </p:nvSpPr>
          <p:spPr bwMode="auto">
            <a:xfrm>
              <a:off x="9963132" y="-6684683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3" name="Freeform 343"/>
            <p:cNvSpPr/>
            <p:nvPr/>
          </p:nvSpPr>
          <p:spPr bwMode="auto">
            <a:xfrm>
              <a:off x="9963132" y="-6658808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4" name="Freeform 344"/>
            <p:cNvSpPr/>
            <p:nvPr/>
          </p:nvSpPr>
          <p:spPr bwMode="auto">
            <a:xfrm>
              <a:off x="9963132" y="-6632934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5" name="Freeform 345"/>
            <p:cNvSpPr/>
            <p:nvPr/>
          </p:nvSpPr>
          <p:spPr bwMode="auto">
            <a:xfrm>
              <a:off x="9982299" y="-672263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6" name="Freeform 346"/>
            <p:cNvSpPr/>
            <p:nvPr/>
          </p:nvSpPr>
          <p:spPr bwMode="auto">
            <a:xfrm>
              <a:off x="9982299" y="-669675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7" name="Freeform 347"/>
            <p:cNvSpPr/>
            <p:nvPr/>
          </p:nvSpPr>
          <p:spPr bwMode="auto">
            <a:xfrm>
              <a:off x="10004949" y="-6710556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8" name="Freeform 348"/>
            <p:cNvSpPr/>
            <p:nvPr/>
          </p:nvSpPr>
          <p:spPr bwMode="auto">
            <a:xfrm>
              <a:off x="10004949" y="-6686407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9" name="Freeform 349"/>
            <p:cNvSpPr/>
            <p:nvPr/>
          </p:nvSpPr>
          <p:spPr bwMode="auto">
            <a:xfrm>
              <a:off x="10025858" y="-670020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0" name="Freeform 350"/>
            <p:cNvSpPr/>
            <p:nvPr/>
          </p:nvSpPr>
          <p:spPr bwMode="auto">
            <a:xfrm>
              <a:off x="10025858" y="-6677783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1" name="Freeform 351"/>
            <p:cNvSpPr/>
            <p:nvPr/>
          </p:nvSpPr>
          <p:spPr bwMode="auto">
            <a:xfrm>
              <a:off x="10130403" y="-6444913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2" name="Freeform 352"/>
            <p:cNvSpPr/>
            <p:nvPr/>
          </p:nvSpPr>
          <p:spPr bwMode="auto">
            <a:xfrm>
              <a:off x="10130403" y="-6419039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8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3" name="Freeform 353"/>
            <p:cNvSpPr/>
            <p:nvPr/>
          </p:nvSpPr>
          <p:spPr bwMode="auto">
            <a:xfrm>
              <a:off x="10149570" y="-6434563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4" name="Freeform 354"/>
            <p:cNvSpPr/>
            <p:nvPr/>
          </p:nvSpPr>
          <p:spPr bwMode="auto">
            <a:xfrm>
              <a:off x="10149570" y="-6412139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10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5" name="Freeform 355"/>
            <p:cNvSpPr/>
            <p:nvPr/>
          </p:nvSpPr>
          <p:spPr bwMode="auto">
            <a:xfrm>
              <a:off x="10130403" y="-6386265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6" name="Freeform 356"/>
            <p:cNvSpPr/>
            <p:nvPr/>
          </p:nvSpPr>
          <p:spPr bwMode="auto">
            <a:xfrm>
              <a:off x="10130403" y="-6360391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8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7" name="Freeform 357"/>
            <p:cNvSpPr/>
            <p:nvPr/>
          </p:nvSpPr>
          <p:spPr bwMode="auto">
            <a:xfrm>
              <a:off x="10149570" y="-6375915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8" name="Freeform 358"/>
            <p:cNvSpPr/>
            <p:nvPr/>
          </p:nvSpPr>
          <p:spPr bwMode="auto">
            <a:xfrm>
              <a:off x="10149570" y="-6350041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7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9" name="Freeform 359"/>
            <p:cNvSpPr/>
            <p:nvPr/>
          </p:nvSpPr>
          <p:spPr bwMode="auto">
            <a:xfrm>
              <a:off x="10130403" y="-6320716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0" name="Freeform 360"/>
            <p:cNvSpPr/>
            <p:nvPr/>
          </p:nvSpPr>
          <p:spPr bwMode="auto">
            <a:xfrm>
              <a:off x="10130403" y="-6294842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1" name="Freeform 361"/>
            <p:cNvSpPr/>
            <p:nvPr/>
          </p:nvSpPr>
          <p:spPr bwMode="auto">
            <a:xfrm>
              <a:off x="10149570" y="-6312092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2" name="Freeform 362"/>
            <p:cNvSpPr/>
            <p:nvPr/>
          </p:nvSpPr>
          <p:spPr bwMode="auto">
            <a:xfrm>
              <a:off x="10149570" y="-6286217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8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3" name="Freeform 363"/>
            <p:cNvSpPr/>
            <p:nvPr/>
          </p:nvSpPr>
          <p:spPr bwMode="auto">
            <a:xfrm>
              <a:off x="10130403" y="-6256893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4" name="Freeform 364"/>
            <p:cNvSpPr/>
            <p:nvPr/>
          </p:nvSpPr>
          <p:spPr bwMode="auto">
            <a:xfrm>
              <a:off x="10130403" y="-6231018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5" name="Freeform 365"/>
            <p:cNvSpPr/>
            <p:nvPr/>
          </p:nvSpPr>
          <p:spPr bwMode="auto">
            <a:xfrm>
              <a:off x="10149570" y="-6246544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6" name="Freeform 366"/>
            <p:cNvSpPr/>
            <p:nvPr/>
          </p:nvSpPr>
          <p:spPr bwMode="auto">
            <a:xfrm>
              <a:off x="10149570" y="-6220669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8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7" name="Freeform 367"/>
            <p:cNvSpPr/>
            <p:nvPr/>
          </p:nvSpPr>
          <p:spPr bwMode="auto">
            <a:xfrm>
              <a:off x="10130403" y="-6191345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8" name="Freeform 368"/>
            <p:cNvSpPr/>
            <p:nvPr/>
          </p:nvSpPr>
          <p:spPr bwMode="auto">
            <a:xfrm>
              <a:off x="10130403" y="-6165470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9" name="Freeform 369"/>
            <p:cNvSpPr/>
            <p:nvPr/>
          </p:nvSpPr>
          <p:spPr bwMode="auto">
            <a:xfrm>
              <a:off x="10149570" y="-6180995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1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0" name="Freeform 370"/>
            <p:cNvSpPr/>
            <p:nvPr/>
          </p:nvSpPr>
          <p:spPr bwMode="auto">
            <a:xfrm>
              <a:off x="10149570" y="-6155120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1" name="Freeform 371"/>
            <p:cNvSpPr/>
            <p:nvPr/>
          </p:nvSpPr>
          <p:spPr bwMode="auto">
            <a:xfrm>
              <a:off x="10179190" y="-6187895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7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2" name="Freeform 372"/>
            <p:cNvSpPr/>
            <p:nvPr/>
          </p:nvSpPr>
          <p:spPr bwMode="auto">
            <a:xfrm>
              <a:off x="10179190" y="-616547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3" name="Freeform 373"/>
            <p:cNvSpPr/>
            <p:nvPr/>
          </p:nvSpPr>
          <p:spPr bwMode="auto">
            <a:xfrm>
              <a:off x="10198357" y="-6179270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8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4" name="Freeform 374"/>
            <p:cNvSpPr/>
            <p:nvPr/>
          </p:nvSpPr>
          <p:spPr bwMode="auto">
            <a:xfrm>
              <a:off x="10198357" y="-615512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5" name="Freeform 375"/>
            <p:cNvSpPr/>
            <p:nvPr/>
          </p:nvSpPr>
          <p:spPr bwMode="auto">
            <a:xfrm>
              <a:off x="10224493" y="-616892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6" name="Freeform 376"/>
            <p:cNvSpPr/>
            <p:nvPr/>
          </p:nvSpPr>
          <p:spPr bwMode="auto">
            <a:xfrm>
              <a:off x="10224493" y="-6143046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7" name="Freeform 377"/>
            <p:cNvSpPr/>
            <p:nvPr/>
          </p:nvSpPr>
          <p:spPr bwMode="auto">
            <a:xfrm>
              <a:off x="10243660" y="-615857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8" name="Freeform 378"/>
            <p:cNvSpPr/>
            <p:nvPr/>
          </p:nvSpPr>
          <p:spPr bwMode="auto">
            <a:xfrm>
              <a:off x="10243660" y="-613269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9" name="Freeform 379"/>
            <p:cNvSpPr/>
            <p:nvPr/>
          </p:nvSpPr>
          <p:spPr bwMode="auto">
            <a:xfrm>
              <a:off x="10268054" y="-614649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0" name="Freeform 380"/>
            <p:cNvSpPr/>
            <p:nvPr/>
          </p:nvSpPr>
          <p:spPr bwMode="auto">
            <a:xfrm>
              <a:off x="10268054" y="-6120621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1" name="Freeform 381"/>
            <p:cNvSpPr/>
            <p:nvPr/>
          </p:nvSpPr>
          <p:spPr bwMode="auto">
            <a:xfrm>
              <a:off x="10287220" y="-6136146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2" name="Freeform 382"/>
            <p:cNvSpPr/>
            <p:nvPr/>
          </p:nvSpPr>
          <p:spPr bwMode="auto">
            <a:xfrm>
              <a:off x="10287220" y="-611027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3" name="Freeform 383"/>
            <p:cNvSpPr/>
            <p:nvPr/>
          </p:nvSpPr>
          <p:spPr bwMode="auto">
            <a:xfrm>
              <a:off x="9982299" y="-667433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4" name="Freeform 384"/>
            <p:cNvSpPr/>
            <p:nvPr/>
          </p:nvSpPr>
          <p:spPr bwMode="auto">
            <a:xfrm>
              <a:off x="9982299" y="-6648458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5" name="Freeform 385"/>
            <p:cNvSpPr/>
            <p:nvPr/>
          </p:nvSpPr>
          <p:spPr bwMode="auto">
            <a:xfrm>
              <a:off x="9982299" y="-6622584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8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6" name="Freeform 386"/>
            <p:cNvSpPr/>
            <p:nvPr/>
          </p:nvSpPr>
          <p:spPr bwMode="auto">
            <a:xfrm>
              <a:off x="10316841" y="-6010224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7" name="Freeform 387"/>
            <p:cNvSpPr/>
            <p:nvPr/>
          </p:nvSpPr>
          <p:spPr bwMode="auto">
            <a:xfrm>
              <a:off x="10316841" y="-5984350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10 h 11"/>
                <a:gd name="T4" fmla="*/ 0 w 5"/>
                <a:gd name="T5" fmla="*/ 0 h 11"/>
                <a:gd name="T6" fmla="*/ 5 w 5"/>
                <a:gd name="T7" fmla="*/ 4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8" name="Freeform 388"/>
            <p:cNvSpPr/>
            <p:nvPr/>
          </p:nvSpPr>
          <p:spPr bwMode="auto">
            <a:xfrm>
              <a:off x="10316841" y="-5958475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9" name="Freeform 389"/>
            <p:cNvSpPr/>
            <p:nvPr/>
          </p:nvSpPr>
          <p:spPr bwMode="auto">
            <a:xfrm>
              <a:off x="10316841" y="-5961925"/>
              <a:ext cx="8711" cy="24149"/>
            </a:xfrm>
            <a:custGeom>
              <a:avLst/>
              <a:gdLst>
                <a:gd name="T0" fmla="*/ 5 w 5"/>
                <a:gd name="T1" fmla="*/ 14 h 14"/>
                <a:gd name="T2" fmla="*/ 0 w 5"/>
                <a:gd name="T3" fmla="*/ 10 h 14"/>
                <a:gd name="T4" fmla="*/ 0 w 5"/>
                <a:gd name="T5" fmla="*/ 0 h 14"/>
                <a:gd name="T6" fmla="*/ 5 w 5"/>
                <a:gd name="T7" fmla="*/ 4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0" name="Freeform 390"/>
            <p:cNvSpPr/>
            <p:nvPr/>
          </p:nvSpPr>
          <p:spPr bwMode="auto">
            <a:xfrm>
              <a:off x="10332522" y="-5999874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1" name="Freeform 391"/>
            <p:cNvSpPr/>
            <p:nvPr/>
          </p:nvSpPr>
          <p:spPr bwMode="auto">
            <a:xfrm>
              <a:off x="10332522" y="-5974000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2" name="Freeform 392"/>
            <p:cNvSpPr/>
            <p:nvPr/>
          </p:nvSpPr>
          <p:spPr bwMode="auto">
            <a:xfrm>
              <a:off x="10358659" y="-598780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3" name="Freeform 393"/>
            <p:cNvSpPr/>
            <p:nvPr/>
          </p:nvSpPr>
          <p:spPr bwMode="auto">
            <a:xfrm>
              <a:off x="10358659" y="-5961925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4" name="Freeform 394"/>
            <p:cNvSpPr/>
            <p:nvPr/>
          </p:nvSpPr>
          <p:spPr bwMode="auto">
            <a:xfrm>
              <a:off x="10379568" y="-5977450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5" name="Freeform 395"/>
            <p:cNvSpPr/>
            <p:nvPr/>
          </p:nvSpPr>
          <p:spPr bwMode="auto">
            <a:xfrm>
              <a:off x="10379568" y="-5951575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6" name="Freeform 396"/>
            <p:cNvSpPr/>
            <p:nvPr/>
          </p:nvSpPr>
          <p:spPr bwMode="auto">
            <a:xfrm>
              <a:off x="10332522" y="-594812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7" name="Freeform 397"/>
            <p:cNvSpPr/>
            <p:nvPr/>
          </p:nvSpPr>
          <p:spPr bwMode="auto">
            <a:xfrm>
              <a:off x="10332522" y="-5951575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8" name="Freeform 398"/>
            <p:cNvSpPr/>
            <p:nvPr/>
          </p:nvSpPr>
          <p:spPr bwMode="auto">
            <a:xfrm>
              <a:off x="9835936" y="-6363841"/>
              <a:ext cx="189922" cy="357067"/>
            </a:xfrm>
            <a:custGeom>
              <a:avLst/>
              <a:gdLst>
                <a:gd name="T0" fmla="*/ 109 w 109"/>
                <a:gd name="T1" fmla="*/ 201 h 207"/>
                <a:gd name="T2" fmla="*/ 94 w 109"/>
                <a:gd name="T3" fmla="*/ 207 h 207"/>
                <a:gd name="T4" fmla="*/ 0 w 109"/>
                <a:gd name="T5" fmla="*/ 0 h 207"/>
                <a:gd name="T6" fmla="*/ 94 w 109"/>
                <a:gd name="T7" fmla="*/ 49 h 207"/>
                <a:gd name="T8" fmla="*/ 109 w 109"/>
                <a:gd name="T9" fmla="*/ 30 h 207"/>
                <a:gd name="T10" fmla="*/ 109 w 109"/>
                <a:gd name="T11" fmla="*/ 20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07">
                  <a:moveTo>
                    <a:pt x="109" y="201"/>
                  </a:moveTo>
                  <a:lnTo>
                    <a:pt x="94" y="207"/>
                  </a:lnTo>
                  <a:lnTo>
                    <a:pt x="0" y="0"/>
                  </a:lnTo>
                  <a:lnTo>
                    <a:pt x="94" y="49"/>
                  </a:lnTo>
                  <a:lnTo>
                    <a:pt x="109" y="30"/>
                  </a:lnTo>
                  <a:lnTo>
                    <a:pt x="109" y="201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9" name="Freeform 399"/>
            <p:cNvSpPr/>
            <p:nvPr/>
          </p:nvSpPr>
          <p:spPr bwMode="auto">
            <a:xfrm>
              <a:off x="9809800" y="-6375915"/>
              <a:ext cx="189922" cy="369141"/>
            </a:xfrm>
            <a:custGeom>
              <a:avLst/>
              <a:gdLst>
                <a:gd name="T0" fmla="*/ 109 w 109"/>
                <a:gd name="T1" fmla="*/ 214 h 214"/>
                <a:gd name="T2" fmla="*/ 0 w 109"/>
                <a:gd name="T3" fmla="*/ 160 h 214"/>
                <a:gd name="T4" fmla="*/ 0 w 109"/>
                <a:gd name="T5" fmla="*/ 0 h 214"/>
                <a:gd name="T6" fmla="*/ 109 w 109"/>
                <a:gd name="T7" fmla="*/ 56 h 214"/>
                <a:gd name="T8" fmla="*/ 109 w 109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14">
                  <a:moveTo>
                    <a:pt x="109" y="214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109" y="56"/>
                  </a:lnTo>
                  <a:lnTo>
                    <a:pt x="109" y="214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0" name="Freeform 400"/>
            <p:cNvSpPr/>
            <p:nvPr/>
          </p:nvSpPr>
          <p:spPr bwMode="auto">
            <a:xfrm>
              <a:off x="9835936" y="-6337966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1" name="Freeform 401"/>
            <p:cNvSpPr/>
            <p:nvPr/>
          </p:nvSpPr>
          <p:spPr bwMode="auto">
            <a:xfrm>
              <a:off x="9835936" y="-631381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2" name="Freeform 402"/>
            <p:cNvSpPr/>
            <p:nvPr/>
          </p:nvSpPr>
          <p:spPr bwMode="auto">
            <a:xfrm>
              <a:off x="9855102" y="-632761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8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3" name="Freeform 403"/>
            <p:cNvSpPr/>
            <p:nvPr/>
          </p:nvSpPr>
          <p:spPr bwMode="auto">
            <a:xfrm>
              <a:off x="9855102" y="-6305192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4" name="Freeform 404"/>
            <p:cNvSpPr/>
            <p:nvPr/>
          </p:nvSpPr>
          <p:spPr bwMode="auto">
            <a:xfrm>
              <a:off x="9835936" y="-6286217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5" name="Freeform 405"/>
            <p:cNvSpPr/>
            <p:nvPr/>
          </p:nvSpPr>
          <p:spPr bwMode="auto">
            <a:xfrm>
              <a:off x="9835936" y="-6258618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7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6" name="Freeform 407"/>
            <p:cNvSpPr/>
            <p:nvPr/>
          </p:nvSpPr>
          <p:spPr bwMode="auto">
            <a:xfrm>
              <a:off x="9855103" y="-627586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7" name="Freeform 408"/>
            <p:cNvSpPr/>
            <p:nvPr/>
          </p:nvSpPr>
          <p:spPr bwMode="auto">
            <a:xfrm>
              <a:off x="9855103" y="-625344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8" name="Freeform 409"/>
            <p:cNvSpPr/>
            <p:nvPr/>
          </p:nvSpPr>
          <p:spPr bwMode="auto">
            <a:xfrm>
              <a:off x="9835936" y="-6232744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9" name="Freeform 410"/>
            <p:cNvSpPr/>
            <p:nvPr/>
          </p:nvSpPr>
          <p:spPr bwMode="auto">
            <a:xfrm>
              <a:off x="9835936" y="-6206869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0" name="Freeform 411"/>
            <p:cNvSpPr/>
            <p:nvPr/>
          </p:nvSpPr>
          <p:spPr bwMode="auto">
            <a:xfrm>
              <a:off x="9855103" y="-6224119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1" name="Freeform 412"/>
            <p:cNvSpPr/>
            <p:nvPr/>
          </p:nvSpPr>
          <p:spPr bwMode="auto">
            <a:xfrm>
              <a:off x="9855103" y="-6198245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2" name="Freeform 413"/>
            <p:cNvSpPr/>
            <p:nvPr/>
          </p:nvSpPr>
          <p:spPr bwMode="auto">
            <a:xfrm>
              <a:off x="9940481" y="-6781280"/>
              <a:ext cx="172498" cy="81074"/>
            </a:xfrm>
            <a:custGeom>
              <a:avLst/>
              <a:gdLst>
                <a:gd name="T0" fmla="*/ 0 w 99"/>
                <a:gd name="T1" fmla="*/ 11 h 47"/>
                <a:gd name="T2" fmla="*/ 79 w 99"/>
                <a:gd name="T3" fmla="*/ 47 h 47"/>
                <a:gd name="T4" fmla="*/ 99 w 99"/>
                <a:gd name="T5" fmla="*/ 32 h 47"/>
                <a:gd name="T6" fmla="*/ 22 w 99"/>
                <a:gd name="T7" fmla="*/ 0 h 47"/>
                <a:gd name="T8" fmla="*/ 0 w 99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7">
                  <a:moveTo>
                    <a:pt x="0" y="11"/>
                  </a:moveTo>
                  <a:lnTo>
                    <a:pt x="79" y="47"/>
                  </a:lnTo>
                  <a:lnTo>
                    <a:pt x="99" y="32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3" name="Freeform 414"/>
            <p:cNvSpPr/>
            <p:nvPr/>
          </p:nvSpPr>
          <p:spPr bwMode="auto">
            <a:xfrm>
              <a:off x="10057223" y="-6519087"/>
              <a:ext cx="151589" cy="74174"/>
            </a:xfrm>
            <a:custGeom>
              <a:avLst/>
              <a:gdLst>
                <a:gd name="T0" fmla="*/ 0 w 87"/>
                <a:gd name="T1" fmla="*/ 13 h 43"/>
                <a:gd name="T2" fmla="*/ 68 w 87"/>
                <a:gd name="T3" fmla="*/ 43 h 43"/>
                <a:gd name="T4" fmla="*/ 87 w 87"/>
                <a:gd name="T5" fmla="*/ 28 h 43"/>
                <a:gd name="T6" fmla="*/ 19 w 87"/>
                <a:gd name="T7" fmla="*/ 0 h 43"/>
                <a:gd name="T8" fmla="*/ 0 w 87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3">
                  <a:moveTo>
                    <a:pt x="0" y="13"/>
                  </a:moveTo>
                  <a:lnTo>
                    <a:pt x="68" y="43"/>
                  </a:lnTo>
                  <a:lnTo>
                    <a:pt x="87" y="28"/>
                  </a:lnTo>
                  <a:lnTo>
                    <a:pt x="1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8C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4" name="Freeform 415"/>
            <p:cNvSpPr/>
            <p:nvPr/>
          </p:nvSpPr>
          <p:spPr bwMode="auto">
            <a:xfrm>
              <a:off x="10175707" y="-6236194"/>
              <a:ext cx="174241" cy="89698"/>
            </a:xfrm>
            <a:custGeom>
              <a:avLst/>
              <a:gdLst>
                <a:gd name="T0" fmla="*/ 0 w 100"/>
                <a:gd name="T1" fmla="*/ 11 h 52"/>
                <a:gd name="T2" fmla="*/ 81 w 100"/>
                <a:gd name="T3" fmla="*/ 52 h 52"/>
                <a:gd name="T4" fmla="*/ 100 w 100"/>
                <a:gd name="T5" fmla="*/ 37 h 52"/>
                <a:gd name="T6" fmla="*/ 19 w 100"/>
                <a:gd name="T7" fmla="*/ 0 h 52"/>
                <a:gd name="T8" fmla="*/ 0 w 100"/>
                <a:gd name="T9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0" y="11"/>
                  </a:moveTo>
                  <a:lnTo>
                    <a:pt x="81" y="52"/>
                  </a:lnTo>
                  <a:lnTo>
                    <a:pt x="100" y="37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5" name="Freeform 416"/>
            <p:cNvSpPr/>
            <p:nvPr/>
          </p:nvSpPr>
          <p:spPr bwMode="auto">
            <a:xfrm>
              <a:off x="10250630" y="-6080948"/>
              <a:ext cx="186437" cy="96598"/>
            </a:xfrm>
            <a:custGeom>
              <a:avLst/>
              <a:gdLst>
                <a:gd name="T0" fmla="*/ 0 w 107"/>
                <a:gd name="T1" fmla="*/ 11 h 56"/>
                <a:gd name="T2" fmla="*/ 89 w 107"/>
                <a:gd name="T3" fmla="*/ 56 h 56"/>
                <a:gd name="T4" fmla="*/ 107 w 107"/>
                <a:gd name="T5" fmla="*/ 41 h 56"/>
                <a:gd name="T6" fmla="*/ 21 w 107"/>
                <a:gd name="T7" fmla="*/ 0 h 56"/>
                <a:gd name="T8" fmla="*/ 0 w 107"/>
                <a:gd name="T9" fmla="*/ 1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56">
                  <a:moveTo>
                    <a:pt x="0" y="11"/>
                  </a:moveTo>
                  <a:lnTo>
                    <a:pt x="89" y="56"/>
                  </a:lnTo>
                  <a:lnTo>
                    <a:pt x="107" y="41"/>
                  </a:lnTo>
                  <a:lnTo>
                    <a:pt x="2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6" name="Freeform 417"/>
            <p:cNvSpPr/>
            <p:nvPr/>
          </p:nvSpPr>
          <p:spPr bwMode="auto">
            <a:xfrm>
              <a:off x="9809801" y="-6394890"/>
              <a:ext cx="216059" cy="115573"/>
            </a:xfrm>
            <a:custGeom>
              <a:avLst/>
              <a:gdLst>
                <a:gd name="T0" fmla="*/ 0 w 124"/>
                <a:gd name="T1" fmla="*/ 11 h 67"/>
                <a:gd name="T2" fmla="*/ 109 w 124"/>
                <a:gd name="T3" fmla="*/ 67 h 67"/>
                <a:gd name="T4" fmla="*/ 124 w 124"/>
                <a:gd name="T5" fmla="*/ 48 h 67"/>
                <a:gd name="T6" fmla="*/ 22 w 124"/>
                <a:gd name="T7" fmla="*/ 0 h 67"/>
                <a:gd name="T8" fmla="*/ 0 w 124"/>
                <a:gd name="T9" fmla="*/ 1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7">
                  <a:moveTo>
                    <a:pt x="0" y="11"/>
                  </a:moveTo>
                  <a:lnTo>
                    <a:pt x="109" y="67"/>
                  </a:lnTo>
                  <a:lnTo>
                    <a:pt x="124" y="48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7" name="Freeform 418"/>
            <p:cNvSpPr/>
            <p:nvPr/>
          </p:nvSpPr>
          <p:spPr bwMode="auto">
            <a:xfrm>
              <a:off x="10581687" y="-5808405"/>
              <a:ext cx="29620" cy="144896"/>
            </a:xfrm>
            <a:custGeom>
              <a:avLst/>
              <a:gdLst>
                <a:gd name="T0" fmla="*/ 17 w 17"/>
                <a:gd name="T1" fmla="*/ 84 h 84"/>
                <a:gd name="T2" fmla="*/ 0 w 17"/>
                <a:gd name="T3" fmla="*/ 77 h 84"/>
                <a:gd name="T4" fmla="*/ 0 w 17"/>
                <a:gd name="T5" fmla="*/ 0 h 84"/>
                <a:gd name="T6" fmla="*/ 17 w 17"/>
                <a:gd name="T7" fmla="*/ 0 h 84"/>
                <a:gd name="T8" fmla="*/ 17 w 1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4">
                  <a:moveTo>
                    <a:pt x="17" y="84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84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8" name="Freeform 419"/>
            <p:cNvSpPr/>
            <p:nvPr/>
          </p:nvSpPr>
          <p:spPr bwMode="auto">
            <a:xfrm>
              <a:off x="10611309" y="-5808405"/>
              <a:ext cx="22651" cy="144896"/>
            </a:xfrm>
            <a:custGeom>
              <a:avLst/>
              <a:gdLst>
                <a:gd name="T0" fmla="*/ 0 w 13"/>
                <a:gd name="T1" fmla="*/ 84 h 84"/>
                <a:gd name="T2" fmla="*/ 13 w 13"/>
                <a:gd name="T3" fmla="*/ 79 h 84"/>
                <a:gd name="T4" fmla="*/ 13 w 13"/>
                <a:gd name="T5" fmla="*/ 0 h 84"/>
                <a:gd name="T6" fmla="*/ 0 w 13"/>
                <a:gd name="T7" fmla="*/ 0 h 84"/>
                <a:gd name="T8" fmla="*/ 0 w 13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4">
                  <a:moveTo>
                    <a:pt x="0" y="84"/>
                  </a:moveTo>
                  <a:lnTo>
                    <a:pt x="13" y="7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9" name="Freeform 420"/>
            <p:cNvSpPr/>
            <p:nvPr/>
          </p:nvSpPr>
          <p:spPr bwMode="auto">
            <a:xfrm>
              <a:off x="10499795" y="-5906727"/>
              <a:ext cx="219544" cy="101773"/>
            </a:xfrm>
            <a:custGeom>
              <a:avLst/>
              <a:gdLst>
                <a:gd name="T0" fmla="*/ 2 w 126"/>
                <a:gd name="T1" fmla="*/ 25 h 59"/>
                <a:gd name="T2" fmla="*/ 34 w 126"/>
                <a:gd name="T3" fmla="*/ 8 h 59"/>
                <a:gd name="T4" fmla="*/ 62 w 126"/>
                <a:gd name="T5" fmla="*/ 0 h 59"/>
                <a:gd name="T6" fmla="*/ 126 w 126"/>
                <a:gd name="T7" fmla="*/ 27 h 59"/>
                <a:gd name="T8" fmla="*/ 60 w 126"/>
                <a:gd name="T9" fmla="*/ 59 h 59"/>
                <a:gd name="T10" fmla="*/ 0 w 126"/>
                <a:gd name="T11" fmla="*/ 32 h 59"/>
                <a:gd name="T12" fmla="*/ 2 w 126"/>
                <a:gd name="T1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59">
                  <a:moveTo>
                    <a:pt x="2" y="25"/>
                  </a:moveTo>
                  <a:lnTo>
                    <a:pt x="34" y="8"/>
                  </a:lnTo>
                  <a:lnTo>
                    <a:pt x="62" y="0"/>
                  </a:lnTo>
                  <a:lnTo>
                    <a:pt x="126" y="27"/>
                  </a:lnTo>
                  <a:lnTo>
                    <a:pt x="60" y="59"/>
                  </a:lnTo>
                  <a:lnTo>
                    <a:pt x="0" y="32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0" name="Freeform 421"/>
            <p:cNvSpPr/>
            <p:nvPr/>
          </p:nvSpPr>
          <p:spPr bwMode="auto">
            <a:xfrm>
              <a:off x="10473658" y="-5863603"/>
              <a:ext cx="130680" cy="106947"/>
            </a:xfrm>
            <a:custGeom>
              <a:avLst/>
              <a:gdLst>
                <a:gd name="T0" fmla="*/ 75 w 75"/>
                <a:gd name="T1" fmla="*/ 62 h 62"/>
                <a:gd name="T2" fmla="*/ 75 w 75"/>
                <a:gd name="T3" fmla="*/ 28 h 62"/>
                <a:gd name="T4" fmla="*/ 17 w 75"/>
                <a:gd name="T5" fmla="*/ 0 h 62"/>
                <a:gd name="T6" fmla="*/ 0 w 75"/>
                <a:gd name="T7" fmla="*/ 30 h 62"/>
                <a:gd name="T8" fmla="*/ 75 w 7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75" y="62"/>
                  </a:moveTo>
                  <a:lnTo>
                    <a:pt x="75" y="28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5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1" name="Freeform 422"/>
            <p:cNvSpPr/>
            <p:nvPr/>
          </p:nvSpPr>
          <p:spPr bwMode="auto">
            <a:xfrm>
              <a:off x="10604339" y="-5860153"/>
              <a:ext cx="148104" cy="103497"/>
            </a:xfrm>
            <a:custGeom>
              <a:avLst/>
              <a:gdLst>
                <a:gd name="T0" fmla="*/ 85 w 85"/>
                <a:gd name="T1" fmla="*/ 28 h 60"/>
                <a:gd name="T2" fmla="*/ 66 w 85"/>
                <a:gd name="T3" fmla="*/ 0 h 60"/>
                <a:gd name="T4" fmla="*/ 0 w 85"/>
                <a:gd name="T5" fmla="*/ 26 h 60"/>
                <a:gd name="T6" fmla="*/ 0 w 85"/>
                <a:gd name="T7" fmla="*/ 60 h 60"/>
                <a:gd name="T8" fmla="*/ 85 w 85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0">
                  <a:moveTo>
                    <a:pt x="85" y="28"/>
                  </a:moveTo>
                  <a:lnTo>
                    <a:pt x="66" y="0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85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2" name="Freeform 423"/>
            <p:cNvSpPr/>
            <p:nvPr/>
          </p:nvSpPr>
          <p:spPr bwMode="auto">
            <a:xfrm>
              <a:off x="10529415" y="-5970551"/>
              <a:ext cx="163786" cy="100047"/>
            </a:xfrm>
            <a:custGeom>
              <a:avLst/>
              <a:gdLst>
                <a:gd name="T0" fmla="*/ 0 w 94"/>
                <a:gd name="T1" fmla="*/ 22 h 58"/>
                <a:gd name="T2" fmla="*/ 28 w 94"/>
                <a:gd name="T3" fmla="*/ 9 h 58"/>
                <a:gd name="T4" fmla="*/ 45 w 94"/>
                <a:gd name="T5" fmla="*/ 0 h 58"/>
                <a:gd name="T6" fmla="*/ 94 w 94"/>
                <a:gd name="T7" fmla="*/ 24 h 58"/>
                <a:gd name="T8" fmla="*/ 49 w 94"/>
                <a:gd name="T9" fmla="*/ 58 h 58"/>
                <a:gd name="T10" fmla="*/ 17 w 94"/>
                <a:gd name="T11" fmla="*/ 47 h 58"/>
                <a:gd name="T12" fmla="*/ 0 w 94"/>
                <a:gd name="T13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8">
                  <a:moveTo>
                    <a:pt x="0" y="22"/>
                  </a:moveTo>
                  <a:lnTo>
                    <a:pt x="28" y="9"/>
                  </a:lnTo>
                  <a:lnTo>
                    <a:pt x="45" y="0"/>
                  </a:lnTo>
                  <a:lnTo>
                    <a:pt x="94" y="24"/>
                  </a:lnTo>
                  <a:lnTo>
                    <a:pt x="49" y="58"/>
                  </a:lnTo>
                  <a:lnTo>
                    <a:pt x="17" y="4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3" name="Freeform 424"/>
            <p:cNvSpPr/>
            <p:nvPr/>
          </p:nvSpPr>
          <p:spPr bwMode="auto">
            <a:xfrm>
              <a:off x="10506764" y="-5932602"/>
              <a:ext cx="101060" cy="81074"/>
            </a:xfrm>
            <a:custGeom>
              <a:avLst/>
              <a:gdLst>
                <a:gd name="T0" fmla="*/ 58 w 58"/>
                <a:gd name="T1" fmla="*/ 47 h 47"/>
                <a:gd name="T2" fmla="*/ 58 w 58"/>
                <a:gd name="T3" fmla="*/ 23 h 47"/>
                <a:gd name="T4" fmla="*/ 13 w 58"/>
                <a:gd name="T5" fmla="*/ 0 h 47"/>
                <a:gd name="T6" fmla="*/ 0 w 58"/>
                <a:gd name="T7" fmla="*/ 25 h 47"/>
                <a:gd name="T8" fmla="*/ 58 w 58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7">
                  <a:moveTo>
                    <a:pt x="58" y="47"/>
                  </a:moveTo>
                  <a:lnTo>
                    <a:pt x="58" y="23"/>
                  </a:lnTo>
                  <a:lnTo>
                    <a:pt x="13" y="0"/>
                  </a:lnTo>
                  <a:lnTo>
                    <a:pt x="0" y="25"/>
                  </a:lnTo>
                  <a:lnTo>
                    <a:pt x="58" y="4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4" name="Freeform 425"/>
            <p:cNvSpPr/>
            <p:nvPr/>
          </p:nvSpPr>
          <p:spPr bwMode="auto">
            <a:xfrm>
              <a:off x="10607824" y="-5929152"/>
              <a:ext cx="108029" cy="77624"/>
            </a:xfrm>
            <a:custGeom>
              <a:avLst/>
              <a:gdLst>
                <a:gd name="T0" fmla="*/ 62 w 62"/>
                <a:gd name="T1" fmla="*/ 23 h 45"/>
                <a:gd name="T2" fmla="*/ 49 w 62"/>
                <a:gd name="T3" fmla="*/ 0 h 45"/>
                <a:gd name="T4" fmla="*/ 0 w 62"/>
                <a:gd name="T5" fmla="*/ 21 h 45"/>
                <a:gd name="T6" fmla="*/ 0 w 62"/>
                <a:gd name="T7" fmla="*/ 45 h 45"/>
                <a:gd name="T8" fmla="*/ 62 w 62"/>
                <a:gd name="T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5">
                  <a:moveTo>
                    <a:pt x="62" y="23"/>
                  </a:moveTo>
                  <a:lnTo>
                    <a:pt x="49" y="0"/>
                  </a:lnTo>
                  <a:lnTo>
                    <a:pt x="0" y="21"/>
                  </a:lnTo>
                  <a:lnTo>
                    <a:pt x="0" y="45"/>
                  </a:lnTo>
                  <a:lnTo>
                    <a:pt x="62" y="23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5" name="Freeform 426"/>
            <p:cNvSpPr/>
            <p:nvPr/>
          </p:nvSpPr>
          <p:spPr bwMode="auto">
            <a:xfrm>
              <a:off x="10529415" y="-6091298"/>
              <a:ext cx="78408" cy="172496"/>
            </a:xfrm>
            <a:custGeom>
              <a:avLst/>
              <a:gdLst>
                <a:gd name="T0" fmla="*/ 45 w 45"/>
                <a:gd name="T1" fmla="*/ 0 h 100"/>
                <a:gd name="T2" fmla="*/ 0 w 45"/>
                <a:gd name="T3" fmla="*/ 81 h 100"/>
                <a:gd name="T4" fmla="*/ 45 w 45"/>
                <a:gd name="T5" fmla="*/ 100 h 100"/>
                <a:gd name="T6" fmla="*/ 45 w 45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0"/>
                  </a:moveTo>
                  <a:lnTo>
                    <a:pt x="0" y="81"/>
                  </a:lnTo>
                  <a:lnTo>
                    <a:pt x="45" y="10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6" name="Freeform 427"/>
            <p:cNvSpPr/>
            <p:nvPr/>
          </p:nvSpPr>
          <p:spPr bwMode="auto">
            <a:xfrm>
              <a:off x="10607824" y="-6091298"/>
              <a:ext cx="88862" cy="172496"/>
            </a:xfrm>
            <a:custGeom>
              <a:avLst/>
              <a:gdLst>
                <a:gd name="T0" fmla="*/ 0 w 51"/>
                <a:gd name="T1" fmla="*/ 100 h 100"/>
                <a:gd name="T2" fmla="*/ 0 w 51"/>
                <a:gd name="T3" fmla="*/ 0 h 100"/>
                <a:gd name="T4" fmla="*/ 51 w 51"/>
                <a:gd name="T5" fmla="*/ 81 h 100"/>
                <a:gd name="T6" fmla="*/ 0 w 51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0">
                  <a:moveTo>
                    <a:pt x="0" y="100"/>
                  </a:moveTo>
                  <a:lnTo>
                    <a:pt x="0" y="0"/>
                  </a:lnTo>
                  <a:lnTo>
                    <a:pt x="51" y="81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7" name="Freeform 428"/>
            <p:cNvSpPr/>
            <p:nvPr/>
          </p:nvSpPr>
          <p:spPr bwMode="auto">
            <a:xfrm>
              <a:off x="10581687" y="-5748031"/>
              <a:ext cx="242194" cy="320842"/>
            </a:xfrm>
            <a:custGeom>
              <a:avLst/>
              <a:gdLst>
                <a:gd name="T0" fmla="*/ 0 w 139"/>
                <a:gd name="T1" fmla="*/ 102 h 186"/>
                <a:gd name="T2" fmla="*/ 0 w 139"/>
                <a:gd name="T3" fmla="*/ 0 h 186"/>
                <a:gd name="T4" fmla="*/ 139 w 139"/>
                <a:gd name="T5" fmla="*/ 85 h 186"/>
                <a:gd name="T6" fmla="*/ 139 w 139"/>
                <a:gd name="T7" fmla="*/ 186 h 186"/>
                <a:gd name="T8" fmla="*/ 0 w 139"/>
                <a:gd name="T9" fmla="*/ 10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86">
                  <a:moveTo>
                    <a:pt x="0" y="102"/>
                  </a:moveTo>
                  <a:lnTo>
                    <a:pt x="0" y="0"/>
                  </a:lnTo>
                  <a:lnTo>
                    <a:pt x="139" y="85"/>
                  </a:lnTo>
                  <a:lnTo>
                    <a:pt x="139" y="18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E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8" name="Freeform 429"/>
            <p:cNvSpPr/>
            <p:nvPr/>
          </p:nvSpPr>
          <p:spPr bwMode="auto">
            <a:xfrm>
              <a:off x="10823883" y="-5815304"/>
              <a:ext cx="249164" cy="388116"/>
            </a:xfrm>
            <a:custGeom>
              <a:avLst/>
              <a:gdLst>
                <a:gd name="T0" fmla="*/ 0 w 143"/>
                <a:gd name="T1" fmla="*/ 225 h 225"/>
                <a:gd name="T2" fmla="*/ 143 w 143"/>
                <a:gd name="T3" fmla="*/ 160 h 225"/>
                <a:gd name="T4" fmla="*/ 143 w 143"/>
                <a:gd name="T5" fmla="*/ 75 h 225"/>
                <a:gd name="T6" fmla="*/ 73 w 143"/>
                <a:gd name="T7" fmla="*/ 0 h 225"/>
                <a:gd name="T8" fmla="*/ 0 w 143"/>
                <a:gd name="T9" fmla="*/ 124 h 225"/>
                <a:gd name="T10" fmla="*/ 0 w 143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25">
                  <a:moveTo>
                    <a:pt x="0" y="225"/>
                  </a:moveTo>
                  <a:lnTo>
                    <a:pt x="143" y="160"/>
                  </a:lnTo>
                  <a:lnTo>
                    <a:pt x="143" y="75"/>
                  </a:lnTo>
                  <a:lnTo>
                    <a:pt x="73" y="0"/>
                  </a:lnTo>
                  <a:lnTo>
                    <a:pt x="0" y="124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E9C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9" name="Freeform 430"/>
            <p:cNvSpPr/>
            <p:nvPr/>
          </p:nvSpPr>
          <p:spPr bwMode="auto">
            <a:xfrm>
              <a:off x="10548582" y="-5961925"/>
              <a:ext cx="547116" cy="372591"/>
            </a:xfrm>
            <a:custGeom>
              <a:avLst/>
              <a:gdLst>
                <a:gd name="T0" fmla="*/ 52 w 167"/>
                <a:gd name="T1" fmla="*/ 0 h 115"/>
                <a:gd name="T2" fmla="*/ 0 w 167"/>
                <a:gd name="T3" fmla="*/ 69 h 115"/>
                <a:gd name="T4" fmla="*/ 75 w 167"/>
                <a:gd name="T5" fmla="*/ 112 h 115"/>
                <a:gd name="T6" fmla="*/ 84 w 167"/>
                <a:gd name="T7" fmla="*/ 114 h 115"/>
                <a:gd name="T8" fmla="*/ 94 w 167"/>
                <a:gd name="T9" fmla="*/ 106 h 115"/>
                <a:gd name="T10" fmla="*/ 123 w 167"/>
                <a:gd name="T11" fmla="*/ 52 h 115"/>
                <a:gd name="T12" fmla="*/ 153 w 167"/>
                <a:gd name="T13" fmla="*/ 85 h 115"/>
                <a:gd name="T14" fmla="*/ 160 w 167"/>
                <a:gd name="T15" fmla="*/ 87 h 115"/>
                <a:gd name="T16" fmla="*/ 167 w 167"/>
                <a:gd name="T17" fmla="*/ 84 h 115"/>
                <a:gd name="T18" fmla="*/ 124 w 167"/>
                <a:gd name="T19" fmla="*/ 31 h 115"/>
                <a:gd name="T20" fmla="*/ 52 w 167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15">
                  <a:moveTo>
                    <a:pt x="52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9" y="115"/>
                    <a:pt x="84" y="114"/>
                  </a:cubicBezTo>
                  <a:cubicBezTo>
                    <a:pt x="89" y="113"/>
                    <a:pt x="94" y="106"/>
                    <a:pt x="94" y="106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5" y="88"/>
                    <a:pt x="160" y="87"/>
                  </a:cubicBezTo>
                  <a:cubicBezTo>
                    <a:pt x="165" y="86"/>
                    <a:pt x="167" y="84"/>
                    <a:pt x="167" y="84"/>
                  </a:cubicBezTo>
                  <a:cubicBezTo>
                    <a:pt x="124" y="31"/>
                    <a:pt x="124" y="31"/>
                    <a:pt x="124" y="31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CA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0" name="Freeform 431"/>
            <p:cNvSpPr/>
            <p:nvPr/>
          </p:nvSpPr>
          <p:spPr bwMode="auto">
            <a:xfrm>
              <a:off x="10801231" y="-5860153"/>
              <a:ext cx="294467" cy="270819"/>
            </a:xfrm>
            <a:custGeom>
              <a:avLst/>
              <a:gdLst>
                <a:gd name="T0" fmla="*/ 7 w 90"/>
                <a:gd name="T1" fmla="*/ 83 h 84"/>
                <a:gd name="T2" fmla="*/ 17 w 90"/>
                <a:gd name="T3" fmla="*/ 75 h 84"/>
                <a:gd name="T4" fmla="*/ 46 w 90"/>
                <a:gd name="T5" fmla="*/ 21 h 84"/>
                <a:gd name="T6" fmla="*/ 76 w 90"/>
                <a:gd name="T7" fmla="*/ 54 h 84"/>
                <a:gd name="T8" fmla="*/ 83 w 90"/>
                <a:gd name="T9" fmla="*/ 56 h 84"/>
                <a:gd name="T10" fmla="*/ 90 w 90"/>
                <a:gd name="T11" fmla="*/ 53 h 84"/>
                <a:gd name="T12" fmla="*/ 47 w 90"/>
                <a:gd name="T13" fmla="*/ 0 h 84"/>
                <a:gd name="T14" fmla="*/ 0 w 90"/>
                <a:gd name="T15" fmla="*/ 82 h 84"/>
                <a:gd name="T16" fmla="*/ 7 w 90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4">
                  <a:moveTo>
                    <a:pt x="7" y="83"/>
                  </a:moveTo>
                  <a:cubicBezTo>
                    <a:pt x="12" y="82"/>
                    <a:pt x="17" y="75"/>
                    <a:pt x="17" y="75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6" y="54"/>
                    <a:pt x="78" y="57"/>
                    <a:pt x="83" y="56"/>
                  </a:cubicBezTo>
                  <a:cubicBezTo>
                    <a:pt x="88" y="55"/>
                    <a:pt x="90" y="53"/>
                    <a:pt x="90" y="5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83"/>
                    <a:pt x="4" y="84"/>
                    <a:pt x="7" y="83"/>
                  </a:cubicBezTo>
                  <a:close/>
                </a:path>
              </a:pathLst>
            </a:custGeom>
            <a:solidFill>
              <a:srgbClr val="88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1" name="Freeform 432"/>
            <p:cNvSpPr/>
            <p:nvPr/>
          </p:nvSpPr>
          <p:spPr bwMode="auto">
            <a:xfrm>
              <a:off x="10611309" y="-5653159"/>
              <a:ext cx="15681" cy="37949"/>
            </a:xfrm>
            <a:custGeom>
              <a:avLst/>
              <a:gdLst>
                <a:gd name="T0" fmla="*/ 9 w 9"/>
                <a:gd name="T1" fmla="*/ 22 h 22"/>
                <a:gd name="T2" fmla="*/ 0 w 9"/>
                <a:gd name="T3" fmla="*/ 19 h 22"/>
                <a:gd name="T4" fmla="*/ 0 w 9"/>
                <a:gd name="T5" fmla="*/ 0 h 22"/>
                <a:gd name="T6" fmla="*/ 9 w 9"/>
                <a:gd name="T7" fmla="*/ 4 h 22"/>
                <a:gd name="T8" fmla="*/ 9 w 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9" y="2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4"/>
                  </a:lnTo>
                  <a:lnTo>
                    <a:pt x="9" y="22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2" name="Freeform 433"/>
            <p:cNvSpPr/>
            <p:nvPr/>
          </p:nvSpPr>
          <p:spPr bwMode="auto">
            <a:xfrm>
              <a:off x="10660096" y="-5623834"/>
              <a:ext cx="13939" cy="37949"/>
            </a:xfrm>
            <a:custGeom>
              <a:avLst/>
              <a:gdLst>
                <a:gd name="T0" fmla="*/ 8 w 8"/>
                <a:gd name="T1" fmla="*/ 22 h 22"/>
                <a:gd name="T2" fmla="*/ 0 w 8"/>
                <a:gd name="T3" fmla="*/ 19 h 22"/>
                <a:gd name="T4" fmla="*/ 0 w 8"/>
                <a:gd name="T5" fmla="*/ 0 h 22"/>
                <a:gd name="T6" fmla="*/ 8 w 8"/>
                <a:gd name="T7" fmla="*/ 4 h 22"/>
                <a:gd name="T8" fmla="*/ 8 w 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2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3" name="Freeform 434"/>
            <p:cNvSpPr/>
            <p:nvPr/>
          </p:nvSpPr>
          <p:spPr bwMode="auto">
            <a:xfrm>
              <a:off x="10942367" y="-5594510"/>
              <a:ext cx="29620" cy="112123"/>
            </a:xfrm>
            <a:custGeom>
              <a:avLst/>
              <a:gdLst>
                <a:gd name="T0" fmla="*/ 17 w 17"/>
                <a:gd name="T1" fmla="*/ 0 h 65"/>
                <a:gd name="T2" fmla="*/ 0 w 17"/>
                <a:gd name="T3" fmla="*/ 7 h 65"/>
                <a:gd name="T4" fmla="*/ 0 w 17"/>
                <a:gd name="T5" fmla="*/ 65 h 65"/>
                <a:gd name="T6" fmla="*/ 17 w 17"/>
                <a:gd name="T7" fmla="*/ 58 h 65"/>
                <a:gd name="T8" fmla="*/ 17 w 1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0"/>
                  </a:moveTo>
                  <a:lnTo>
                    <a:pt x="0" y="7"/>
                  </a:lnTo>
                  <a:lnTo>
                    <a:pt x="0" y="65"/>
                  </a:lnTo>
                  <a:lnTo>
                    <a:pt x="17" y="5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4" name="Freeform 435"/>
            <p:cNvSpPr/>
            <p:nvPr/>
          </p:nvSpPr>
          <p:spPr bwMode="auto">
            <a:xfrm>
              <a:off x="10869186" y="-5254693"/>
              <a:ext cx="29620" cy="148346"/>
            </a:xfrm>
            <a:custGeom>
              <a:avLst/>
              <a:gdLst>
                <a:gd name="T0" fmla="*/ 17 w 17"/>
                <a:gd name="T1" fmla="*/ 86 h 86"/>
                <a:gd name="T2" fmla="*/ 0 w 17"/>
                <a:gd name="T3" fmla="*/ 79 h 86"/>
                <a:gd name="T4" fmla="*/ 0 w 17"/>
                <a:gd name="T5" fmla="*/ 0 h 86"/>
                <a:gd name="T6" fmla="*/ 17 w 17"/>
                <a:gd name="T7" fmla="*/ 0 h 86"/>
                <a:gd name="T8" fmla="*/ 17 w 1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6">
                  <a:moveTo>
                    <a:pt x="17" y="86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86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5" name="Freeform 436"/>
            <p:cNvSpPr/>
            <p:nvPr/>
          </p:nvSpPr>
          <p:spPr bwMode="auto">
            <a:xfrm>
              <a:off x="10898806" y="-5254693"/>
              <a:ext cx="22651" cy="148346"/>
            </a:xfrm>
            <a:custGeom>
              <a:avLst/>
              <a:gdLst>
                <a:gd name="T0" fmla="*/ 0 w 13"/>
                <a:gd name="T1" fmla="*/ 86 h 86"/>
                <a:gd name="T2" fmla="*/ 13 w 13"/>
                <a:gd name="T3" fmla="*/ 79 h 86"/>
                <a:gd name="T4" fmla="*/ 13 w 13"/>
                <a:gd name="T5" fmla="*/ 0 h 86"/>
                <a:gd name="T6" fmla="*/ 0 w 13"/>
                <a:gd name="T7" fmla="*/ 0 h 86"/>
                <a:gd name="T8" fmla="*/ 0 w 13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6">
                  <a:moveTo>
                    <a:pt x="0" y="86"/>
                  </a:moveTo>
                  <a:lnTo>
                    <a:pt x="13" y="7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6" name="Freeform 437"/>
            <p:cNvSpPr/>
            <p:nvPr/>
          </p:nvSpPr>
          <p:spPr bwMode="auto">
            <a:xfrm>
              <a:off x="10787292" y="-5349566"/>
              <a:ext cx="219544" cy="98323"/>
            </a:xfrm>
            <a:custGeom>
              <a:avLst/>
              <a:gdLst>
                <a:gd name="T0" fmla="*/ 2 w 126"/>
                <a:gd name="T1" fmla="*/ 23 h 57"/>
                <a:gd name="T2" fmla="*/ 34 w 126"/>
                <a:gd name="T3" fmla="*/ 6 h 57"/>
                <a:gd name="T4" fmla="*/ 62 w 126"/>
                <a:gd name="T5" fmla="*/ 0 h 57"/>
                <a:gd name="T6" fmla="*/ 126 w 126"/>
                <a:gd name="T7" fmla="*/ 25 h 57"/>
                <a:gd name="T8" fmla="*/ 60 w 126"/>
                <a:gd name="T9" fmla="*/ 57 h 57"/>
                <a:gd name="T10" fmla="*/ 0 w 126"/>
                <a:gd name="T11" fmla="*/ 32 h 57"/>
                <a:gd name="T12" fmla="*/ 2 w 126"/>
                <a:gd name="T13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57">
                  <a:moveTo>
                    <a:pt x="2" y="23"/>
                  </a:moveTo>
                  <a:lnTo>
                    <a:pt x="34" y="6"/>
                  </a:lnTo>
                  <a:lnTo>
                    <a:pt x="62" y="0"/>
                  </a:lnTo>
                  <a:lnTo>
                    <a:pt x="126" y="25"/>
                  </a:lnTo>
                  <a:lnTo>
                    <a:pt x="60" y="57"/>
                  </a:lnTo>
                  <a:lnTo>
                    <a:pt x="0" y="32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7" name="Freeform 438"/>
            <p:cNvSpPr/>
            <p:nvPr/>
          </p:nvSpPr>
          <p:spPr bwMode="auto">
            <a:xfrm>
              <a:off x="10761156" y="-5309892"/>
              <a:ext cx="130680" cy="106947"/>
            </a:xfrm>
            <a:custGeom>
              <a:avLst/>
              <a:gdLst>
                <a:gd name="T0" fmla="*/ 75 w 75"/>
                <a:gd name="T1" fmla="*/ 62 h 62"/>
                <a:gd name="T2" fmla="*/ 75 w 75"/>
                <a:gd name="T3" fmla="*/ 28 h 62"/>
                <a:gd name="T4" fmla="*/ 17 w 75"/>
                <a:gd name="T5" fmla="*/ 0 h 62"/>
                <a:gd name="T6" fmla="*/ 0 w 75"/>
                <a:gd name="T7" fmla="*/ 30 h 62"/>
                <a:gd name="T8" fmla="*/ 75 w 7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75" y="62"/>
                  </a:moveTo>
                  <a:lnTo>
                    <a:pt x="75" y="28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5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8" name="Freeform 439"/>
            <p:cNvSpPr/>
            <p:nvPr/>
          </p:nvSpPr>
          <p:spPr bwMode="auto">
            <a:xfrm>
              <a:off x="10891836" y="-5306442"/>
              <a:ext cx="148104" cy="103497"/>
            </a:xfrm>
            <a:custGeom>
              <a:avLst/>
              <a:gdLst>
                <a:gd name="T0" fmla="*/ 85 w 85"/>
                <a:gd name="T1" fmla="*/ 28 h 60"/>
                <a:gd name="T2" fmla="*/ 66 w 85"/>
                <a:gd name="T3" fmla="*/ 0 h 60"/>
                <a:gd name="T4" fmla="*/ 0 w 85"/>
                <a:gd name="T5" fmla="*/ 26 h 60"/>
                <a:gd name="T6" fmla="*/ 0 w 85"/>
                <a:gd name="T7" fmla="*/ 60 h 60"/>
                <a:gd name="T8" fmla="*/ 85 w 85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0">
                  <a:moveTo>
                    <a:pt x="85" y="28"/>
                  </a:moveTo>
                  <a:lnTo>
                    <a:pt x="66" y="0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85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9" name="Freeform 440"/>
            <p:cNvSpPr/>
            <p:nvPr/>
          </p:nvSpPr>
          <p:spPr bwMode="auto">
            <a:xfrm>
              <a:off x="10816913" y="-5413389"/>
              <a:ext cx="163786" cy="100047"/>
            </a:xfrm>
            <a:custGeom>
              <a:avLst/>
              <a:gdLst>
                <a:gd name="T0" fmla="*/ 0 w 94"/>
                <a:gd name="T1" fmla="*/ 22 h 58"/>
                <a:gd name="T2" fmla="*/ 28 w 94"/>
                <a:gd name="T3" fmla="*/ 9 h 58"/>
                <a:gd name="T4" fmla="*/ 45 w 94"/>
                <a:gd name="T5" fmla="*/ 0 h 58"/>
                <a:gd name="T6" fmla="*/ 94 w 94"/>
                <a:gd name="T7" fmla="*/ 22 h 58"/>
                <a:gd name="T8" fmla="*/ 51 w 94"/>
                <a:gd name="T9" fmla="*/ 58 h 58"/>
                <a:gd name="T10" fmla="*/ 17 w 94"/>
                <a:gd name="T11" fmla="*/ 45 h 58"/>
                <a:gd name="T12" fmla="*/ 0 w 94"/>
                <a:gd name="T13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8">
                  <a:moveTo>
                    <a:pt x="0" y="22"/>
                  </a:moveTo>
                  <a:lnTo>
                    <a:pt x="28" y="9"/>
                  </a:lnTo>
                  <a:lnTo>
                    <a:pt x="45" y="0"/>
                  </a:lnTo>
                  <a:lnTo>
                    <a:pt x="94" y="22"/>
                  </a:lnTo>
                  <a:lnTo>
                    <a:pt x="51" y="58"/>
                  </a:lnTo>
                  <a:lnTo>
                    <a:pt x="17" y="4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0" name="Freeform 441"/>
            <p:cNvSpPr/>
            <p:nvPr/>
          </p:nvSpPr>
          <p:spPr bwMode="auto">
            <a:xfrm>
              <a:off x="10794261" y="-5375440"/>
              <a:ext cx="101060" cy="81074"/>
            </a:xfrm>
            <a:custGeom>
              <a:avLst/>
              <a:gdLst>
                <a:gd name="T0" fmla="*/ 58 w 58"/>
                <a:gd name="T1" fmla="*/ 47 h 47"/>
                <a:gd name="T2" fmla="*/ 58 w 58"/>
                <a:gd name="T3" fmla="*/ 21 h 47"/>
                <a:gd name="T4" fmla="*/ 13 w 58"/>
                <a:gd name="T5" fmla="*/ 0 h 47"/>
                <a:gd name="T6" fmla="*/ 0 w 58"/>
                <a:gd name="T7" fmla="*/ 23 h 47"/>
                <a:gd name="T8" fmla="*/ 58 w 58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7">
                  <a:moveTo>
                    <a:pt x="58" y="47"/>
                  </a:moveTo>
                  <a:lnTo>
                    <a:pt x="58" y="21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58" y="4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1" name="Freeform 442"/>
            <p:cNvSpPr/>
            <p:nvPr/>
          </p:nvSpPr>
          <p:spPr bwMode="auto">
            <a:xfrm>
              <a:off x="10895321" y="-5375440"/>
              <a:ext cx="111514" cy="81074"/>
            </a:xfrm>
            <a:custGeom>
              <a:avLst/>
              <a:gdLst>
                <a:gd name="T0" fmla="*/ 64 w 64"/>
                <a:gd name="T1" fmla="*/ 23 h 47"/>
                <a:gd name="T2" fmla="*/ 49 w 64"/>
                <a:gd name="T3" fmla="*/ 0 h 47"/>
                <a:gd name="T4" fmla="*/ 0 w 64"/>
                <a:gd name="T5" fmla="*/ 21 h 47"/>
                <a:gd name="T6" fmla="*/ 0 w 64"/>
                <a:gd name="T7" fmla="*/ 47 h 47"/>
                <a:gd name="T8" fmla="*/ 64 w 64"/>
                <a:gd name="T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7">
                  <a:moveTo>
                    <a:pt x="64" y="23"/>
                  </a:moveTo>
                  <a:lnTo>
                    <a:pt x="49" y="0"/>
                  </a:lnTo>
                  <a:lnTo>
                    <a:pt x="0" y="21"/>
                  </a:lnTo>
                  <a:lnTo>
                    <a:pt x="0" y="47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2" name="Freeform 443"/>
            <p:cNvSpPr/>
            <p:nvPr/>
          </p:nvSpPr>
          <p:spPr bwMode="auto">
            <a:xfrm>
              <a:off x="10816913" y="-5537586"/>
              <a:ext cx="78408" cy="172496"/>
            </a:xfrm>
            <a:custGeom>
              <a:avLst/>
              <a:gdLst>
                <a:gd name="T0" fmla="*/ 45 w 45"/>
                <a:gd name="T1" fmla="*/ 0 h 100"/>
                <a:gd name="T2" fmla="*/ 0 w 45"/>
                <a:gd name="T3" fmla="*/ 81 h 100"/>
                <a:gd name="T4" fmla="*/ 45 w 45"/>
                <a:gd name="T5" fmla="*/ 100 h 100"/>
                <a:gd name="T6" fmla="*/ 45 w 45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0"/>
                  </a:moveTo>
                  <a:lnTo>
                    <a:pt x="0" y="81"/>
                  </a:lnTo>
                  <a:lnTo>
                    <a:pt x="45" y="10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3" name="Freeform 444"/>
            <p:cNvSpPr/>
            <p:nvPr/>
          </p:nvSpPr>
          <p:spPr bwMode="auto">
            <a:xfrm>
              <a:off x="10895321" y="-5537586"/>
              <a:ext cx="88862" cy="172496"/>
            </a:xfrm>
            <a:custGeom>
              <a:avLst/>
              <a:gdLst>
                <a:gd name="T0" fmla="*/ 0 w 51"/>
                <a:gd name="T1" fmla="*/ 100 h 100"/>
                <a:gd name="T2" fmla="*/ 0 w 51"/>
                <a:gd name="T3" fmla="*/ 0 h 100"/>
                <a:gd name="T4" fmla="*/ 51 w 51"/>
                <a:gd name="T5" fmla="*/ 81 h 100"/>
                <a:gd name="T6" fmla="*/ 0 w 51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0">
                  <a:moveTo>
                    <a:pt x="0" y="100"/>
                  </a:moveTo>
                  <a:lnTo>
                    <a:pt x="0" y="0"/>
                  </a:lnTo>
                  <a:lnTo>
                    <a:pt x="51" y="81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4" name="Freeform 445"/>
            <p:cNvSpPr/>
            <p:nvPr/>
          </p:nvSpPr>
          <p:spPr bwMode="auto">
            <a:xfrm>
              <a:off x="11161910" y="-5413389"/>
              <a:ext cx="48787" cy="258743"/>
            </a:xfrm>
            <a:custGeom>
              <a:avLst/>
              <a:gdLst>
                <a:gd name="T0" fmla="*/ 28 w 28"/>
                <a:gd name="T1" fmla="*/ 150 h 150"/>
                <a:gd name="T2" fmla="*/ 0 w 28"/>
                <a:gd name="T3" fmla="*/ 135 h 150"/>
                <a:gd name="T4" fmla="*/ 0 w 28"/>
                <a:gd name="T5" fmla="*/ 0 h 150"/>
                <a:gd name="T6" fmla="*/ 28 w 28"/>
                <a:gd name="T7" fmla="*/ 0 h 150"/>
                <a:gd name="T8" fmla="*/ 28 w 2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0">
                  <a:moveTo>
                    <a:pt x="28" y="150"/>
                  </a:moveTo>
                  <a:lnTo>
                    <a:pt x="0" y="1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5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5" name="Freeform 446"/>
            <p:cNvSpPr/>
            <p:nvPr/>
          </p:nvSpPr>
          <p:spPr bwMode="auto">
            <a:xfrm>
              <a:off x="11210698" y="-5413389"/>
              <a:ext cx="41818" cy="258743"/>
            </a:xfrm>
            <a:custGeom>
              <a:avLst/>
              <a:gdLst>
                <a:gd name="T0" fmla="*/ 0 w 24"/>
                <a:gd name="T1" fmla="*/ 150 h 150"/>
                <a:gd name="T2" fmla="*/ 24 w 24"/>
                <a:gd name="T3" fmla="*/ 139 h 150"/>
                <a:gd name="T4" fmla="*/ 24 w 24"/>
                <a:gd name="T5" fmla="*/ 0 h 150"/>
                <a:gd name="T6" fmla="*/ 0 w 24"/>
                <a:gd name="T7" fmla="*/ 0 h 150"/>
                <a:gd name="T8" fmla="*/ 0 w 24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0">
                  <a:moveTo>
                    <a:pt x="0" y="150"/>
                  </a:moveTo>
                  <a:lnTo>
                    <a:pt x="24" y="13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6" name="Freeform 447"/>
            <p:cNvSpPr/>
            <p:nvPr/>
          </p:nvSpPr>
          <p:spPr bwMode="auto">
            <a:xfrm>
              <a:off x="11017290" y="-5578985"/>
              <a:ext cx="383330" cy="172496"/>
            </a:xfrm>
            <a:custGeom>
              <a:avLst/>
              <a:gdLst>
                <a:gd name="T0" fmla="*/ 4 w 220"/>
                <a:gd name="T1" fmla="*/ 39 h 100"/>
                <a:gd name="T2" fmla="*/ 56 w 220"/>
                <a:gd name="T3" fmla="*/ 11 h 100"/>
                <a:gd name="T4" fmla="*/ 107 w 220"/>
                <a:gd name="T5" fmla="*/ 0 h 100"/>
                <a:gd name="T6" fmla="*/ 220 w 220"/>
                <a:gd name="T7" fmla="*/ 43 h 100"/>
                <a:gd name="T8" fmla="*/ 105 w 220"/>
                <a:gd name="T9" fmla="*/ 100 h 100"/>
                <a:gd name="T10" fmla="*/ 0 w 220"/>
                <a:gd name="T11" fmla="*/ 56 h 100"/>
                <a:gd name="T12" fmla="*/ 4 w 220"/>
                <a:gd name="T13" fmla="*/ 3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00">
                  <a:moveTo>
                    <a:pt x="4" y="39"/>
                  </a:moveTo>
                  <a:lnTo>
                    <a:pt x="56" y="11"/>
                  </a:lnTo>
                  <a:lnTo>
                    <a:pt x="107" y="0"/>
                  </a:lnTo>
                  <a:lnTo>
                    <a:pt x="220" y="43"/>
                  </a:lnTo>
                  <a:lnTo>
                    <a:pt x="105" y="100"/>
                  </a:lnTo>
                  <a:lnTo>
                    <a:pt x="0" y="56"/>
                  </a:lnTo>
                  <a:lnTo>
                    <a:pt x="4" y="3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7" name="Freeform 448"/>
            <p:cNvSpPr/>
            <p:nvPr/>
          </p:nvSpPr>
          <p:spPr bwMode="auto">
            <a:xfrm>
              <a:off x="10971987" y="-5511712"/>
              <a:ext cx="228255" cy="188021"/>
            </a:xfrm>
            <a:custGeom>
              <a:avLst/>
              <a:gdLst>
                <a:gd name="T0" fmla="*/ 131 w 131"/>
                <a:gd name="T1" fmla="*/ 109 h 109"/>
                <a:gd name="T2" fmla="*/ 131 w 131"/>
                <a:gd name="T3" fmla="*/ 49 h 109"/>
                <a:gd name="T4" fmla="*/ 30 w 131"/>
                <a:gd name="T5" fmla="*/ 0 h 109"/>
                <a:gd name="T6" fmla="*/ 0 w 131"/>
                <a:gd name="T7" fmla="*/ 55 h 109"/>
                <a:gd name="T8" fmla="*/ 131 w 1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09">
                  <a:moveTo>
                    <a:pt x="131" y="109"/>
                  </a:moveTo>
                  <a:lnTo>
                    <a:pt x="131" y="49"/>
                  </a:lnTo>
                  <a:lnTo>
                    <a:pt x="30" y="0"/>
                  </a:lnTo>
                  <a:lnTo>
                    <a:pt x="0" y="55"/>
                  </a:lnTo>
                  <a:lnTo>
                    <a:pt x="131" y="109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8" name="Freeform 449"/>
            <p:cNvSpPr/>
            <p:nvPr/>
          </p:nvSpPr>
          <p:spPr bwMode="auto">
            <a:xfrm>
              <a:off x="11200243" y="-5504812"/>
              <a:ext cx="252649" cy="181121"/>
            </a:xfrm>
            <a:custGeom>
              <a:avLst/>
              <a:gdLst>
                <a:gd name="T0" fmla="*/ 145 w 145"/>
                <a:gd name="T1" fmla="*/ 51 h 105"/>
                <a:gd name="T2" fmla="*/ 115 w 145"/>
                <a:gd name="T3" fmla="*/ 0 h 105"/>
                <a:gd name="T4" fmla="*/ 0 w 145"/>
                <a:gd name="T5" fmla="*/ 45 h 105"/>
                <a:gd name="T6" fmla="*/ 0 w 145"/>
                <a:gd name="T7" fmla="*/ 105 h 105"/>
                <a:gd name="T8" fmla="*/ 145 w 145"/>
                <a:gd name="T9" fmla="*/ 5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05">
                  <a:moveTo>
                    <a:pt x="145" y="51"/>
                  </a:moveTo>
                  <a:lnTo>
                    <a:pt x="115" y="0"/>
                  </a:lnTo>
                  <a:lnTo>
                    <a:pt x="0" y="45"/>
                  </a:lnTo>
                  <a:lnTo>
                    <a:pt x="0" y="105"/>
                  </a:lnTo>
                  <a:lnTo>
                    <a:pt x="145" y="51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9" name="Freeform 450"/>
            <p:cNvSpPr/>
            <p:nvPr/>
          </p:nvSpPr>
          <p:spPr bwMode="auto">
            <a:xfrm>
              <a:off x="11069562" y="-5692832"/>
              <a:ext cx="284012" cy="175946"/>
            </a:xfrm>
            <a:custGeom>
              <a:avLst/>
              <a:gdLst>
                <a:gd name="T0" fmla="*/ 0 w 163"/>
                <a:gd name="T1" fmla="*/ 40 h 102"/>
                <a:gd name="T2" fmla="*/ 49 w 163"/>
                <a:gd name="T3" fmla="*/ 15 h 102"/>
                <a:gd name="T4" fmla="*/ 77 w 163"/>
                <a:gd name="T5" fmla="*/ 0 h 102"/>
                <a:gd name="T6" fmla="*/ 163 w 163"/>
                <a:gd name="T7" fmla="*/ 42 h 102"/>
                <a:gd name="T8" fmla="*/ 86 w 163"/>
                <a:gd name="T9" fmla="*/ 102 h 102"/>
                <a:gd name="T10" fmla="*/ 28 w 163"/>
                <a:gd name="T11" fmla="*/ 81 h 102"/>
                <a:gd name="T12" fmla="*/ 0 w 163"/>
                <a:gd name="T13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02">
                  <a:moveTo>
                    <a:pt x="0" y="40"/>
                  </a:moveTo>
                  <a:lnTo>
                    <a:pt x="49" y="15"/>
                  </a:lnTo>
                  <a:lnTo>
                    <a:pt x="77" y="0"/>
                  </a:lnTo>
                  <a:lnTo>
                    <a:pt x="163" y="42"/>
                  </a:lnTo>
                  <a:lnTo>
                    <a:pt x="86" y="102"/>
                  </a:lnTo>
                  <a:lnTo>
                    <a:pt x="28" y="8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0" name="Freeform 451"/>
            <p:cNvSpPr/>
            <p:nvPr/>
          </p:nvSpPr>
          <p:spPr bwMode="auto">
            <a:xfrm>
              <a:off x="11029487" y="-5623834"/>
              <a:ext cx="174241" cy="141446"/>
            </a:xfrm>
            <a:custGeom>
              <a:avLst/>
              <a:gdLst>
                <a:gd name="T0" fmla="*/ 100 w 100"/>
                <a:gd name="T1" fmla="*/ 82 h 82"/>
                <a:gd name="T2" fmla="*/ 100 w 100"/>
                <a:gd name="T3" fmla="*/ 35 h 82"/>
                <a:gd name="T4" fmla="*/ 23 w 100"/>
                <a:gd name="T5" fmla="*/ 0 h 82"/>
                <a:gd name="T6" fmla="*/ 0 w 100"/>
                <a:gd name="T7" fmla="*/ 39 h 82"/>
                <a:gd name="T8" fmla="*/ 100 w 100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82">
                  <a:moveTo>
                    <a:pt x="100" y="82"/>
                  </a:moveTo>
                  <a:lnTo>
                    <a:pt x="100" y="35"/>
                  </a:lnTo>
                  <a:lnTo>
                    <a:pt x="23" y="0"/>
                  </a:lnTo>
                  <a:lnTo>
                    <a:pt x="0" y="39"/>
                  </a:lnTo>
                  <a:lnTo>
                    <a:pt x="100" y="8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1" name="Freeform 452"/>
            <p:cNvSpPr/>
            <p:nvPr/>
          </p:nvSpPr>
          <p:spPr bwMode="auto">
            <a:xfrm>
              <a:off x="11203728" y="-5620384"/>
              <a:ext cx="193407" cy="137997"/>
            </a:xfrm>
            <a:custGeom>
              <a:avLst/>
              <a:gdLst>
                <a:gd name="T0" fmla="*/ 111 w 111"/>
                <a:gd name="T1" fmla="*/ 37 h 80"/>
                <a:gd name="T2" fmla="*/ 86 w 111"/>
                <a:gd name="T3" fmla="*/ 0 h 80"/>
                <a:gd name="T4" fmla="*/ 0 w 111"/>
                <a:gd name="T5" fmla="*/ 33 h 80"/>
                <a:gd name="T6" fmla="*/ 0 w 111"/>
                <a:gd name="T7" fmla="*/ 80 h 80"/>
                <a:gd name="T8" fmla="*/ 111 w 111"/>
                <a:gd name="T9" fmla="*/ 3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1" y="37"/>
                  </a:moveTo>
                  <a:lnTo>
                    <a:pt x="86" y="0"/>
                  </a:lnTo>
                  <a:lnTo>
                    <a:pt x="0" y="33"/>
                  </a:lnTo>
                  <a:lnTo>
                    <a:pt x="0" y="80"/>
                  </a:lnTo>
                  <a:lnTo>
                    <a:pt x="111" y="37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2" name="Freeform 453"/>
            <p:cNvSpPr/>
            <p:nvPr/>
          </p:nvSpPr>
          <p:spPr bwMode="auto">
            <a:xfrm>
              <a:off x="11066077" y="-5906727"/>
              <a:ext cx="137650" cy="301868"/>
            </a:xfrm>
            <a:custGeom>
              <a:avLst/>
              <a:gdLst>
                <a:gd name="T0" fmla="*/ 79 w 79"/>
                <a:gd name="T1" fmla="*/ 0 h 175"/>
                <a:gd name="T2" fmla="*/ 0 w 79"/>
                <a:gd name="T3" fmla="*/ 141 h 175"/>
                <a:gd name="T4" fmla="*/ 79 w 79"/>
                <a:gd name="T5" fmla="*/ 175 h 175"/>
                <a:gd name="T6" fmla="*/ 79 w 79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75">
                  <a:moveTo>
                    <a:pt x="79" y="0"/>
                  </a:moveTo>
                  <a:lnTo>
                    <a:pt x="0" y="141"/>
                  </a:lnTo>
                  <a:lnTo>
                    <a:pt x="79" y="17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3" name="Freeform 454"/>
            <p:cNvSpPr/>
            <p:nvPr/>
          </p:nvSpPr>
          <p:spPr bwMode="auto">
            <a:xfrm>
              <a:off x="11203728" y="-5906727"/>
              <a:ext cx="153332" cy="301868"/>
            </a:xfrm>
            <a:custGeom>
              <a:avLst/>
              <a:gdLst>
                <a:gd name="T0" fmla="*/ 0 w 88"/>
                <a:gd name="T1" fmla="*/ 175 h 175"/>
                <a:gd name="T2" fmla="*/ 0 w 88"/>
                <a:gd name="T3" fmla="*/ 0 h 175"/>
                <a:gd name="T4" fmla="*/ 88 w 88"/>
                <a:gd name="T5" fmla="*/ 141 h 175"/>
                <a:gd name="T6" fmla="*/ 0 w 88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5">
                  <a:moveTo>
                    <a:pt x="0" y="175"/>
                  </a:moveTo>
                  <a:lnTo>
                    <a:pt x="0" y="0"/>
                  </a:lnTo>
                  <a:lnTo>
                    <a:pt x="88" y="141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4" name="Freeform 455"/>
            <p:cNvSpPr/>
            <p:nvPr/>
          </p:nvSpPr>
          <p:spPr bwMode="auto">
            <a:xfrm>
              <a:off x="11377969" y="-3997200"/>
              <a:ext cx="113256" cy="18975"/>
            </a:xfrm>
            <a:custGeom>
              <a:avLst/>
              <a:gdLst>
                <a:gd name="T0" fmla="*/ 0 w 65"/>
                <a:gd name="T1" fmla="*/ 11 h 11"/>
                <a:gd name="T2" fmla="*/ 5 w 65"/>
                <a:gd name="T3" fmla="*/ 0 h 11"/>
                <a:gd name="T4" fmla="*/ 65 w 65"/>
                <a:gd name="T5" fmla="*/ 0 h 11"/>
                <a:gd name="T6" fmla="*/ 65 w 65"/>
                <a:gd name="T7" fmla="*/ 11 h 11"/>
                <a:gd name="T8" fmla="*/ 0 w 6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0" y="11"/>
                  </a:moveTo>
                  <a:lnTo>
                    <a:pt x="5" y="0"/>
                  </a:lnTo>
                  <a:lnTo>
                    <a:pt x="65" y="0"/>
                  </a:lnTo>
                  <a:lnTo>
                    <a:pt x="6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5" name="Freeform 456"/>
            <p:cNvSpPr/>
            <p:nvPr/>
          </p:nvSpPr>
          <p:spPr bwMode="auto">
            <a:xfrm>
              <a:off x="11377969" y="-3978225"/>
              <a:ext cx="113256" cy="18975"/>
            </a:xfrm>
            <a:custGeom>
              <a:avLst/>
              <a:gdLst>
                <a:gd name="T0" fmla="*/ 0 w 65"/>
                <a:gd name="T1" fmla="*/ 0 h 11"/>
                <a:gd name="T2" fmla="*/ 3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0" y="0"/>
                  </a:moveTo>
                  <a:lnTo>
                    <a:pt x="3" y="11"/>
                  </a:lnTo>
                  <a:lnTo>
                    <a:pt x="65" y="11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6" name="Freeform 457"/>
            <p:cNvSpPr/>
            <p:nvPr/>
          </p:nvSpPr>
          <p:spPr bwMode="auto">
            <a:xfrm>
              <a:off x="11487740" y="-4062749"/>
              <a:ext cx="76666" cy="169046"/>
            </a:xfrm>
            <a:custGeom>
              <a:avLst/>
              <a:gdLst>
                <a:gd name="T0" fmla="*/ 27 w 44"/>
                <a:gd name="T1" fmla="*/ 2 h 98"/>
                <a:gd name="T2" fmla="*/ 40 w 44"/>
                <a:gd name="T3" fmla="*/ 27 h 98"/>
                <a:gd name="T4" fmla="*/ 44 w 44"/>
                <a:gd name="T5" fmla="*/ 49 h 98"/>
                <a:gd name="T6" fmla="*/ 25 w 44"/>
                <a:gd name="T7" fmla="*/ 98 h 98"/>
                <a:gd name="T8" fmla="*/ 0 w 44"/>
                <a:gd name="T9" fmla="*/ 47 h 98"/>
                <a:gd name="T10" fmla="*/ 19 w 44"/>
                <a:gd name="T11" fmla="*/ 0 h 98"/>
                <a:gd name="T12" fmla="*/ 27 w 44"/>
                <a:gd name="T13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8">
                  <a:moveTo>
                    <a:pt x="27" y="2"/>
                  </a:moveTo>
                  <a:lnTo>
                    <a:pt x="40" y="27"/>
                  </a:lnTo>
                  <a:lnTo>
                    <a:pt x="44" y="49"/>
                  </a:lnTo>
                  <a:lnTo>
                    <a:pt x="25" y="98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7" name="Freeform 458"/>
            <p:cNvSpPr/>
            <p:nvPr/>
          </p:nvSpPr>
          <p:spPr bwMode="auto">
            <a:xfrm>
              <a:off x="11449407" y="-4081723"/>
              <a:ext cx="85378" cy="100047"/>
            </a:xfrm>
            <a:custGeom>
              <a:avLst/>
              <a:gdLst>
                <a:gd name="T0" fmla="*/ 0 w 49"/>
                <a:gd name="T1" fmla="*/ 58 h 58"/>
                <a:gd name="T2" fmla="*/ 28 w 49"/>
                <a:gd name="T3" fmla="*/ 58 h 58"/>
                <a:gd name="T4" fmla="*/ 49 w 49"/>
                <a:gd name="T5" fmla="*/ 13 h 58"/>
                <a:gd name="T6" fmla="*/ 26 w 49"/>
                <a:gd name="T7" fmla="*/ 0 h 58"/>
                <a:gd name="T8" fmla="*/ 0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0" y="58"/>
                  </a:moveTo>
                  <a:lnTo>
                    <a:pt x="28" y="58"/>
                  </a:lnTo>
                  <a:lnTo>
                    <a:pt x="49" y="13"/>
                  </a:lnTo>
                  <a:lnTo>
                    <a:pt x="2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8" name="Freeform 459"/>
            <p:cNvSpPr/>
            <p:nvPr/>
          </p:nvSpPr>
          <p:spPr bwMode="auto">
            <a:xfrm>
              <a:off x="11449407" y="-3981675"/>
              <a:ext cx="81893" cy="110397"/>
            </a:xfrm>
            <a:custGeom>
              <a:avLst/>
              <a:gdLst>
                <a:gd name="T0" fmla="*/ 26 w 47"/>
                <a:gd name="T1" fmla="*/ 64 h 64"/>
                <a:gd name="T2" fmla="*/ 47 w 47"/>
                <a:gd name="T3" fmla="*/ 51 h 64"/>
                <a:gd name="T4" fmla="*/ 28 w 47"/>
                <a:gd name="T5" fmla="*/ 0 h 64"/>
                <a:gd name="T6" fmla="*/ 0 w 47"/>
                <a:gd name="T7" fmla="*/ 0 h 64"/>
                <a:gd name="T8" fmla="*/ 26 w 47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4">
                  <a:moveTo>
                    <a:pt x="26" y="64"/>
                  </a:moveTo>
                  <a:lnTo>
                    <a:pt x="47" y="5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9" name="Freeform 460"/>
            <p:cNvSpPr/>
            <p:nvPr/>
          </p:nvSpPr>
          <p:spPr bwMode="auto">
            <a:xfrm>
              <a:off x="11538271" y="-4040324"/>
              <a:ext cx="78408" cy="127647"/>
            </a:xfrm>
            <a:custGeom>
              <a:avLst/>
              <a:gdLst>
                <a:gd name="T0" fmla="*/ 28 w 45"/>
                <a:gd name="T1" fmla="*/ 0 h 74"/>
                <a:gd name="T2" fmla="*/ 37 w 45"/>
                <a:gd name="T3" fmla="*/ 23 h 74"/>
                <a:gd name="T4" fmla="*/ 45 w 45"/>
                <a:gd name="T5" fmla="*/ 36 h 74"/>
                <a:gd name="T6" fmla="*/ 26 w 45"/>
                <a:gd name="T7" fmla="*/ 74 h 74"/>
                <a:gd name="T8" fmla="*/ 0 w 45"/>
                <a:gd name="T9" fmla="*/ 38 h 74"/>
                <a:gd name="T10" fmla="*/ 9 w 45"/>
                <a:gd name="T11" fmla="*/ 14 h 74"/>
                <a:gd name="T12" fmla="*/ 28 w 4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4">
                  <a:moveTo>
                    <a:pt x="28" y="0"/>
                  </a:moveTo>
                  <a:lnTo>
                    <a:pt x="37" y="23"/>
                  </a:lnTo>
                  <a:lnTo>
                    <a:pt x="45" y="36"/>
                  </a:lnTo>
                  <a:lnTo>
                    <a:pt x="26" y="74"/>
                  </a:lnTo>
                  <a:lnTo>
                    <a:pt x="0" y="38"/>
                  </a:lnTo>
                  <a:lnTo>
                    <a:pt x="9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0" name="Freeform 461"/>
            <p:cNvSpPr/>
            <p:nvPr/>
          </p:nvSpPr>
          <p:spPr bwMode="auto">
            <a:xfrm>
              <a:off x="11520847" y="-4055849"/>
              <a:ext cx="66212" cy="74174"/>
            </a:xfrm>
            <a:custGeom>
              <a:avLst/>
              <a:gdLst>
                <a:gd name="T0" fmla="*/ 0 w 38"/>
                <a:gd name="T1" fmla="*/ 43 h 43"/>
                <a:gd name="T2" fmla="*/ 21 w 38"/>
                <a:gd name="T3" fmla="*/ 43 h 43"/>
                <a:gd name="T4" fmla="*/ 38 w 38"/>
                <a:gd name="T5" fmla="*/ 9 h 43"/>
                <a:gd name="T6" fmla="*/ 19 w 38"/>
                <a:gd name="T7" fmla="*/ 0 h 43"/>
                <a:gd name="T8" fmla="*/ 0 w 3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0" y="43"/>
                  </a:moveTo>
                  <a:lnTo>
                    <a:pt x="21" y="43"/>
                  </a:lnTo>
                  <a:lnTo>
                    <a:pt x="38" y="9"/>
                  </a:lnTo>
                  <a:lnTo>
                    <a:pt x="19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1" name="Freeform 462"/>
            <p:cNvSpPr/>
            <p:nvPr/>
          </p:nvSpPr>
          <p:spPr bwMode="auto">
            <a:xfrm>
              <a:off x="11520847" y="-3981675"/>
              <a:ext cx="62727" cy="84523"/>
            </a:xfrm>
            <a:custGeom>
              <a:avLst/>
              <a:gdLst>
                <a:gd name="T0" fmla="*/ 19 w 36"/>
                <a:gd name="T1" fmla="*/ 49 h 49"/>
                <a:gd name="T2" fmla="*/ 36 w 36"/>
                <a:gd name="T3" fmla="*/ 40 h 49"/>
                <a:gd name="T4" fmla="*/ 21 w 36"/>
                <a:gd name="T5" fmla="*/ 0 h 49"/>
                <a:gd name="T6" fmla="*/ 0 w 36"/>
                <a:gd name="T7" fmla="*/ 0 h 49"/>
                <a:gd name="T8" fmla="*/ 19 w 36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9">
                  <a:moveTo>
                    <a:pt x="19" y="49"/>
                  </a:moveTo>
                  <a:lnTo>
                    <a:pt x="36" y="40"/>
                  </a:lnTo>
                  <a:lnTo>
                    <a:pt x="21" y="0"/>
                  </a:lnTo>
                  <a:lnTo>
                    <a:pt x="0" y="0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2" name="Freeform 463"/>
            <p:cNvSpPr/>
            <p:nvPr/>
          </p:nvSpPr>
          <p:spPr bwMode="auto">
            <a:xfrm>
              <a:off x="11576604" y="-4040324"/>
              <a:ext cx="134165" cy="62098"/>
            </a:xfrm>
            <a:custGeom>
              <a:avLst/>
              <a:gdLst>
                <a:gd name="T0" fmla="*/ 77 w 77"/>
                <a:gd name="T1" fmla="*/ 36 h 36"/>
                <a:gd name="T2" fmla="*/ 15 w 77"/>
                <a:gd name="T3" fmla="*/ 0 h 36"/>
                <a:gd name="T4" fmla="*/ 0 w 77"/>
                <a:gd name="T5" fmla="*/ 36 h 36"/>
                <a:gd name="T6" fmla="*/ 77 w 77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6">
                  <a:moveTo>
                    <a:pt x="77" y="36"/>
                  </a:moveTo>
                  <a:lnTo>
                    <a:pt x="15" y="0"/>
                  </a:lnTo>
                  <a:lnTo>
                    <a:pt x="0" y="36"/>
                  </a:lnTo>
                  <a:lnTo>
                    <a:pt x="77" y="36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3" name="Freeform 464"/>
            <p:cNvSpPr/>
            <p:nvPr/>
          </p:nvSpPr>
          <p:spPr bwMode="auto">
            <a:xfrm>
              <a:off x="11576604" y="-3978225"/>
              <a:ext cx="134165" cy="65548"/>
            </a:xfrm>
            <a:custGeom>
              <a:avLst/>
              <a:gdLst>
                <a:gd name="T0" fmla="*/ 0 w 77"/>
                <a:gd name="T1" fmla="*/ 0 h 38"/>
                <a:gd name="T2" fmla="*/ 77 w 77"/>
                <a:gd name="T3" fmla="*/ 0 h 38"/>
                <a:gd name="T4" fmla="*/ 15 w 77"/>
                <a:gd name="T5" fmla="*/ 38 h 38"/>
                <a:gd name="T6" fmla="*/ 0 w 77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0" y="0"/>
                  </a:moveTo>
                  <a:lnTo>
                    <a:pt x="77" y="0"/>
                  </a:lnTo>
                  <a:lnTo>
                    <a:pt x="1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4" name="Freeform 465"/>
            <p:cNvSpPr/>
            <p:nvPr/>
          </p:nvSpPr>
          <p:spPr bwMode="auto">
            <a:xfrm>
              <a:off x="11323954" y="-3822979"/>
              <a:ext cx="102802" cy="20699"/>
            </a:xfrm>
            <a:custGeom>
              <a:avLst/>
              <a:gdLst>
                <a:gd name="T0" fmla="*/ 0 w 59"/>
                <a:gd name="T1" fmla="*/ 12 h 12"/>
                <a:gd name="T2" fmla="*/ 6 w 59"/>
                <a:gd name="T3" fmla="*/ 0 h 12"/>
                <a:gd name="T4" fmla="*/ 59 w 59"/>
                <a:gd name="T5" fmla="*/ 0 h 12"/>
                <a:gd name="T6" fmla="*/ 59 w 59"/>
                <a:gd name="T7" fmla="*/ 12 h 12"/>
                <a:gd name="T8" fmla="*/ 0 w 5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2">
                  <a:moveTo>
                    <a:pt x="0" y="12"/>
                  </a:moveTo>
                  <a:lnTo>
                    <a:pt x="6" y="0"/>
                  </a:lnTo>
                  <a:lnTo>
                    <a:pt x="59" y="0"/>
                  </a:lnTo>
                  <a:lnTo>
                    <a:pt x="59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5" name="Freeform 466"/>
            <p:cNvSpPr/>
            <p:nvPr/>
          </p:nvSpPr>
          <p:spPr bwMode="auto">
            <a:xfrm>
              <a:off x="11323954" y="-3802280"/>
              <a:ext cx="102802" cy="12075"/>
            </a:xfrm>
            <a:custGeom>
              <a:avLst/>
              <a:gdLst>
                <a:gd name="T0" fmla="*/ 0 w 59"/>
                <a:gd name="T1" fmla="*/ 0 h 7"/>
                <a:gd name="T2" fmla="*/ 6 w 59"/>
                <a:gd name="T3" fmla="*/ 7 h 7"/>
                <a:gd name="T4" fmla="*/ 59 w 59"/>
                <a:gd name="T5" fmla="*/ 7 h 7"/>
                <a:gd name="T6" fmla="*/ 59 w 59"/>
                <a:gd name="T7" fmla="*/ 0 h 7"/>
                <a:gd name="T8" fmla="*/ 0 w 5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">
                  <a:moveTo>
                    <a:pt x="0" y="0"/>
                  </a:moveTo>
                  <a:lnTo>
                    <a:pt x="6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6" name="Freeform 467"/>
            <p:cNvSpPr/>
            <p:nvPr/>
          </p:nvSpPr>
          <p:spPr bwMode="auto">
            <a:xfrm>
              <a:off x="11423272" y="-3878178"/>
              <a:ext cx="64469" cy="143172"/>
            </a:xfrm>
            <a:custGeom>
              <a:avLst/>
              <a:gdLst>
                <a:gd name="T0" fmla="*/ 22 w 37"/>
                <a:gd name="T1" fmla="*/ 2 h 83"/>
                <a:gd name="T2" fmla="*/ 34 w 37"/>
                <a:gd name="T3" fmla="*/ 21 h 83"/>
                <a:gd name="T4" fmla="*/ 37 w 37"/>
                <a:gd name="T5" fmla="*/ 42 h 83"/>
                <a:gd name="T6" fmla="*/ 22 w 37"/>
                <a:gd name="T7" fmla="*/ 83 h 83"/>
                <a:gd name="T8" fmla="*/ 0 w 37"/>
                <a:gd name="T9" fmla="*/ 40 h 83"/>
                <a:gd name="T10" fmla="*/ 17 w 37"/>
                <a:gd name="T11" fmla="*/ 0 h 83"/>
                <a:gd name="T12" fmla="*/ 22 w 37"/>
                <a:gd name="T1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83">
                  <a:moveTo>
                    <a:pt x="22" y="2"/>
                  </a:moveTo>
                  <a:lnTo>
                    <a:pt x="34" y="21"/>
                  </a:lnTo>
                  <a:lnTo>
                    <a:pt x="37" y="42"/>
                  </a:lnTo>
                  <a:lnTo>
                    <a:pt x="22" y="83"/>
                  </a:lnTo>
                  <a:lnTo>
                    <a:pt x="0" y="40"/>
                  </a:lnTo>
                  <a:lnTo>
                    <a:pt x="17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7" name="Freeform 468"/>
            <p:cNvSpPr/>
            <p:nvPr/>
          </p:nvSpPr>
          <p:spPr bwMode="auto">
            <a:xfrm>
              <a:off x="11390165" y="-3893703"/>
              <a:ext cx="71438" cy="84523"/>
            </a:xfrm>
            <a:custGeom>
              <a:avLst/>
              <a:gdLst>
                <a:gd name="T0" fmla="*/ 0 w 41"/>
                <a:gd name="T1" fmla="*/ 49 h 49"/>
                <a:gd name="T2" fmla="*/ 23 w 41"/>
                <a:gd name="T3" fmla="*/ 49 h 49"/>
                <a:gd name="T4" fmla="*/ 41 w 41"/>
                <a:gd name="T5" fmla="*/ 11 h 49"/>
                <a:gd name="T6" fmla="*/ 21 w 41"/>
                <a:gd name="T7" fmla="*/ 0 h 49"/>
                <a:gd name="T8" fmla="*/ 0 w 41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0" y="49"/>
                  </a:moveTo>
                  <a:lnTo>
                    <a:pt x="23" y="49"/>
                  </a:lnTo>
                  <a:lnTo>
                    <a:pt x="41" y="11"/>
                  </a:lnTo>
                  <a:lnTo>
                    <a:pt x="2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8" name="Freeform 469"/>
            <p:cNvSpPr/>
            <p:nvPr/>
          </p:nvSpPr>
          <p:spPr bwMode="auto">
            <a:xfrm>
              <a:off x="11390165" y="-3809179"/>
              <a:ext cx="71438" cy="96598"/>
            </a:xfrm>
            <a:custGeom>
              <a:avLst/>
              <a:gdLst>
                <a:gd name="T0" fmla="*/ 21 w 41"/>
                <a:gd name="T1" fmla="*/ 56 h 56"/>
                <a:gd name="T2" fmla="*/ 41 w 41"/>
                <a:gd name="T3" fmla="*/ 43 h 56"/>
                <a:gd name="T4" fmla="*/ 23 w 41"/>
                <a:gd name="T5" fmla="*/ 0 h 56"/>
                <a:gd name="T6" fmla="*/ 0 w 41"/>
                <a:gd name="T7" fmla="*/ 0 h 56"/>
                <a:gd name="T8" fmla="*/ 21 w 41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6">
                  <a:moveTo>
                    <a:pt x="21" y="56"/>
                  </a:moveTo>
                  <a:lnTo>
                    <a:pt x="41" y="4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21" y="56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9" name="Freeform 470"/>
            <p:cNvSpPr/>
            <p:nvPr/>
          </p:nvSpPr>
          <p:spPr bwMode="auto">
            <a:xfrm>
              <a:off x="11465089" y="-3857478"/>
              <a:ext cx="69696" cy="106947"/>
            </a:xfrm>
            <a:custGeom>
              <a:avLst/>
              <a:gdLst>
                <a:gd name="T0" fmla="*/ 25 w 40"/>
                <a:gd name="T1" fmla="*/ 0 h 62"/>
                <a:gd name="T2" fmla="*/ 32 w 40"/>
                <a:gd name="T3" fmla="*/ 18 h 62"/>
                <a:gd name="T4" fmla="*/ 40 w 40"/>
                <a:gd name="T5" fmla="*/ 30 h 62"/>
                <a:gd name="T6" fmla="*/ 23 w 40"/>
                <a:gd name="T7" fmla="*/ 62 h 62"/>
                <a:gd name="T8" fmla="*/ 0 w 40"/>
                <a:gd name="T9" fmla="*/ 32 h 62"/>
                <a:gd name="T10" fmla="*/ 8 w 40"/>
                <a:gd name="T11" fmla="*/ 11 h 62"/>
                <a:gd name="T12" fmla="*/ 25 w 40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25" y="0"/>
                  </a:moveTo>
                  <a:lnTo>
                    <a:pt x="32" y="18"/>
                  </a:lnTo>
                  <a:lnTo>
                    <a:pt x="40" y="30"/>
                  </a:lnTo>
                  <a:lnTo>
                    <a:pt x="23" y="62"/>
                  </a:lnTo>
                  <a:lnTo>
                    <a:pt x="0" y="32"/>
                  </a:lnTo>
                  <a:lnTo>
                    <a:pt x="8" y="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0" name="Freeform 471"/>
            <p:cNvSpPr/>
            <p:nvPr/>
          </p:nvSpPr>
          <p:spPr bwMode="auto">
            <a:xfrm>
              <a:off x="11452892" y="-3874728"/>
              <a:ext cx="55757" cy="68998"/>
            </a:xfrm>
            <a:custGeom>
              <a:avLst/>
              <a:gdLst>
                <a:gd name="T0" fmla="*/ 0 w 32"/>
                <a:gd name="T1" fmla="*/ 40 h 40"/>
                <a:gd name="T2" fmla="*/ 17 w 32"/>
                <a:gd name="T3" fmla="*/ 40 h 40"/>
                <a:gd name="T4" fmla="*/ 32 w 32"/>
                <a:gd name="T5" fmla="*/ 10 h 40"/>
                <a:gd name="T6" fmla="*/ 17 w 32"/>
                <a:gd name="T7" fmla="*/ 0 h 40"/>
                <a:gd name="T8" fmla="*/ 0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40"/>
                  </a:moveTo>
                  <a:lnTo>
                    <a:pt x="17" y="40"/>
                  </a:lnTo>
                  <a:lnTo>
                    <a:pt x="32" y="10"/>
                  </a:lnTo>
                  <a:lnTo>
                    <a:pt x="17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1" name="Freeform 472"/>
            <p:cNvSpPr/>
            <p:nvPr/>
          </p:nvSpPr>
          <p:spPr bwMode="auto">
            <a:xfrm>
              <a:off x="11452892" y="-3805730"/>
              <a:ext cx="52272" cy="70724"/>
            </a:xfrm>
            <a:custGeom>
              <a:avLst/>
              <a:gdLst>
                <a:gd name="T0" fmla="*/ 17 w 30"/>
                <a:gd name="T1" fmla="*/ 41 h 41"/>
                <a:gd name="T2" fmla="*/ 30 w 30"/>
                <a:gd name="T3" fmla="*/ 32 h 41"/>
                <a:gd name="T4" fmla="*/ 17 w 30"/>
                <a:gd name="T5" fmla="*/ 0 h 41"/>
                <a:gd name="T6" fmla="*/ 0 w 30"/>
                <a:gd name="T7" fmla="*/ 0 h 41"/>
                <a:gd name="T8" fmla="*/ 17 w 3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17" y="41"/>
                  </a:moveTo>
                  <a:lnTo>
                    <a:pt x="30" y="3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17" y="41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2" name="Freeform 473"/>
            <p:cNvSpPr/>
            <p:nvPr/>
          </p:nvSpPr>
          <p:spPr bwMode="auto">
            <a:xfrm>
              <a:off x="11498195" y="-3857478"/>
              <a:ext cx="118484" cy="51749"/>
            </a:xfrm>
            <a:custGeom>
              <a:avLst/>
              <a:gdLst>
                <a:gd name="T0" fmla="*/ 68 w 68"/>
                <a:gd name="T1" fmla="*/ 30 h 30"/>
                <a:gd name="T2" fmla="*/ 13 w 68"/>
                <a:gd name="T3" fmla="*/ 0 h 30"/>
                <a:gd name="T4" fmla="*/ 0 w 68"/>
                <a:gd name="T5" fmla="*/ 30 h 30"/>
                <a:gd name="T6" fmla="*/ 68 w 68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68" y="30"/>
                  </a:moveTo>
                  <a:lnTo>
                    <a:pt x="13" y="0"/>
                  </a:lnTo>
                  <a:lnTo>
                    <a:pt x="0" y="30"/>
                  </a:lnTo>
                  <a:lnTo>
                    <a:pt x="68" y="3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3" name="Freeform 474"/>
            <p:cNvSpPr/>
            <p:nvPr/>
          </p:nvSpPr>
          <p:spPr bwMode="auto">
            <a:xfrm>
              <a:off x="11498195" y="-3805730"/>
              <a:ext cx="118484" cy="58649"/>
            </a:xfrm>
            <a:custGeom>
              <a:avLst/>
              <a:gdLst>
                <a:gd name="T0" fmla="*/ 0 w 68"/>
                <a:gd name="T1" fmla="*/ 0 h 34"/>
                <a:gd name="T2" fmla="*/ 68 w 68"/>
                <a:gd name="T3" fmla="*/ 0 h 34"/>
                <a:gd name="T4" fmla="*/ 13 w 68"/>
                <a:gd name="T5" fmla="*/ 34 h 34"/>
                <a:gd name="T6" fmla="*/ 0 w 6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4">
                  <a:moveTo>
                    <a:pt x="0" y="0"/>
                  </a:moveTo>
                  <a:lnTo>
                    <a:pt x="68" y="0"/>
                  </a:lnTo>
                  <a:lnTo>
                    <a:pt x="1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" name="矩形 6"/>
            <p:cNvSpPr/>
            <p:nvPr/>
          </p:nvSpPr>
          <p:spPr>
            <a:xfrm>
              <a:off x="-16609" y="-1451592"/>
              <a:ext cx="6365057" cy="9750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40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48356" y="5743412"/>
            <a:ext cx="85852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en-US" altLang="zh-CN" dirty="0"/>
          </a:p>
        </p:txBody>
      </p:sp>
      <p:sp>
        <p:nvSpPr>
          <p:cNvPr id="441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454159" y="3181987"/>
            <a:ext cx="5724644" cy="2214965"/>
          </a:xfrm>
          <a:prstGeom prst="rect">
            <a:avLst/>
          </a:prstGeom>
          <a:noFill/>
          <a:effectLst>
            <a:outerShdw dist="101600" dir="10800000" algn="br" rotWithShape="0">
              <a:schemeClr val="accent2">
                <a:alpha val="97000"/>
              </a:schemeClr>
            </a:outerShdw>
          </a:effectLst>
        </p:spPr>
        <p:txBody>
          <a:bodyPr wrap="none" rtlCol="0">
            <a:spAutoFit/>
          </a:bodyPr>
          <a:lstStyle>
            <a:lvl1pPr marL="0" indent="0" defTabSz="913765">
              <a:buNone/>
              <a:defRPr lang="zh-CN" altLang="en-US" sz="7200" b="1" i="1" dirty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3765"/>
            <a:r>
              <a:rPr lang="zh-CN" altLang="en-US" dirty="0"/>
              <a:t>互联网行业</a:t>
            </a:r>
            <a:endParaRPr lang="zh-CN" altLang="en-US" dirty="0"/>
          </a:p>
          <a:p>
            <a:pPr marL="0" lvl="0" defTabSz="913765"/>
            <a:r>
              <a:rPr lang="zh-CN" altLang="en-US" dirty="0"/>
              <a:t>公司年终总结</a:t>
            </a:r>
            <a:endParaRPr lang="zh-CN" altLang="en-US" dirty="0"/>
          </a:p>
        </p:txBody>
      </p:sp>
      <p:sp>
        <p:nvSpPr>
          <p:cNvPr id="442" name="文本占位符 439"/>
          <p:cNvSpPr>
            <a:spLocks noGrp="1"/>
          </p:cNvSpPr>
          <p:nvPr>
            <p:ph type="body" sz="quarter" idx="12" hasCustomPrompt="1"/>
          </p:nvPr>
        </p:nvSpPr>
        <p:spPr>
          <a:xfrm>
            <a:off x="450282" y="1460427"/>
            <a:ext cx="4147289" cy="2003625"/>
          </a:xfrm>
          <a:prstGeom prst="rect">
            <a:avLst/>
          </a:prstGeom>
          <a:noFill/>
          <a:effectLst>
            <a:outerShdw dist="101600" dir="10800000" algn="br" rotWithShape="0">
              <a:schemeClr val="accent2">
                <a:alpha val="97000"/>
              </a:scheme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3800" b="1" i="1" dirty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3765"/>
            <a:r>
              <a:rPr lang="en-US" altLang="zh-CN" dirty="0"/>
              <a:t>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0800000" flipH="1" flipV="1">
            <a:off x="-1" y="6017849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48356" y="728569"/>
            <a:ext cx="4949144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152136" y="2311917"/>
            <a:ext cx="584068" cy="662211"/>
            <a:chOff x="7174970" y="1436689"/>
            <a:chExt cx="4852988" cy="5502275"/>
          </a:xfrm>
        </p:grpSpPr>
        <p:sp>
          <p:nvSpPr>
            <p:cNvPr id="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25081" y="2306207"/>
            <a:ext cx="584068" cy="662211"/>
            <a:chOff x="7174970" y="1436689"/>
            <a:chExt cx="4852988" cy="5502275"/>
          </a:xfrm>
        </p:grpSpPr>
        <p:sp>
          <p:nvSpPr>
            <p:cNvPr id="1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246362" y="23354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17" name="文本占位符 439"/>
          <p:cNvSpPr>
            <a:spLocks noGrp="1"/>
          </p:cNvSpPr>
          <p:nvPr>
            <p:ph type="body" sz="quarter" idx="12" hasCustomPrompt="1"/>
          </p:nvPr>
        </p:nvSpPr>
        <p:spPr>
          <a:xfrm>
            <a:off x="6902095" y="23354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152136" y="3429517"/>
            <a:ext cx="584068" cy="662211"/>
            <a:chOff x="7174970" y="1436689"/>
            <a:chExt cx="4852988" cy="5502275"/>
          </a:xfrm>
        </p:grpSpPr>
        <p:sp>
          <p:nvSpPr>
            <p:cNvPr id="1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525081" y="3423807"/>
            <a:ext cx="584068" cy="662211"/>
            <a:chOff x="7174970" y="1436689"/>
            <a:chExt cx="4852988" cy="5502275"/>
          </a:xfrm>
        </p:grpSpPr>
        <p:sp>
          <p:nvSpPr>
            <p:cNvPr id="2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占位符 439"/>
          <p:cNvSpPr>
            <a:spLocks noGrp="1"/>
          </p:cNvSpPr>
          <p:nvPr>
            <p:ph type="body" sz="quarter" idx="13" hasCustomPrompt="1"/>
          </p:nvPr>
        </p:nvSpPr>
        <p:spPr>
          <a:xfrm>
            <a:off x="1246362" y="34530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27" name="文本占位符 439"/>
          <p:cNvSpPr>
            <a:spLocks noGrp="1"/>
          </p:cNvSpPr>
          <p:nvPr>
            <p:ph type="body" sz="quarter" idx="14" hasCustomPrompt="1"/>
          </p:nvPr>
        </p:nvSpPr>
        <p:spPr>
          <a:xfrm>
            <a:off x="6902095" y="34530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0800000" flipH="1" flipV="1">
            <a:off x="-1" y="6017849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48356" y="728569"/>
            <a:ext cx="4949144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152136" y="2311917"/>
            <a:ext cx="584068" cy="662211"/>
            <a:chOff x="7174970" y="1436689"/>
            <a:chExt cx="4852988" cy="5502275"/>
          </a:xfrm>
        </p:grpSpPr>
        <p:sp>
          <p:nvSpPr>
            <p:cNvPr id="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25081" y="2306207"/>
            <a:ext cx="584068" cy="662211"/>
            <a:chOff x="7174970" y="1436689"/>
            <a:chExt cx="4852988" cy="5502275"/>
          </a:xfrm>
        </p:grpSpPr>
        <p:sp>
          <p:nvSpPr>
            <p:cNvPr id="1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246362" y="23354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17" name="文本占位符 439"/>
          <p:cNvSpPr>
            <a:spLocks noGrp="1"/>
          </p:cNvSpPr>
          <p:nvPr>
            <p:ph type="body" sz="quarter" idx="12" hasCustomPrompt="1"/>
          </p:nvPr>
        </p:nvSpPr>
        <p:spPr>
          <a:xfrm>
            <a:off x="6902095" y="23354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152136" y="3429517"/>
            <a:ext cx="584068" cy="662211"/>
            <a:chOff x="7174970" y="1436689"/>
            <a:chExt cx="4852988" cy="5502275"/>
          </a:xfrm>
        </p:grpSpPr>
        <p:sp>
          <p:nvSpPr>
            <p:cNvPr id="1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525081" y="3423807"/>
            <a:ext cx="584068" cy="662211"/>
            <a:chOff x="7174970" y="1436689"/>
            <a:chExt cx="4852988" cy="5502275"/>
          </a:xfrm>
        </p:grpSpPr>
        <p:sp>
          <p:nvSpPr>
            <p:cNvPr id="2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占位符 439"/>
          <p:cNvSpPr>
            <a:spLocks noGrp="1"/>
          </p:cNvSpPr>
          <p:nvPr>
            <p:ph type="body" sz="quarter" idx="13" hasCustomPrompt="1"/>
          </p:nvPr>
        </p:nvSpPr>
        <p:spPr>
          <a:xfrm>
            <a:off x="1246362" y="34530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27" name="文本占位符 439"/>
          <p:cNvSpPr>
            <a:spLocks noGrp="1"/>
          </p:cNvSpPr>
          <p:nvPr>
            <p:ph type="body" sz="quarter" idx="14" hasCustomPrompt="1"/>
          </p:nvPr>
        </p:nvSpPr>
        <p:spPr>
          <a:xfrm>
            <a:off x="6902095" y="34530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6152136" y="4596603"/>
            <a:ext cx="584068" cy="662211"/>
            <a:chOff x="7174970" y="1436689"/>
            <a:chExt cx="4852988" cy="5502275"/>
          </a:xfrm>
        </p:grpSpPr>
        <p:sp>
          <p:nvSpPr>
            <p:cNvPr id="2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>
            <a:off x="525081" y="4590893"/>
            <a:ext cx="584068" cy="662211"/>
            <a:chOff x="7174970" y="1436689"/>
            <a:chExt cx="4852988" cy="5502275"/>
          </a:xfrm>
        </p:grpSpPr>
        <p:sp>
          <p:nvSpPr>
            <p:cNvPr id="3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文本占位符 439"/>
          <p:cNvSpPr>
            <a:spLocks noGrp="1"/>
          </p:cNvSpPr>
          <p:nvPr>
            <p:ph type="body" sz="quarter" idx="15" hasCustomPrompt="1"/>
          </p:nvPr>
        </p:nvSpPr>
        <p:spPr>
          <a:xfrm>
            <a:off x="1246362" y="4620172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37" name="文本占位符 439"/>
          <p:cNvSpPr>
            <a:spLocks noGrp="1"/>
          </p:cNvSpPr>
          <p:nvPr>
            <p:ph type="body" sz="quarter" idx="16" hasCustomPrompt="1"/>
          </p:nvPr>
        </p:nvSpPr>
        <p:spPr>
          <a:xfrm>
            <a:off x="6902095" y="4620172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组合 437"/>
          <p:cNvGrpSpPr/>
          <p:nvPr userDrawn="1"/>
        </p:nvGrpSpPr>
        <p:grpSpPr>
          <a:xfrm>
            <a:off x="-58676" y="-36654"/>
            <a:ext cx="12260804" cy="6955025"/>
            <a:chOff x="-58676" y="-7426414"/>
            <a:chExt cx="12260804" cy="6955025"/>
          </a:xfrm>
        </p:grpSpPr>
        <p:sp>
          <p:nvSpPr>
            <p:cNvPr id="439" name="矩形 438"/>
            <p:cNvSpPr/>
            <p:nvPr/>
          </p:nvSpPr>
          <p:spPr>
            <a:xfrm>
              <a:off x="-31477" y="-7426414"/>
              <a:ext cx="5390178" cy="64789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0" name="等腰三角形 439"/>
            <p:cNvSpPr/>
            <p:nvPr/>
          </p:nvSpPr>
          <p:spPr>
            <a:xfrm>
              <a:off x="-58676" y="-4975699"/>
              <a:ext cx="9165176" cy="355064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17870" y="-7422964"/>
              <a:ext cx="6884258" cy="695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2" name="Rectangle 5"/>
            <p:cNvSpPr>
              <a:spLocks noChangeArrowheads="1"/>
            </p:cNvSpPr>
            <p:nvPr/>
          </p:nvSpPr>
          <p:spPr bwMode="auto">
            <a:xfrm>
              <a:off x="5314385" y="-7422964"/>
              <a:ext cx="6884258" cy="6948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3" name="Rectangle 6"/>
            <p:cNvSpPr>
              <a:spLocks noChangeArrowheads="1"/>
            </p:cNvSpPr>
            <p:nvPr/>
          </p:nvSpPr>
          <p:spPr bwMode="auto">
            <a:xfrm>
              <a:off x="5314385" y="-7422964"/>
              <a:ext cx="6884258" cy="694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4" name="Freeform 7"/>
            <p:cNvSpPr/>
            <p:nvPr/>
          </p:nvSpPr>
          <p:spPr bwMode="auto">
            <a:xfrm>
              <a:off x="5314385" y="-7422964"/>
              <a:ext cx="3918678" cy="3924277"/>
            </a:xfrm>
            <a:custGeom>
              <a:avLst/>
              <a:gdLst>
                <a:gd name="T0" fmla="*/ 0 w 2249"/>
                <a:gd name="T1" fmla="*/ 2275 h 2275"/>
                <a:gd name="T2" fmla="*/ 2249 w 2249"/>
                <a:gd name="T3" fmla="*/ 1413 h 2275"/>
                <a:gd name="T4" fmla="*/ 2249 w 2249"/>
                <a:gd name="T5" fmla="*/ 0 h 2275"/>
                <a:gd name="T6" fmla="*/ 0 w 2249"/>
                <a:gd name="T7" fmla="*/ 0 h 2275"/>
                <a:gd name="T8" fmla="*/ 0 w 2249"/>
                <a:gd name="T9" fmla="*/ 227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2275">
                  <a:moveTo>
                    <a:pt x="0" y="2275"/>
                  </a:moveTo>
                  <a:lnTo>
                    <a:pt x="2249" y="1413"/>
                  </a:lnTo>
                  <a:lnTo>
                    <a:pt x="2249" y="0"/>
                  </a:lnTo>
                  <a:lnTo>
                    <a:pt x="0" y="0"/>
                  </a:lnTo>
                  <a:lnTo>
                    <a:pt x="0" y="227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5" name="Freeform 8"/>
            <p:cNvSpPr/>
            <p:nvPr/>
          </p:nvSpPr>
          <p:spPr bwMode="auto">
            <a:xfrm>
              <a:off x="5314385" y="-7422964"/>
              <a:ext cx="3918678" cy="3924277"/>
            </a:xfrm>
            <a:custGeom>
              <a:avLst/>
              <a:gdLst>
                <a:gd name="T0" fmla="*/ 0 w 2249"/>
                <a:gd name="T1" fmla="*/ 2275 h 2275"/>
                <a:gd name="T2" fmla="*/ 2249 w 2249"/>
                <a:gd name="T3" fmla="*/ 1413 h 2275"/>
                <a:gd name="T4" fmla="*/ 2249 w 2249"/>
                <a:gd name="T5" fmla="*/ 0 h 2275"/>
                <a:gd name="T6" fmla="*/ 0 w 2249"/>
                <a:gd name="T7" fmla="*/ 0 h 2275"/>
                <a:gd name="T8" fmla="*/ 0 w 2249"/>
                <a:gd name="T9" fmla="*/ 227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2275">
                  <a:moveTo>
                    <a:pt x="0" y="2275"/>
                  </a:moveTo>
                  <a:lnTo>
                    <a:pt x="2249" y="1413"/>
                  </a:lnTo>
                  <a:lnTo>
                    <a:pt x="2249" y="0"/>
                  </a:lnTo>
                  <a:lnTo>
                    <a:pt x="0" y="0"/>
                  </a:lnTo>
                  <a:lnTo>
                    <a:pt x="0" y="22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6" name="Freeform 9"/>
            <p:cNvSpPr/>
            <p:nvPr/>
          </p:nvSpPr>
          <p:spPr bwMode="auto">
            <a:xfrm>
              <a:off x="9233063" y="-7422964"/>
              <a:ext cx="2965580" cy="4990300"/>
            </a:xfrm>
            <a:custGeom>
              <a:avLst/>
              <a:gdLst>
                <a:gd name="T0" fmla="*/ 1702 w 1702"/>
                <a:gd name="T1" fmla="*/ 2893 h 2893"/>
                <a:gd name="T2" fmla="*/ 0 w 1702"/>
                <a:gd name="T3" fmla="*/ 1828 h 2893"/>
                <a:gd name="T4" fmla="*/ 0 w 1702"/>
                <a:gd name="T5" fmla="*/ 0 h 2893"/>
                <a:gd name="T6" fmla="*/ 1702 w 1702"/>
                <a:gd name="T7" fmla="*/ 0 h 2893"/>
                <a:gd name="T8" fmla="*/ 1702 w 1702"/>
                <a:gd name="T9" fmla="*/ 2893 h 2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2893">
                  <a:moveTo>
                    <a:pt x="1702" y="2893"/>
                  </a:moveTo>
                  <a:lnTo>
                    <a:pt x="0" y="1828"/>
                  </a:lnTo>
                  <a:lnTo>
                    <a:pt x="0" y="0"/>
                  </a:lnTo>
                  <a:lnTo>
                    <a:pt x="1702" y="0"/>
                  </a:lnTo>
                  <a:lnTo>
                    <a:pt x="1702" y="289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7" name="Freeform 10"/>
            <p:cNvSpPr/>
            <p:nvPr/>
          </p:nvSpPr>
          <p:spPr bwMode="auto">
            <a:xfrm>
              <a:off x="9233063" y="-7422964"/>
              <a:ext cx="2965580" cy="4990300"/>
            </a:xfrm>
            <a:custGeom>
              <a:avLst/>
              <a:gdLst>
                <a:gd name="T0" fmla="*/ 1702 w 1702"/>
                <a:gd name="T1" fmla="*/ 2893 h 2893"/>
                <a:gd name="T2" fmla="*/ 0 w 1702"/>
                <a:gd name="T3" fmla="*/ 1828 h 2893"/>
                <a:gd name="T4" fmla="*/ 0 w 1702"/>
                <a:gd name="T5" fmla="*/ 0 h 2893"/>
                <a:gd name="T6" fmla="*/ 1702 w 1702"/>
                <a:gd name="T7" fmla="*/ 0 h 2893"/>
                <a:gd name="T8" fmla="*/ 1702 w 1702"/>
                <a:gd name="T9" fmla="*/ 2893 h 2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2893">
                  <a:moveTo>
                    <a:pt x="1702" y="2893"/>
                  </a:moveTo>
                  <a:lnTo>
                    <a:pt x="0" y="1828"/>
                  </a:lnTo>
                  <a:lnTo>
                    <a:pt x="0" y="0"/>
                  </a:lnTo>
                  <a:lnTo>
                    <a:pt x="1702" y="0"/>
                  </a:lnTo>
                  <a:lnTo>
                    <a:pt x="1702" y="28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8" name="Freeform 11"/>
            <p:cNvSpPr/>
            <p:nvPr/>
          </p:nvSpPr>
          <p:spPr bwMode="auto">
            <a:xfrm>
              <a:off x="6142029" y="-6586360"/>
              <a:ext cx="5326544" cy="2946226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469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9" name="Freeform 12"/>
            <p:cNvSpPr/>
            <p:nvPr/>
          </p:nvSpPr>
          <p:spPr bwMode="auto">
            <a:xfrm>
              <a:off x="6142029" y="-5154646"/>
              <a:ext cx="2685052" cy="4546986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0" name="Freeform 13"/>
            <p:cNvSpPr/>
            <p:nvPr/>
          </p:nvSpPr>
          <p:spPr bwMode="auto">
            <a:xfrm>
              <a:off x="8827082" y="-5173621"/>
              <a:ext cx="2641492" cy="4565961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rgbClr val="005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1" name="Freeform 14"/>
            <p:cNvSpPr/>
            <p:nvPr/>
          </p:nvSpPr>
          <p:spPr bwMode="auto">
            <a:xfrm>
              <a:off x="6014833" y="-5254693"/>
              <a:ext cx="2353994" cy="4307217"/>
            </a:xfrm>
            <a:custGeom>
              <a:avLst/>
              <a:gdLst>
                <a:gd name="T0" fmla="*/ 0 w 1351"/>
                <a:gd name="T1" fmla="*/ 0 h 2497"/>
                <a:gd name="T2" fmla="*/ 0 w 1351"/>
                <a:gd name="T3" fmla="*/ 387 h 2497"/>
                <a:gd name="T4" fmla="*/ 73 w 1351"/>
                <a:gd name="T5" fmla="*/ 432 h 2497"/>
                <a:gd name="T6" fmla="*/ 73 w 1351"/>
                <a:gd name="T7" fmla="*/ 742 h 2497"/>
                <a:gd name="T8" fmla="*/ 173 w 1351"/>
                <a:gd name="T9" fmla="*/ 793 h 2497"/>
                <a:gd name="T10" fmla="*/ 173 w 1351"/>
                <a:gd name="T11" fmla="*/ 898 h 2497"/>
                <a:gd name="T12" fmla="*/ 250 w 1351"/>
                <a:gd name="T13" fmla="*/ 939 h 2497"/>
                <a:gd name="T14" fmla="*/ 250 w 1351"/>
                <a:gd name="T15" fmla="*/ 1043 h 2497"/>
                <a:gd name="T16" fmla="*/ 423 w 1351"/>
                <a:gd name="T17" fmla="*/ 1118 h 2497"/>
                <a:gd name="T18" fmla="*/ 423 w 1351"/>
                <a:gd name="T19" fmla="*/ 1031 h 2497"/>
                <a:gd name="T20" fmla="*/ 500 w 1351"/>
                <a:gd name="T21" fmla="*/ 1076 h 2497"/>
                <a:gd name="T22" fmla="*/ 500 w 1351"/>
                <a:gd name="T23" fmla="*/ 1180 h 2497"/>
                <a:gd name="T24" fmla="*/ 588 w 1351"/>
                <a:gd name="T25" fmla="*/ 1227 h 2497"/>
                <a:gd name="T26" fmla="*/ 588 w 1351"/>
                <a:gd name="T27" fmla="*/ 1428 h 2497"/>
                <a:gd name="T28" fmla="*/ 676 w 1351"/>
                <a:gd name="T29" fmla="*/ 1465 h 2497"/>
                <a:gd name="T30" fmla="*/ 676 w 1351"/>
                <a:gd name="T31" fmla="*/ 1674 h 2497"/>
                <a:gd name="T32" fmla="*/ 765 w 1351"/>
                <a:gd name="T33" fmla="*/ 1717 h 2497"/>
                <a:gd name="T34" fmla="*/ 765 w 1351"/>
                <a:gd name="T35" fmla="*/ 2119 h 2497"/>
                <a:gd name="T36" fmla="*/ 844 w 1351"/>
                <a:gd name="T37" fmla="*/ 2155 h 2497"/>
                <a:gd name="T38" fmla="*/ 844 w 1351"/>
                <a:gd name="T39" fmla="*/ 2347 h 2497"/>
                <a:gd name="T40" fmla="*/ 1103 w 1351"/>
                <a:gd name="T41" fmla="*/ 2497 h 2497"/>
                <a:gd name="T42" fmla="*/ 1103 w 1351"/>
                <a:gd name="T43" fmla="*/ 2106 h 2497"/>
                <a:gd name="T44" fmla="*/ 1265 w 1351"/>
                <a:gd name="T45" fmla="*/ 2198 h 2497"/>
                <a:gd name="T46" fmla="*/ 1265 w 1351"/>
                <a:gd name="T47" fmla="*/ 2012 h 2497"/>
                <a:gd name="T48" fmla="*/ 1351 w 1351"/>
                <a:gd name="T49" fmla="*/ 2057 h 2497"/>
                <a:gd name="T50" fmla="*/ 1351 w 1351"/>
                <a:gd name="T51" fmla="*/ 1773 h 2497"/>
                <a:gd name="T52" fmla="*/ 932 w 1351"/>
                <a:gd name="T53" fmla="*/ 1537 h 2497"/>
                <a:gd name="T54" fmla="*/ 932 w 1351"/>
                <a:gd name="T55" fmla="*/ 1424 h 2497"/>
                <a:gd name="T56" fmla="*/ 765 w 1351"/>
                <a:gd name="T57" fmla="*/ 1330 h 2497"/>
                <a:gd name="T58" fmla="*/ 765 w 1351"/>
                <a:gd name="T59" fmla="*/ 1223 h 2497"/>
                <a:gd name="T60" fmla="*/ 675 w 1351"/>
                <a:gd name="T61" fmla="*/ 1182 h 2497"/>
                <a:gd name="T62" fmla="*/ 675 w 1351"/>
                <a:gd name="T63" fmla="*/ 977 h 2497"/>
                <a:gd name="T64" fmla="*/ 755 w 1351"/>
                <a:gd name="T65" fmla="*/ 1011 h 2497"/>
                <a:gd name="T66" fmla="*/ 755 w 1351"/>
                <a:gd name="T67" fmla="*/ 641 h 2497"/>
                <a:gd name="T68" fmla="*/ 844 w 1351"/>
                <a:gd name="T69" fmla="*/ 678 h 2497"/>
                <a:gd name="T70" fmla="*/ 844 w 1351"/>
                <a:gd name="T71" fmla="*/ 496 h 2497"/>
                <a:gd name="T72" fmla="*/ 0 w 1351"/>
                <a:gd name="T73" fmla="*/ 0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1" h="2497">
                  <a:moveTo>
                    <a:pt x="0" y="0"/>
                  </a:moveTo>
                  <a:lnTo>
                    <a:pt x="0" y="387"/>
                  </a:lnTo>
                  <a:lnTo>
                    <a:pt x="73" y="432"/>
                  </a:lnTo>
                  <a:lnTo>
                    <a:pt x="73" y="742"/>
                  </a:lnTo>
                  <a:lnTo>
                    <a:pt x="173" y="793"/>
                  </a:lnTo>
                  <a:lnTo>
                    <a:pt x="173" y="898"/>
                  </a:lnTo>
                  <a:lnTo>
                    <a:pt x="250" y="939"/>
                  </a:lnTo>
                  <a:lnTo>
                    <a:pt x="250" y="1043"/>
                  </a:lnTo>
                  <a:lnTo>
                    <a:pt x="423" y="1118"/>
                  </a:lnTo>
                  <a:lnTo>
                    <a:pt x="423" y="1031"/>
                  </a:lnTo>
                  <a:lnTo>
                    <a:pt x="500" y="1076"/>
                  </a:lnTo>
                  <a:lnTo>
                    <a:pt x="500" y="1180"/>
                  </a:lnTo>
                  <a:lnTo>
                    <a:pt x="588" y="1227"/>
                  </a:lnTo>
                  <a:lnTo>
                    <a:pt x="588" y="1428"/>
                  </a:lnTo>
                  <a:lnTo>
                    <a:pt x="676" y="1465"/>
                  </a:lnTo>
                  <a:lnTo>
                    <a:pt x="676" y="1674"/>
                  </a:lnTo>
                  <a:lnTo>
                    <a:pt x="765" y="1717"/>
                  </a:lnTo>
                  <a:lnTo>
                    <a:pt x="765" y="2119"/>
                  </a:lnTo>
                  <a:lnTo>
                    <a:pt x="844" y="2155"/>
                  </a:lnTo>
                  <a:lnTo>
                    <a:pt x="844" y="2347"/>
                  </a:lnTo>
                  <a:lnTo>
                    <a:pt x="1103" y="2497"/>
                  </a:lnTo>
                  <a:lnTo>
                    <a:pt x="1103" y="2106"/>
                  </a:lnTo>
                  <a:lnTo>
                    <a:pt x="1265" y="2198"/>
                  </a:lnTo>
                  <a:lnTo>
                    <a:pt x="1265" y="2012"/>
                  </a:lnTo>
                  <a:lnTo>
                    <a:pt x="1351" y="2057"/>
                  </a:lnTo>
                  <a:lnTo>
                    <a:pt x="1351" y="1773"/>
                  </a:lnTo>
                  <a:lnTo>
                    <a:pt x="932" y="1537"/>
                  </a:lnTo>
                  <a:lnTo>
                    <a:pt x="932" y="1424"/>
                  </a:lnTo>
                  <a:lnTo>
                    <a:pt x="765" y="1330"/>
                  </a:lnTo>
                  <a:lnTo>
                    <a:pt x="765" y="1223"/>
                  </a:lnTo>
                  <a:lnTo>
                    <a:pt x="675" y="1182"/>
                  </a:lnTo>
                  <a:lnTo>
                    <a:pt x="675" y="977"/>
                  </a:lnTo>
                  <a:lnTo>
                    <a:pt x="755" y="1011"/>
                  </a:lnTo>
                  <a:lnTo>
                    <a:pt x="755" y="641"/>
                  </a:lnTo>
                  <a:lnTo>
                    <a:pt x="844" y="678"/>
                  </a:lnTo>
                  <a:lnTo>
                    <a:pt x="844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2" name="Freeform 15"/>
            <p:cNvSpPr/>
            <p:nvPr/>
          </p:nvSpPr>
          <p:spPr bwMode="auto">
            <a:xfrm>
              <a:off x="7485427" y="-4490538"/>
              <a:ext cx="139393" cy="405365"/>
            </a:xfrm>
            <a:custGeom>
              <a:avLst/>
              <a:gdLst>
                <a:gd name="T0" fmla="*/ 80 w 80"/>
                <a:gd name="T1" fmla="*/ 0 h 235"/>
                <a:gd name="T2" fmla="*/ 0 w 80"/>
                <a:gd name="T3" fmla="*/ 53 h 235"/>
                <a:gd name="T4" fmla="*/ 0 w 80"/>
                <a:gd name="T5" fmla="*/ 235 h 235"/>
                <a:gd name="T6" fmla="*/ 80 w 80"/>
                <a:gd name="T7" fmla="*/ 198 h 235"/>
                <a:gd name="T8" fmla="*/ 80 w 80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35">
                  <a:moveTo>
                    <a:pt x="80" y="0"/>
                  </a:moveTo>
                  <a:lnTo>
                    <a:pt x="0" y="53"/>
                  </a:lnTo>
                  <a:lnTo>
                    <a:pt x="0" y="235"/>
                  </a:lnTo>
                  <a:lnTo>
                    <a:pt x="80" y="19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3" name="Freeform 16"/>
            <p:cNvSpPr/>
            <p:nvPr/>
          </p:nvSpPr>
          <p:spPr bwMode="auto">
            <a:xfrm>
              <a:off x="7330352" y="-4148996"/>
              <a:ext cx="155074" cy="638234"/>
            </a:xfrm>
            <a:custGeom>
              <a:avLst/>
              <a:gdLst>
                <a:gd name="T0" fmla="*/ 0 w 89"/>
                <a:gd name="T1" fmla="*/ 370 h 370"/>
                <a:gd name="T2" fmla="*/ 89 w 89"/>
                <a:gd name="T3" fmla="*/ 340 h 370"/>
                <a:gd name="T4" fmla="*/ 89 w 89"/>
                <a:gd name="T5" fmla="*/ 37 h 370"/>
                <a:gd name="T6" fmla="*/ 0 w 89"/>
                <a:gd name="T7" fmla="*/ 0 h 370"/>
                <a:gd name="T8" fmla="*/ 0 w 89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70">
                  <a:moveTo>
                    <a:pt x="0" y="370"/>
                  </a:moveTo>
                  <a:lnTo>
                    <a:pt x="89" y="340"/>
                  </a:lnTo>
                  <a:lnTo>
                    <a:pt x="89" y="37"/>
                  </a:lnTo>
                  <a:lnTo>
                    <a:pt x="0" y="0"/>
                  </a:lnTo>
                  <a:lnTo>
                    <a:pt x="0" y="37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4" name="Freeform 17"/>
            <p:cNvSpPr/>
            <p:nvPr/>
          </p:nvSpPr>
          <p:spPr bwMode="auto">
            <a:xfrm>
              <a:off x="7190959" y="-3569411"/>
              <a:ext cx="1322488" cy="1862953"/>
            </a:xfrm>
            <a:custGeom>
              <a:avLst/>
              <a:gdLst>
                <a:gd name="T0" fmla="*/ 52 w 759"/>
                <a:gd name="T1" fmla="*/ 21 h 1080"/>
                <a:gd name="T2" fmla="*/ 52 w 759"/>
                <a:gd name="T3" fmla="*/ 165 h 1080"/>
                <a:gd name="T4" fmla="*/ 169 w 759"/>
                <a:gd name="T5" fmla="*/ 203 h 1080"/>
                <a:gd name="T6" fmla="*/ 169 w 759"/>
                <a:gd name="T7" fmla="*/ 299 h 1080"/>
                <a:gd name="T8" fmla="*/ 338 w 759"/>
                <a:gd name="T9" fmla="*/ 400 h 1080"/>
                <a:gd name="T10" fmla="*/ 338 w 759"/>
                <a:gd name="T11" fmla="*/ 494 h 1080"/>
                <a:gd name="T12" fmla="*/ 759 w 759"/>
                <a:gd name="T13" fmla="*/ 738 h 1080"/>
                <a:gd name="T14" fmla="*/ 759 w 759"/>
                <a:gd name="T15" fmla="*/ 1041 h 1080"/>
                <a:gd name="T16" fmla="*/ 676 w 759"/>
                <a:gd name="T17" fmla="*/ 1080 h 1080"/>
                <a:gd name="T18" fmla="*/ 676 w 759"/>
                <a:gd name="T19" fmla="*/ 796 h 1080"/>
                <a:gd name="T20" fmla="*/ 257 w 759"/>
                <a:gd name="T21" fmla="*/ 560 h 1080"/>
                <a:gd name="T22" fmla="*/ 257 w 759"/>
                <a:gd name="T23" fmla="*/ 447 h 1080"/>
                <a:gd name="T24" fmla="*/ 90 w 759"/>
                <a:gd name="T25" fmla="*/ 353 h 1080"/>
                <a:gd name="T26" fmla="*/ 90 w 759"/>
                <a:gd name="T27" fmla="*/ 246 h 1080"/>
                <a:gd name="T28" fmla="*/ 0 w 759"/>
                <a:gd name="T29" fmla="*/ 205 h 1080"/>
                <a:gd name="T30" fmla="*/ 0 w 759"/>
                <a:gd name="T31" fmla="*/ 0 h 1080"/>
                <a:gd name="T32" fmla="*/ 52 w 759"/>
                <a:gd name="T33" fmla="*/ 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9" h="1080">
                  <a:moveTo>
                    <a:pt x="52" y="21"/>
                  </a:moveTo>
                  <a:lnTo>
                    <a:pt x="52" y="165"/>
                  </a:lnTo>
                  <a:lnTo>
                    <a:pt x="169" y="203"/>
                  </a:lnTo>
                  <a:lnTo>
                    <a:pt x="169" y="299"/>
                  </a:lnTo>
                  <a:lnTo>
                    <a:pt x="338" y="400"/>
                  </a:lnTo>
                  <a:lnTo>
                    <a:pt x="338" y="494"/>
                  </a:lnTo>
                  <a:lnTo>
                    <a:pt x="759" y="738"/>
                  </a:lnTo>
                  <a:lnTo>
                    <a:pt x="759" y="1041"/>
                  </a:lnTo>
                  <a:lnTo>
                    <a:pt x="676" y="1080"/>
                  </a:lnTo>
                  <a:lnTo>
                    <a:pt x="676" y="796"/>
                  </a:lnTo>
                  <a:lnTo>
                    <a:pt x="257" y="560"/>
                  </a:lnTo>
                  <a:lnTo>
                    <a:pt x="257" y="447"/>
                  </a:lnTo>
                  <a:lnTo>
                    <a:pt x="90" y="353"/>
                  </a:lnTo>
                  <a:lnTo>
                    <a:pt x="90" y="246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52" y="21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5" name="Freeform 18"/>
            <p:cNvSpPr/>
            <p:nvPr/>
          </p:nvSpPr>
          <p:spPr bwMode="auto">
            <a:xfrm>
              <a:off x="8218981" y="-1784080"/>
              <a:ext cx="149847" cy="320842"/>
            </a:xfrm>
            <a:custGeom>
              <a:avLst/>
              <a:gdLst>
                <a:gd name="T0" fmla="*/ 86 w 86"/>
                <a:gd name="T1" fmla="*/ 45 h 186"/>
                <a:gd name="T2" fmla="*/ 86 w 86"/>
                <a:gd name="T3" fmla="*/ 143 h 186"/>
                <a:gd name="T4" fmla="*/ 0 w 86"/>
                <a:gd name="T5" fmla="*/ 186 h 186"/>
                <a:gd name="T6" fmla="*/ 0 w 86"/>
                <a:gd name="T7" fmla="*/ 0 h 186"/>
                <a:gd name="T8" fmla="*/ 86 w 86"/>
                <a:gd name="T9" fmla="*/ 4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86">
                  <a:moveTo>
                    <a:pt x="86" y="45"/>
                  </a:moveTo>
                  <a:lnTo>
                    <a:pt x="86" y="143"/>
                  </a:lnTo>
                  <a:lnTo>
                    <a:pt x="0" y="186"/>
                  </a:lnTo>
                  <a:lnTo>
                    <a:pt x="0" y="0"/>
                  </a:lnTo>
                  <a:lnTo>
                    <a:pt x="86" y="4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6" name="Freeform 19"/>
            <p:cNvSpPr/>
            <p:nvPr/>
          </p:nvSpPr>
          <p:spPr bwMode="auto">
            <a:xfrm>
              <a:off x="7936710" y="-1621934"/>
              <a:ext cx="137650" cy="674459"/>
            </a:xfrm>
            <a:custGeom>
              <a:avLst/>
              <a:gdLst>
                <a:gd name="T0" fmla="*/ 79 w 79"/>
                <a:gd name="T1" fmla="*/ 45 h 391"/>
                <a:gd name="T2" fmla="*/ 79 w 79"/>
                <a:gd name="T3" fmla="*/ 340 h 391"/>
                <a:gd name="T4" fmla="*/ 0 w 79"/>
                <a:gd name="T5" fmla="*/ 391 h 391"/>
                <a:gd name="T6" fmla="*/ 0 w 79"/>
                <a:gd name="T7" fmla="*/ 0 h 391"/>
                <a:gd name="T8" fmla="*/ 79 w 79"/>
                <a:gd name="T9" fmla="*/ 4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91">
                  <a:moveTo>
                    <a:pt x="79" y="45"/>
                  </a:moveTo>
                  <a:lnTo>
                    <a:pt x="79" y="340"/>
                  </a:lnTo>
                  <a:lnTo>
                    <a:pt x="0" y="391"/>
                  </a:lnTo>
                  <a:lnTo>
                    <a:pt x="0" y="0"/>
                  </a:lnTo>
                  <a:lnTo>
                    <a:pt x="79" y="4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7" name="Freeform 20"/>
            <p:cNvSpPr/>
            <p:nvPr/>
          </p:nvSpPr>
          <p:spPr bwMode="auto">
            <a:xfrm>
              <a:off x="6014833" y="-2487863"/>
              <a:ext cx="425148" cy="577861"/>
            </a:xfrm>
            <a:custGeom>
              <a:avLst/>
              <a:gdLst>
                <a:gd name="T0" fmla="*/ 0 w 244"/>
                <a:gd name="T1" fmla="*/ 44 h 335"/>
                <a:gd name="T2" fmla="*/ 73 w 244"/>
                <a:gd name="T3" fmla="*/ 89 h 335"/>
                <a:gd name="T4" fmla="*/ 73 w 244"/>
                <a:gd name="T5" fmla="*/ 185 h 335"/>
                <a:gd name="T6" fmla="*/ 169 w 244"/>
                <a:gd name="T7" fmla="*/ 241 h 335"/>
                <a:gd name="T8" fmla="*/ 169 w 244"/>
                <a:gd name="T9" fmla="*/ 335 h 335"/>
                <a:gd name="T10" fmla="*/ 244 w 244"/>
                <a:gd name="T11" fmla="*/ 299 h 335"/>
                <a:gd name="T12" fmla="*/ 244 w 244"/>
                <a:gd name="T13" fmla="*/ 198 h 335"/>
                <a:gd name="T14" fmla="*/ 164 w 244"/>
                <a:gd name="T15" fmla="*/ 154 h 335"/>
                <a:gd name="T16" fmla="*/ 164 w 244"/>
                <a:gd name="T17" fmla="*/ 55 h 335"/>
                <a:gd name="T18" fmla="*/ 73 w 244"/>
                <a:gd name="T19" fmla="*/ 0 h 335"/>
                <a:gd name="T20" fmla="*/ 0 w 244"/>
                <a:gd name="T21" fmla="*/ 4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335">
                  <a:moveTo>
                    <a:pt x="0" y="44"/>
                  </a:moveTo>
                  <a:lnTo>
                    <a:pt x="73" y="89"/>
                  </a:lnTo>
                  <a:lnTo>
                    <a:pt x="73" y="185"/>
                  </a:lnTo>
                  <a:lnTo>
                    <a:pt x="169" y="241"/>
                  </a:lnTo>
                  <a:lnTo>
                    <a:pt x="169" y="335"/>
                  </a:lnTo>
                  <a:lnTo>
                    <a:pt x="244" y="299"/>
                  </a:lnTo>
                  <a:lnTo>
                    <a:pt x="244" y="198"/>
                  </a:lnTo>
                  <a:lnTo>
                    <a:pt x="164" y="154"/>
                  </a:lnTo>
                  <a:lnTo>
                    <a:pt x="164" y="55"/>
                  </a:lnTo>
                  <a:lnTo>
                    <a:pt x="73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8" name="Freeform 21"/>
            <p:cNvSpPr/>
            <p:nvPr/>
          </p:nvSpPr>
          <p:spPr bwMode="auto">
            <a:xfrm>
              <a:off x="6011349" y="-2411965"/>
              <a:ext cx="297951" cy="501963"/>
            </a:xfrm>
            <a:custGeom>
              <a:avLst/>
              <a:gdLst>
                <a:gd name="T0" fmla="*/ 2 w 171"/>
                <a:gd name="T1" fmla="*/ 0 h 291"/>
                <a:gd name="T2" fmla="*/ 0 w 171"/>
                <a:gd name="T3" fmla="*/ 199 h 291"/>
                <a:gd name="T4" fmla="*/ 171 w 171"/>
                <a:gd name="T5" fmla="*/ 291 h 291"/>
                <a:gd name="T6" fmla="*/ 171 w 171"/>
                <a:gd name="T7" fmla="*/ 197 h 291"/>
                <a:gd name="T8" fmla="*/ 75 w 171"/>
                <a:gd name="T9" fmla="*/ 141 h 291"/>
                <a:gd name="T10" fmla="*/ 75 w 171"/>
                <a:gd name="T11" fmla="*/ 45 h 291"/>
                <a:gd name="T12" fmla="*/ 2 w 1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291">
                  <a:moveTo>
                    <a:pt x="2" y="0"/>
                  </a:moveTo>
                  <a:lnTo>
                    <a:pt x="0" y="199"/>
                  </a:lnTo>
                  <a:lnTo>
                    <a:pt x="171" y="291"/>
                  </a:lnTo>
                  <a:lnTo>
                    <a:pt x="171" y="197"/>
                  </a:lnTo>
                  <a:lnTo>
                    <a:pt x="75" y="141"/>
                  </a:lnTo>
                  <a:lnTo>
                    <a:pt x="75" y="4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9" name="Freeform 22"/>
            <p:cNvSpPr/>
            <p:nvPr/>
          </p:nvSpPr>
          <p:spPr bwMode="auto">
            <a:xfrm>
              <a:off x="8224208" y="-6512187"/>
              <a:ext cx="1761575" cy="760706"/>
            </a:xfrm>
            <a:custGeom>
              <a:avLst/>
              <a:gdLst>
                <a:gd name="T0" fmla="*/ 0 w 1011"/>
                <a:gd name="T1" fmla="*/ 0 h 441"/>
                <a:gd name="T2" fmla="*/ 0 w 1011"/>
                <a:gd name="T3" fmla="*/ 100 h 441"/>
                <a:gd name="T4" fmla="*/ 89 w 1011"/>
                <a:gd name="T5" fmla="*/ 147 h 441"/>
                <a:gd name="T6" fmla="*/ 173 w 1011"/>
                <a:gd name="T7" fmla="*/ 92 h 441"/>
                <a:gd name="T8" fmla="*/ 596 w 1011"/>
                <a:gd name="T9" fmla="*/ 342 h 441"/>
                <a:gd name="T10" fmla="*/ 677 w 1011"/>
                <a:gd name="T11" fmla="*/ 289 h 441"/>
                <a:gd name="T12" fmla="*/ 936 w 1011"/>
                <a:gd name="T13" fmla="*/ 441 h 441"/>
                <a:gd name="T14" fmla="*/ 1011 w 1011"/>
                <a:gd name="T15" fmla="*/ 378 h 441"/>
                <a:gd name="T16" fmla="*/ 660 w 1011"/>
                <a:gd name="T17" fmla="*/ 193 h 441"/>
                <a:gd name="T18" fmla="*/ 592 w 1011"/>
                <a:gd name="T19" fmla="*/ 237 h 441"/>
                <a:gd name="T20" fmla="*/ 173 w 1011"/>
                <a:gd name="T21" fmla="*/ 0 h 441"/>
                <a:gd name="T22" fmla="*/ 0 w 1011"/>
                <a:gd name="T2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441">
                  <a:moveTo>
                    <a:pt x="0" y="0"/>
                  </a:moveTo>
                  <a:lnTo>
                    <a:pt x="0" y="100"/>
                  </a:lnTo>
                  <a:lnTo>
                    <a:pt x="89" y="147"/>
                  </a:lnTo>
                  <a:lnTo>
                    <a:pt x="173" y="92"/>
                  </a:lnTo>
                  <a:lnTo>
                    <a:pt x="596" y="342"/>
                  </a:lnTo>
                  <a:lnTo>
                    <a:pt x="677" y="289"/>
                  </a:lnTo>
                  <a:lnTo>
                    <a:pt x="936" y="441"/>
                  </a:lnTo>
                  <a:lnTo>
                    <a:pt x="1011" y="378"/>
                  </a:lnTo>
                  <a:lnTo>
                    <a:pt x="660" y="193"/>
                  </a:lnTo>
                  <a:lnTo>
                    <a:pt x="592" y="237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7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0" name="Freeform 23"/>
            <p:cNvSpPr/>
            <p:nvPr/>
          </p:nvSpPr>
          <p:spPr bwMode="auto">
            <a:xfrm>
              <a:off x="9855103" y="-5751481"/>
              <a:ext cx="1191808" cy="914227"/>
            </a:xfrm>
            <a:custGeom>
              <a:avLst/>
              <a:gdLst>
                <a:gd name="T0" fmla="*/ 0 w 684"/>
                <a:gd name="T1" fmla="*/ 0 h 530"/>
                <a:gd name="T2" fmla="*/ 0 w 684"/>
                <a:gd name="T3" fmla="*/ 93 h 530"/>
                <a:gd name="T4" fmla="*/ 167 w 684"/>
                <a:gd name="T5" fmla="*/ 194 h 530"/>
                <a:gd name="T6" fmla="*/ 244 w 684"/>
                <a:gd name="T7" fmla="*/ 145 h 530"/>
                <a:gd name="T8" fmla="*/ 254 w 684"/>
                <a:gd name="T9" fmla="*/ 145 h 530"/>
                <a:gd name="T10" fmla="*/ 254 w 684"/>
                <a:gd name="T11" fmla="*/ 241 h 530"/>
                <a:gd name="T12" fmla="*/ 347 w 684"/>
                <a:gd name="T13" fmla="*/ 295 h 530"/>
                <a:gd name="T14" fmla="*/ 347 w 684"/>
                <a:gd name="T15" fmla="*/ 391 h 530"/>
                <a:gd name="T16" fmla="*/ 590 w 684"/>
                <a:gd name="T17" fmla="*/ 530 h 530"/>
                <a:gd name="T18" fmla="*/ 684 w 684"/>
                <a:gd name="T19" fmla="*/ 485 h 530"/>
                <a:gd name="T20" fmla="*/ 483 w 684"/>
                <a:gd name="T21" fmla="*/ 215 h 530"/>
                <a:gd name="T22" fmla="*/ 379 w 684"/>
                <a:gd name="T23" fmla="*/ 115 h 530"/>
                <a:gd name="T24" fmla="*/ 353 w 684"/>
                <a:gd name="T25" fmla="*/ 66 h 530"/>
                <a:gd name="T26" fmla="*/ 220 w 684"/>
                <a:gd name="T27" fmla="*/ 0 h 530"/>
                <a:gd name="T28" fmla="*/ 0 w 684"/>
                <a:gd name="T2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4" h="530">
                  <a:moveTo>
                    <a:pt x="0" y="0"/>
                  </a:moveTo>
                  <a:lnTo>
                    <a:pt x="0" y="93"/>
                  </a:lnTo>
                  <a:lnTo>
                    <a:pt x="167" y="194"/>
                  </a:lnTo>
                  <a:lnTo>
                    <a:pt x="244" y="145"/>
                  </a:lnTo>
                  <a:lnTo>
                    <a:pt x="254" y="145"/>
                  </a:lnTo>
                  <a:lnTo>
                    <a:pt x="254" y="241"/>
                  </a:lnTo>
                  <a:lnTo>
                    <a:pt x="347" y="295"/>
                  </a:lnTo>
                  <a:lnTo>
                    <a:pt x="347" y="391"/>
                  </a:lnTo>
                  <a:lnTo>
                    <a:pt x="590" y="530"/>
                  </a:lnTo>
                  <a:lnTo>
                    <a:pt x="684" y="485"/>
                  </a:lnTo>
                  <a:lnTo>
                    <a:pt x="483" y="215"/>
                  </a:lnTo>
                  <a:lnTo>
                    <a:pt x="379" y="115"/>
                  </a:lnTo>
                  <a:lnTo>
                    <a:pt x="353" y="66"/>
                  </a:lnTo>
                  <a:lnTo>
                    <a:pt x="2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7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1" name="Freeform 24"/>
            <p:cNvSpPr/>
            <p:nvPr/>
          </p:nvSpPr>
          <p:spPr bwMode="auto">
            <a:xfrm>
              <a:off x="9855103" y="-4914877"/>
              <a:ext cx="1791197" cy="2975551"/>
            </a:xfrm>
            <a:custGeom>
              <a:avLst/>
              <a:gdLst>
                <a:gd name="T0" fmla="*/ 590 w 1028"/>
                <a:gd name="T1" fmla="*/ 45 h 1725"/>
                <a:gd name="T2" fmla="*/ 590 w 1028"/>
                <a:gd name="T3" fmla="*/ 150 h 1725"/>
                <a:gd name="T4" fmla="*/ 509 w 1028"/>
                <a:gd name="T5" fmla="*/ 199 h 1725"/>
                <a:gd name="T6" fmla="*/ 417 w 1028"/>
                <a:gd name="T7" fmla="*/ 147 h 1725"/>
                <a:gd name="T8" fmla="*/ 342 w 1028"/>
                <a:gd name="T9" fmla="*/ 192 h 1725"/>
                <a:gd name="T10" fmla="*/ 342 w 1028"/>
                <a:gd name="T11" fmla="*/ 393 h 1725"/>
                <a:gd name="T12" fmla="*/ 417 w 1028"/>
                <a:gd name="T13" fmla="*/ 444 h 1725"/>
                <a:gd name="T14" fmla="*/ 167 w 1028"/>
                <a:gd name="T15" fmla="*/ 594 h 1725"/>
                <a:gd name="T16" fmla="*/ 167 w 1028"/>
                <a:gd name="T17" fmla="*/ 712 h 1725"/>
                <a:gd name="T18" fmla="*/ 96 w 1028"/>
                <a:gd name="T19" fmla="*/ 739 h 1725"/>
                <a:gd name="T20" fmla="*/ 96 w 1028"/>
                <a:gd name="T21" fmla="*/ 853 h 1725"/>
                <a:gd name="T22" fmla="*/ 0 w 1028"/>
                <a:gd name="T23" fmla="*/ 891 h 1725"/>
                <a:gd name="T24" fmla="*/ 0 w 1028"/>
                <a:gd name="T25" fmla="*/ 1180 h 1725"/>
                <a:gd name="T26" fmla="*/ 167 w 1028"/>
                <a:gd name="T27" fmla="*/ 1263 h 1725"/>
                <a:gd name="T28" fmla="*/ 263 w 1028"/>
                <a:gd name="T29" fmla="*/ 1227 h 1725"/>
                <a:gd name="T30" fmla="*/ 263 w 1028"/>
                <a:gd name="T31" fmla="*/ 1319 h 1725"/>
                <a:gd name="T32" fmla="*/ 342 w 1028"/>
                <a:gd name="T33" fmla="*/ 1353 h 1725"/>
                <a:gd name="T34" fmla="*/ 426 w 1028"/>
                <a:gd name="T35" fmla="*/ 1319 h 1725"/>
                <a:gd name="T36" fmla="*/ 426 w 1028"/>
                <a:gd name="T37" fmla="*/ 1612 h 1725"/>
                <a:gd name="T38" fmla="*/ 426 w 1028"/>
                <a:gd name="T39" fmla="*/ 1635 h 1725"/>
                <a:gd name="T40" fmla="*/ 505 w 1028"/>
                <a:gd name="T41" fmla="*/ 1650 h 1725"/>
                <a:gd name="T42" fmla="*/ 505 w 1028"/>
                <a:gd name="T43" fmla="*/ 1699 h 1725"/>
                <a:gd name="T44" fmla="*/ 595 w 1028"/>
                <a:gd name="T45" fmla="*/ 1725 h 1725"/>
                <a:gd name="T46" fmla="*/ 686 w 1028"/>
                <a:gd name="T47" fmla="*/ 1603 h 1725"/>
                <a:gd name="T48" fmla="*/ 936 w 1028"/>
                <a:gd name="T49" fmla="*/ 474 h 1725"/>
                <a:gd name="T50" fmla="*/ 1028 w 1028"/>
                <a:gd name="T51" fmla="*/ 288 h 1725"/>
                <a:gd name="T52" fmla="*/ 926 w 1028"/>
                <a:gd name="T53" fmla="*/ 246 h 1725"/>
                <a:gd name="T54" fmla="*/ 926 w 1028"/>
                <a:gd name="T55" fmla="*/ 120 h 1725"/>
                <a:gd name="T56" fmla="*/ 733 w 1028"/>
                <a:gd name="T57" fmla="*/ 188 h 1725"/>
                <a:gd name="T58" fmla="*/ 669 w 1028"/>
                <a:gd name="T59" fmla="*/ 259 h 1725"/>
                <a:gd name="T60" fmla="*/ 684 w 1028"/>
                <a:gd name="T61" fmla="*/ 299 h 1725"/>
                <a:gd name="T62" fmla="*/ 684 w 1028"/>
                <a:gd name="T63" fmla="*/ 400 h 1725"/>
                <a:gd name="T64" fmla="*/ 595 w 1028"/>
                <a:gd name="T65" fmla="*/ 350 h 1725"/>
                <a:gd name="T66" fmla="*/ 509 w 1028"/>
                <a:gd name="T67" fmla="*/ 387 h 1725"/>
                <a:gd name="T68" fmla="*/ 464 w 1028"/>
                <a:gd name="T69" fmla="*/ 299 h 1725"/>
                <a:gd name="T70" fmla="*/ 509 w 1028"/>
                <a:gd name="T71" fmla="*/ 288 h 1725"/>
                <a:gd name="T72" fmla="*/ 588 w 1028"/>
                <a:gd name="T73" fmla="*/ 338 h 1725"/>
                <a:gd name="T74" fmla="*/ 635 w 1028"/>
                <a:gd name="T75" fmla="*/ 261 h 1725"/>
                <a:gd name="T76" fmla="*/ 684 w 1028"/>
                <a:gd name="T77" fmla="*/ 222 h 1725"/>
                <a:gd name="T78" fmla="*/ 716 w 1028"/>
                <a:gd name="T79" fmla="*/ 152 h 1725"/>
                <a:gd name="T80" fmla="*/ 740 w 1028"/>
                <a:gd name="T81" fmla="*/ 11 h 1725"/>
                <a:gd name="T82" fmla="*/ 684 w 1028"/>
                <a:gd name="T83" fmla="*/ 0 h 1725"/>
                <a:gd name="T84" fmla="*/ 590 w 1028"/>
                <a:gd name="T85" fmla="*/ 45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8" h="1725">
                  <a:moveTo>
                    <a:pt x="590" y="45"/>
                  </a:moveTo>
                  <a:lnTo>
                    <a:pt x="590" y="150"/>
                  </a:lnTo>
                  <a:lnTo>
                    <a:pt x="509" y="199"/>
                  </a:lnTo>
                  <a:lnTo>
                    <a:pt x="417" y="147"/>
                  </a:lnTo>
                  <a:lnTo>
                    <a:pt x="342" y="192"/>
                  </a:lnTo>
                  <a:lnTo>
                    <a:pt x="342" y="393"/>
                  </a:lnTo>
                  <a:lnTo>
                    <a:pt x="417" y="444"/>
                  </a:lnTo>
                  <a:lnTo>
                    <a:pt x="167" y="594"/>
                  </a:lnTo>
                  <a:lnTo>
                    <a:pt x="167" y="712"/>
                  </a:lnTo>
                  <a:lnTo>
                    <a:pt x="96" y="739"/>
                  </a:lnTo>
                  <a:lnTo>
                    <a:pt x="96" y="853"/>
                  </a:lnTo>
                  <a:lnTo>
                    <a:pt x="0" y="891"/>
                  </a:lnTo>
                  <a:lnTo>
                    <a:pt x="0" y="1180"/>
                  </a:lnTo>
                  <a:lnTo>
                    <a:pt x="167" y="1263"/>
                  </a:lnTo>
                  <a:lnTo>
                    <a:pt x="263" y="1227"/>
                  </a:lnTo>
                  <a:lnTo>
                    <a:pt x="263" y="1319"/>
                  </a:lnTo>
                  <a:lnTo>
                    <a:pt x="342" y="1353"/>
                  </a:lnTo>
                  <a:lnTo>
                    <a:pt x="426" y="1319"/>
                  </a:lnTo>
                  <a:lnTo>
                    <a:pt x="426" y="1612"/>
                  </a:lnTo>
                  <a:lnTo>
                    <a:pt x="426" y="1635"/>
                  </a:lnTo>
                  <a:lnTo>
                    <a:pt x="505" y="1650"/>
                  </a:lnTo>
                  <a:lnTo>
                    <a:pt x="505" y="1699"/>
                  </a:lnTo>
                  <a:lnTo>
                    <a:pt x="595" y="1725"/>
                  </a:lnTo>
                  <a:lnTo>
                    <a:pt x="686" y="1603"/>
                  </a:lnTo>
                  <a:lnTo>
                    <a:pt x="936" y="474"/>
                  </a:lnTo>
                  <a:lnTo>
                    <a:pt x="1028" y="288"/>
                  </a:lnTo>
                  <a:lnTo>
                    <a:pt x="926" y="246"/>
                  </a:lnTo>
                  <a:lnTo>
                    <a:pt x="926" y="120"/>
                  </a:lnTo>
                  <a:lnTo>
                    <a:pt x="733" y="188"/>
                  </a:lnTo>
                  <a:lnTo>
                    <a:pt x="669" y="259"/>
                  </a:lnTo>
                  <a:lnTo>
                    <a:pt x="684" y="299"/>
                  </a:lnTo>
                  <a:lnTo>
                    <a:pt x="684" y="400"/>
                  </a:lnTo>
                  <a:lnTo>
                    <a:pt x="595" y="350"/>
                  </a:lnTo>
                  <a:lnTo>
                    <a:pt x="509" y="387"/>
                  </a:lnTo>
                  <a:lnTo>
                    <a:pt x="464" y="299"/>
                  </a:lnTo>
                  <a:lnTo>
                    <a:pt x="509" y="288"/>
                  </a:lnTo>
                  <a:lnTo>
                    <a:pt x="588" y="338"/>
                  </a:lnTo>
                  <a:lnTo>
                    <a:pt x="635" y="261"/>
                  </a:lnTo>
                  <a:lnTo>
                    <a:pt x="684" y="222"/>
                  </a:lnTo>
                  <a:lnTo>
                    <a:pt x="716" y="152"/>
                  </a:lnTo>
                  <a:lnTo>
                    <a:pt x="740" y="11"/>
                  </a:lnTo>
                  <a:lnTo>
                    <a:pt x="684" y="0"/>
                  </a:lnTo>
                  <a:lnTo>
                    <a:pt x="590" y="45"/>
                  </a:lnTo>
                  <a:close/>
                </a:path>
              </a:pathLst>
            </a:custGeom>
            <a:solidFill>
              <a:srgbClr val="165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2" name="Freeform 25"/>
            <p:cNvSpPr/>
            <p:nvPr/>
          </p:nvSpPr>
          <p:spPr bwMode="auto">
            <a:xfrm>
              <a:off x="10001466" y="-5277118"/>
              <a:ext cx="1644834" cy="3337792"/>
            </a:xfrm>
            <a:custGeom>
              <a:avLst/>
              <a:gdLst>
                <a:gd name="T0" fmla="*/ 600 w 944"/>
                <a:gd name="T1" fmla="*/ 210 h 1935"/>
                <a:gd name="T2" fmla="*/ 600 w 944"/>
                <a:gd name="T3" fmla="*/ 411 h 1935"/>
                <a:gd name="T4" fmla="*/ 504 w 944"/>
                <a:gd name="T5" fmla="*/ 456 h 1935"/>
                <a:gd name="T6" fmla="*/ 504 w 944"/>
                <a:gd name="T7" fmla="*/ 548 h 1935"/>
                <a:gd name="T8" fmla="*/ 842 w 944"/>
                <a:gd name="T9" fmla="*/ 362 h 1935"/>
                <a:gd name="T10" fmla="*/ 842 w 944"/>
                <a:gd name="T11" fmla="*/ 456 h 1935"/>
                <a:gd name="T12" fmla="*/ 673 w 944"/>
                <a:gd name="T13" fmla="*/ 548 h 1935"/>
                <a:gd name="T14" fmla="*/ 673 w 944"/>
                <a:gd name="T15" fmla="*/ 744 h 1935"/>
                <a:gd name="T16" fmla="*/ 765 w 944"/>
                <a:gd name="T17" fmla="*/ 712 h 1935"/>
                <a:gd name="T18" fmla="*/ 767 w 944"/>
                <a:gd name="T19" fmla="*/ 815 h 1935"/>
                <a:gd name="T20" fmla="*/ 675 w 944"/>
                <a:gd name="T21" fmla="*/ 853 h 1935"/>
                <a:gd name="T22" fmla="*/ 673 w 944"/>
                <a:gd name="T23" fmla="*/ 763 h 1935"/>
                <a:gd name="T24" fmla="*/ 600 w 944"/>
                <a:gd name="T25" fmla="*/ 791 h 1935"/>
                <a:gd name="T26" fmla="*/ 600 w 944"/>
                <a:gd name="T27" fmla="*/ 610 h 1935"/>
                <a:gd name="T28" fmla="*/ 170 w 944"/>
                <a:gd name="T29" fmla="*/ 847 h 1935"/>
                <a:gd name="T30" fmla="*/ 170 w 944"/>
                <a:gd name="T31" fmla="*/ 949 h 1935"/>
                <a:gd name="T32" fmla="*/ 76 w 944"/>
                <a:gd name="T33" fmla="*/ 990 h 1935"/>
                <a:gd name="T34" fmla="*/ 76 w 944"/>
                <a:gd name="T35" fmla="*/ 1108 h 1935"/>
                <a:gd name="T36" fmla="*/ 0 w 944"/>
                <a:gd name="T37" fmla="*/ 1136 h 1935"/>
                <a:gd name="T38" fmla="*/ 0 w 944"/>
                <a:gd name="T39" fmla="*/ 1422 h 1935"/>
                <a:gd name="T40" fmla="*/ 83 w 944"/>
                <a:gd name="T41" fmla="*/ 1390 h 1935"/>
                <a:gd name="T42" fmla="*/ 83 w 944"/>
                <a:gd name="T43" fmla="*/ 1473 h 1935"/>
                <a:gd name="T44" fmla="*/ 258 w 944"/>
                <a:gd name="T45" fmla="*/ 1407 h 1935"/>
                <a:gd name="T46" fmla="*/ 258 w 944"/>
                <a:gd name="T47" fmla="*/ 1563 h 1935"/>
                <a:gd name="T48" fmla="*/ 421 w 944"/>
                <a:gd name="T49" fmla="*/ 1499 h 1935"/>
                <a:gd name="T50" fmla="*/ 421 w 944"/>
                <a:gd name="T51" fmla="*/ 1860 h 1935"/>
                <a:gd name="T52" fmla="*/ 511 w 944"/>
                <a:gd name="T53" fmla="*/ 1817 h 1935"/>
                <a:gd name="T54" fmla="*/ 511 w 944"/>
                <a:gd name="T55" fmla="*/ 1935 h 1935"/>
                <a:gd name="T56" fmla="*/ 679 w 944"/>
                <a:gd name="T57" fmla="*/ 1845 h 1935"/>
                <a:gd name="T58" fmla="*/ 679 w 944"/>
                <a:gd name="T59" fmla="*/ 1713 h 1935"/>
                <a:gd name="T60" fmla="*/ 763 w 944"/>
                <a:gd name="T61" fmla="*/ 1674 h 1935"/>
                <a:gd name="T62" fmla="*/ 763 w 944"/>
                <a:gd name="T63" fmla="*/ 1484 h 1935"/>
                <a:gd name="T64" fmla="*/ 842 w 944"/>
                <a:gd name="T65" fmla="*/ 1450 h 1935"/>
                <a:gd name="T66" fmla="*/ 842 w 944"/>
                <a:gd name="T67" fmla="*/ 1236 h 1935"/>
                <a:gd name="T68" fmla="*/ 944 w 944"/>
                <a:gd name="T69" fmla="*/ 1176 h 1935"/>
                <a:gd name="T70" fmla="*/ 944 w 944"/>
                <a:gd name="T71" fmla="*/ 498 h 1935"/>
                <a:gd name="T72" fmla="*/ 842 w 944"/>
                <a:gd name="T73" fmla="*/ 548 h 1935"/>
                <a:gd name="T74" fmla="*/ 842 w 944"/>
                <a:gd name="T75" fmla="*/ 456 h 1935"/>
                <a:gd name="T76" fmla="*/ 944 w 944"/>
                <a:gd name="T77" fmla="*/ 413 h 1935"/>
                <a:gd name="T78" fmla="*/ 944 w 944"/>
                <a:gd name="T79" fmla="*/ 0 h 1935"/>
                <a:gd name="T80" fmla="*/ 600 w 944"/>
                <a:gd name="T81" fmla="*/ 21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4" h="1935">
                  <a:moveTo>
                    <a:pt x="600" y="210"/>
                  </a:moveTo>
                  <a:lnTo>
                    <a:pt x="600" y="411"/>
                  </a:lnTo>
                  <a:lnTo>
                    <a:pt x="504" y="456"/>
                  </a:lnTo>
                  <a:lnTo>
                    <a:pt x="504" y="548"/>
                  </a:lnTo>
                  <a:lnTo>
                    <a:pt x="842" y="362"/>
                  </a:lnTo>
                  <a:lnTo>
                    <a:pt x="842" y="456"/>
                  </a:lnTo>
                  <a:lnTo>
                    <a:pt x="673" y="548"/>
                  </a:lnTo>
                  <a:lnTo>
                    <a:pt x="673" y="744"/>
                  </a:lnTo>
                  <a:lnTo>
                    <a:pt x="765" y="712"/>
                  </a:lnTo>
                  <a:lnTo>
                    <a:pt x="767" y="815"/>
                  </a:lnTo>
                  <a:lnTo>
                    <a:pt x="675" y="853"/>
                  </a:lnTo>
                  <a:lnTo>
                    <a:pt x="673" y="763"/>
                  </a:lnTo>
                  <a:lnTo>
                    <a:pt x="600" y="791"/>
                  </a:lnTo>
                  <a:lnTo>
                    <a:pt x="600" y="610"/>
                  </a:lnTo>
                  <a:lnTo>
                    <a:pt x="170" y="847"/>
                  </a:lnTo>
                  <a:lnTo>
                    <a:pt x="170" y="949"/>
                  </a:lnTo>
                  <a:lnTo>
                    <a:pt x="76" y="990"/>
                  </a:lnTo>
                  <a:lnTo>
                    <a:pt x="76" y="1108"/>
                  </a:lnTo>
                  <a:lnTo>
                    <a:pt x="0" y="1136"/>
                  </a:lnTo>
                  <a:lnTo>
                    <a:pt x="0" y="1422"/>
                  </a:lnTo>
                  <a:lnTo>
                    <a:pt x="83" y="1390"/>
                  </a:lnTo>
                  <a:lnTo>
                    <a:pt x="83" y="1473"/>
                  </a:lnTo>
                  <a:lnTo>
                    <a:pt x="258" y="1407"/>
                  </a:lnTo>
                  <a:lnTo>
                    <a:pt x="258" y="1563"/>
                  </a:lnTo>
                  <a:lnTo>
                    <a:pt x="421" y="1499"/>
                  </a:lnTo>
                  <a:lnTo>
                    <a:pt x="421" y="1860"/>
                  </a:lnTo>
                  <a:lnTo>
                    <a:pt x="511" y="1817"/>
                  </a:lnTo>
                  <a:lnTo>
                    <a:pt x="511" y="1935"/>
                  </a:lnTo>
                  <a:lnTo>
                    <a:pt x="679" y="1845"/>
                  </a:lnTo>
                  <a:lnTo>
                    <a:pt x="679" y="1713"/>
                  </a:lnTo>
                  <a:lnTo>
                    <a:pt x="763" y="1674"/>
                  </a:lnTo>
                  <a:lnTo>
                    <a:pt x="763" y="1484"/>
                  </a:lnTo>
                  <a:lnTo>
                    <a:pt x="842" y="1450"/>
                  </a:lnTo>
                  <a:lnTo>
                    <a:pt x="842" y="1236"/>
                  </a:lnTo>
                  <a:lnTo>
                    <a:pt x="944" y="1176"/>
                  </a:lnTo>
                  <a:lnTo>
                    <a:pt x="944" y="498"/>
                  </a:lnTo>
                  <a:lnTo>
                    <a:pt x="842" y="548"/>
                  </a:lnTo>
                  <a:lnTo>
                    <a:pt x="842" y="456"/>
                  </a:lnTo>
                  <a:lnTo>
                    <a:pt x="944" y="413"/>
                  </a:lnTo>
                  <a:lnTo>
                    <a:pt x="944" y="0"/>
                  </a:lnTo>
                  <a:lnTo>
                    <a:pt x="600" y="210"/>
                  </a:lnTo>
                  <a:close/>
                </a:path>
              </a:pathLst>
            </a:custGeom>
            <a:solidFill>
              <a:srgbClr val="189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3" name="Freeform 26"/>
            <p:cNvSpPr/>
            <p:nvPr/>
          </p:nvSpPr>
          <p:spPr bwMode="auto">
            <a:xfrm>
              <a:off x="10581687" y="-4571610"/>
              <a:ext cx="160302" cy="422615"/>
            </a:xfrm>
            <a:custGeom>
              <a:avLst/>
              <a:gdLst>
                <a:gd name="T0" fmla="*/ 0 w 92"/>
                <a:gd name="T1" fmla="*/ 47 h 245"/>
                <a:gd name="T2" fmla="*/ 0 w 92"/>
                <a:gd name="T3" fmla="*/ 245 h 245"/>
                <a:gd name="T4" fmla="*/ 92 w 92"/>
                <a:gd name="T5" fmla="*/ 188 h 245"/>
                <a:gd name="T6" fmla="*/ 92 w 92"/>
                <a:gd name="T7" fmla="*/ 0 h 245"/>
                <a:gd name="T8" fmla="*/ 0 w 92"/>
                <a:gd name="T9" fmla="*/ 4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45">
                  <a:moveTo>
                    <a:pt x="0" y="47"/>
                  </a:moveTo>
                  <a:lnTo>
                    <a:pt x="0" y="245"/>
                  </a:lnTo>
                  <a:lnTo>
                    <a:pt x="92" y="188"/>
                  </a:lnTo>
                  <a:lnTo>
                    <a:pt x="92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2E8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4" name="Freeform 27"/>
            <p:cNvSpPr/>
            <p:nvPr/>
          </p:nvSpPr>
          <p:spPr bwMode="auto">
            <a:xfrm>
              <a:off x="6595055" y="-5615210"/>
              <a:ext cx="749236" cy="988401"/>
            </a:xfrm>
            <a:custGeom>
              <a:avLst/>
              <a:gdLst>
                <a:gd name="T0" fmla="*/ 0 w 430"/>
                <a:gd name="T1" fmla="*/ 10 h 573"/>
                <a:gd name="T2" fmla="*/ 0 w 430"/>
                <a:gd name="T3" fmla="*/ 237 h 573"/>
                <a:gd name="T4" fmla="*/ 300 w 430"/>
                <a:gd name="T5" fmla="*/ 534 h 573"/>
                <a:gd name="T6" fmla="*/ 430 w 430"/>
                <a:gd name="T7" fmla="*/ 573 h 573"/>
                <a:gd name="T8" fmla="*/ 430 w 430"/>
                <a:gd name="T9" fmla="*/ 357 h 573"/>
                <a:gd name="T10" fmla="*/ 274 w 430"/>
                <a:gd name="T11" fmla="*/ 333 h 573"/>
                <a:gd name="T12" fmla="*/ 342 w 430"/>
                <a:gd name="T13" fmla="*/ 312 h 573"/>
                <a:gd name="T14" fmla="*/ 342 w 430"/>
                <a:gd name="T15" fmla="*/ 209 h 573"/>
                <a:gd name="T16" fmla="*/ 180 w 430"/>
                <a:gd name="T17" fmla="*/ 121 h 573"/>
                <a:gd name="T18" fmla="*/ 180 w 430"/>
                <a:gd name="T19" fmla="*/ 14 h 573"/>
                <a:gd name="T20" fmla="*/ 77 w 430"/>
                <a:gd name="T21" fmla="*/ 0 h 573"/>
                <a:gd name="T22" fmla="*/ 0 w 430"/>
                <a:gd name="T23" fmla="*/ 1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73">
                  <a:moveTo>
                    <a:pt x="0" y="10"/>
                  </a:moveTo>
                  <a:lnTo>
                    <a:pt x="0" y="237"/>
                  </a:lnTo>
                  <a:lnTo>
                    <a:pt x="300" y="534"/>
                  </a:lnTo>
                  <a:lnTo>
                    <a:pt x="430" y="573"/>
                  </a:lnTo>
                  <a:lnTo>
                    <a:pt x="430" y="357"/>
                  </a:lnTo>
                  <a:lnTo>
                    <a:pt x="274" y="333"/>
                  </a:lnTo>
                  <a:lnTo>
                    <a:pt x="342" y="312"/>
                  </a:lnTo>
                  <a:lnTo>
                    <a:pt x="342" y="209"/>
                  </a:lnTo>
                  <a:lnTo>
                    <a:pt x="180" y="121"/>
                  </a:lnTo>
                  <a:lnTo>
                    <a:pt x="180" y="14"/>
                  </a:lnTo>
                  <a:lnTo>
                    <a:pt x="7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C8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5" name="Freeform 28"/>
            <p:cNvSpPr/>
            <p:nvPr/>
          </p:nvSpPr>
          <p:spPr bwMode="auto">
            <a:xfrm>
              <a:off x="6595055" y="-5682482"/>
              <a:ext cx="313634" cy="181121"/>
            </a:xfrm>
            <a:custGeom>
              <a:avLst/>
              <a:gdLst>
                <a:gd name="T0" fmla="*/ 88 w 180"/>
                <a:gd name="T1" fmla="*/ 0 h 105"/>
                <a:gd name="T2" fmla="*/ 0 w 180"/>
                <a:gd name="T3" fmla="*/ 49 h 105"/>
                <a:gd name="T4" fmla="*/ 88 w 180"/>
                <a:gd name="T5" fmla="*/ 105 h 105"/>
                <a:gd name="T6" fmla="*/ 180 w 180"/>
                <a:gd name="T7" fmla="*/ 53 h 105"/>
                <a:gd name="T8" fmla="*/ 88 w 180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05">
                  <a:moveTo>
                    <a:pt x="88" y="0"/>
                  </a:moveTo>
                  <a:lnTo>
                    <a:pt x="0" y="49"/>
                  </a:lnTo>
                  <a:lnTo>
                    <a:pt x="88" y="105"/>
                  </a:lnTo>
                  <a:lnTo>
                    <a:pt x="180" y="5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8BB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6" name="Freeform 29"/>
            <p:cNvSpPr/>
            <p:nvPr/>
          </p:nvSpPr>
          <p:spPr bwMode="auto">
            <a:xfrm>
              <a:off x="6014833" y="-5504812"/>
              <a:ext cx="1609986" cy="1105698"/>
            </a:xfrm>
            <a:custGeom>
              <a:avLst/>
              <a:gdLst>
                <a:gd name="T0" fmla="*/ 0 w 924"/>
                <a:gd name="T1" fmla="*/ 145 h 641"/>
                <a:gd name="T2" fmla="*/ 844 w 924"/>
                <a:gd name="T3" fmla="*/ 641 h 641"/>
                <a:gd name="T4" fmla="*/ 924 w 924"/>
                <a:gd name="T5" fmla="*/ 588 h 641"/>
                <a:gd name="T6" fmla="*/ 675 w 924"/>
                <a:gd name="T7" fmla="*/ 440 h 641"/>
                <a:gd name="T8" fmla="*/ 755 w 924"/>
                <a:gd name="T9" fmla="*/ 391 h 641"/>
                <a:gd name="T10" fmla="*/ 675 w 924"/>
                <a:gd name="T11" fmla="*/ 340 h 641"/>
                <a:gd name="T12" fmla="*/ 759 w 924"/>
                <a:gd name="T13" fmla="*/ 293 h 641"/>
                <a:gd name="T14" fmla="*/ 588 w 924"/>
                <a:gd name="T15" fmla="*/ 203 h 641"/>
                <a:gd name="T16" fmla="*/ 675 w 924"/>
                <a:gd name="T17" fmla="*/ 145 h 641"/>
                <a:gd name="T18" fmla="*/ 428 w 924"/>
                <a:gd name="T19" fmla="*/ 0 h 641"/>
                <a:gd name="T20" fmla="*/ 346 w 924"/>
                <a:gd name="T21" fmla="*/ 45 h 641"/>
                <a:gd name="T22" fmla="*/ 423 w 924"/>
                <a:gd name="T23" fmla="*/ 98 h 641"/>
                <a:gd name="T24" fmla="*/ 333 w 924"/>
                <a:gd name="T25" fmla="*/ 145 h 641"/>
                <a:gd name="T26" fmla="*/ 252 w 924"/>
                <a:gd name="T27" fmla="*/ 100 h 641"/>
                <a:gd name="T28" fmla="*/ 175 w 924"/>
                <a:gd name="T29" fmla="*/ 145 h 641"/>
                <a:gd name="T30" fmla="*/ 83 w 924"/>
                <a:gd name="T31" fmla="*/ 98 h 641"/>
                <a:gd name="T32" fmla="*/ 0 w 924"/>
                <a:gd name="T33" fmla="*/ 14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4" h="641">
                  <a:moveTo>
                    <a:pt x="0" y="145"/>
                  </a:moveTo>
                  <a:lnTo>
                    <a:pt x="844" y="641"/>
                  </a:lnTo>
                  <a:lnTo>
                    <a:pt x="924" y="588"/>
                  </a:lnTo>
                  <a:lnTo>
                    <a:pt x="675" y="440"/>
                  </a:lnTo>
                  <a:lnTo>
                    <a:pt x="755" y="391"/>
                  </a:lnTo>
                  <a:lnTo>
                    <a:pt x="675" y="340"/>
                  </a:lnTo>
                  <a:lnTo>
                    <a:pt x="759" y="293"/>
                  </a:lnTo>
                  <a:lnTo>
                    <a:pt x="588" y="203"/>
                  </a:lnTo>
                  <a:lnTo>
                    <a:pt x="675" y="145"/>
                  </a:lnTo>
                  <a:lnTo>
                    <a:pt x="428" y="0"/>
                  </a:lnTo>
                  <a:lnTo>
                    <a:pt x="346" y="45"/>
                  </a:lnTo>
                  <a:lnTo>
                    <a:pt x="423" y="98"/>
                  </a:lnTo>
                  <a:lnTo>
                    <a:pt x="333" y="145"/>
                  </a:lnTo>
                  <a:lnTo>
                    <a:pt x="252" y="100"/>
                  </a:lnTo>
                  <a:lnTo>
                    <a:pt x="175" y="145"/>
                  </a:lnTo>
                  <a:lnTo>
                    <a:pt x="83" y="98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8BB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7" name="Freeform 30"/>
            <p:cNvSpPr/>
            <p:nvPr/>
          </p:nvSpPr>
          <p:spPr bwMode="auto">
            <a:xfrm>
              <a:off x="8525645" y="-6608784"/>
              <a:ext cx="3120654" cy="1693907"/>
            </a:xfrm>
            <a:custGeom>
              <a:avLst/>
              <a:gdLst>
                <a:gd name="T0" fmla="*/ 0 w 1791"/>
                <a:gd name="T1" fmla="*/ 56 h 982"/>
                <a:gd name="T2" fmla="*/ 419 w 1791"/>
                <a:gd name="T3" fmla="*/ 293 h 982"/>
                <a:gd name="T4" fmla="*/ 487 w 1791"/>
                <a:gd name="T5" fmla="*/ 249 h 982"/>
                <a:gd name="T6" fmla="*/ 838 w 1791"/>
                <a:gd name="T7" fmla="*/ 434 h 982"/>
                <a:gd name="T8" fmla="*/ 763 w 1791"/>
                <a:gd name="T9" fmla="*/ 497 h 982"/>
                <a:gd name="T10" fmla="*/ 945 w 1791"/>
                <a:gd name="T11" fmla="*/ 591 h 982"/>
                <a:gd name="T12" fmla="*/ 1013 w 1791"/>
                <a:gd name="T13" fmla="*/ 533 h 982"/>
                <a:gd name="T14" fmla="*/ 1105 w 1791"/>
                <a:gd name="T15" fmla="*/ 591 h 982"/>
                <a:gd name="T16" fmla="*/ 1028 w 1791"/>
                <a:gd name="T17" fmla="*/ 638 h 982"/>
                <a:gd name="T18" fmla="*/ 1184 w 1791"/>
                <a:gd name="T19" fmla="*/ 729 h 982"/>
                <a:gd name="T20" fmla="*/ 1110 w 1791"/>
                <a:gd name="T21" fmla="*/ 792 h 982"/>
                <a:gd name="T22" fmla="*/ 1447 w 1791"/>
                <a:gd name="T23" fmla="*/ 982 h 982"/>
                <a:gd name="T24" fmla="*/ 1791 w 1791"/>
                <a:gd name="T25" fmla="*/ 772 h 982"/>
                <a:gd name="T26" fmla="*/ 389 w 1791"/>
                <a:gd name="T27" fmla="*/ 13 h 982"/>
                <a:gd name="T28" fmla="*/ 331 w 1791"/>
                <a:gd name="T29" fmla="*/ 52 h 982"/>
                <a:gd name="T30" fmla="*/ 246 w 1791"/>
                <a:gd name="T31" fmla="*/ 3 h 982"/>
                <a:gd name="T32" fmla="*/ 184 w 1791"/>
                <a:gd name="T33" fmla="*/ 52 h 982"/>
                <a:gd name="T34" fmla="*/ 83 w 1791"/>
                <a:gd name="T35" fmla="*/ 0 h 982"/>
                <a:gd name="T36" fmla="*/ 0 w 1791"/>
                <a:gd name="T37" fmla="*/ 5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91" h="982">
                  <a:moveTo>
                    <a:pt x="0" y="56"/>
                  </a:moveTo>
                  <a:lnTo>
                    <a:pt x="419" y="293"/>
                  </a:lnTo>
                  <a:lnTo>
                    <a:pt x="487" y="249"/>
                  </a:lnTo>
                  <a:lnTo>
                    <a:pt x="838" y="434"/>
                  </a:lnTo>
                  <a:lnTo>
                    <a:pt x="763" y="497"/>
                  </a:lnTo>
                  <a:lnTo>
                    <a:pt x="945" y="591"/>
                  </a:lnTo>
                  <a:lnTo>
                    <a:pt x="1013" y="533"/>
                  </a:lnTo>
                  <a:lnTo>
                    <a:pt x="1105" y="591"/>
                  </a:lnTo>
                  <a:lnTo>
                    <a:pt x="1028" y="638"/>
                  </a:lnTo>
                  <a:lnTo>
                    <a:pt x="1184" y="729"/>
                  </a:lnTo>
                  <a:lnTo>
                    <a:pt x="1110" y="792"/>
                  </a:lnTo>
                  <a:lnTo>
                    <a:pt x="1447" y="982"/>
                  </a:lnTo>
                  <a:lnTo>
                    <a:pt x="1791" y="772"/>
                  </a:lnTo>
                  <a:lnTo>
                    <a:pt x="389" y="13"/>
                  </a:lnTo>
                  <a:lnTo>
                    <a:pt x="331" y="52"/>
                  </a:lnTo>
                  <a:lnTo>
                    <a:pt x="246" y="3"/>
                  </a:lnTo>
                  <a:lnTo>
                    <a:pt x="184" y="52"/>
                  </a:lnTo>
                  <a:lnTo>
                    <a:pt x="83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8EC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8" name="Freeform 31"/>
            <p:cNvSpPr/>
            <p:nvPr/>
          </p:nvSpPr>
          <p:spPr bwMode="auto">
            <a:xfrm>
              <a:off x="8224208" y="-6593259"/>
              <a:ext cx="301436" cy="158696"/>
            </a:xfrm>
            <a:custGeom>
              <a:avLst/>
              <a:gdLst>
                <a:gd name="T0" fmla="*/ 0 w 173"/>
                <a:gd name="T1" fmla="*/ 47 h 92"/>
                <a:gd name="T2" fmla="*/ 85 w 173"/>
                <a:gd name="T3" fmla="*/ 0 h 92"/>
                <a:gd name="T4" fmla="*/ 173 w 173"/>
                <a:gd name="T5" fmla="*/ 47 h 92"/>
                <a:gd name="T6" fmla="*/ 94 w 173"/>
                <a:gd name="T7" fmla="*/ 92 h 92"/>
                <a:gd name="T8" fmla="*/ 0 w 173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92">
                  <a:moveTo>
                    <a:pt x="0" y="47"/>
                  </a:moveTo>
                  <a:lnTo>
                    <a:pt x="85" y="0"/>
                  </a:lnTo>
                  <a:lnTo>
                    <a:pt x="173" y="47"/>
                  </a:lnTo>
                  <a:lnTo>
                    <a:pt x="94" y="92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8AB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9" name="Freeform 32"/>
            <p:cNvSpPr>
              <a:spLocks noEditPoints="1"/>
            </p:cNvSpPr>
            <p:nvPr/>
          </p:nvSpPr>
          <p:spPr bwMode="auto">
            <a:xfrm>
              <a:off x="7567320" y="-6029199"/>
              <a:ext cx="2601416" cy="1954376"/>
            </a:xfrm>
            <a:custGeom>
              <a:avLst/>
              <a:gdLst>
                <a:gd name="T0" fmla="*/ 1358 w 1493"/>
                <a:gd name="T1" fmla="*/ 695 h 1133"/>
                <a:gd name="T2" fmla="*/ 954 w 1493"/>
                <a:gd name="T3" fmla="*/ 967 h 1133"/>
                <a:gd name="T4" fmla="*/ 674 w 1493"/>
                <a:gd name="T5" fmla="*/ 984 h 1133"/>
                <a:gd name="T6" fmla="*/ 150 w 1493"/>
                <a:gd name="T7" fmla="*/ 667 h 1133"/>
                <a:gd name="T8" fmla="*/ 165 w 1493"/>
                <a:gd name="T9" fmla="*/ 436 h 1133"/>
                <a:gd name="T10" fmla="*/ 593 w 1493"/>
                <a:gd name="T11" fmla="*/ 169 h 1133"/>
                <a:gd name="T12" fmla="*/ 1136 w 1493"/>
                <a:gd name="T13" fmla="*/ 471 h 1133"/>
                <a:gd name="T14" fmla="*/ 1133 w 1493"/>
                <a:gd name="T15" fmla="*/ 503 h 1133"/>
                <a:gd name="T16" fmla="*/ 1067 w 1493"/>
                <a:gd name="T17" fmla="*/ 545 h 1133"/>
                <a:gd name="T18" fmla="*/ 960 w 1493"/>
                <a:gd name="T19" fmla="*/ 515 h 1133"/>
                <a:gd name="T20" fmla="*/ 580 w 1493"/>
                <a:gd name="T21" fmla="*/ 280 h 1133"/>
                <a:gd name="T22" fmla="*/ 319 w 1493"/>
                <a:gd name="T23" fmla="*/ 449 h 1133"/>
                <a:gd name="T24" fmla="*/ 319 w 1493"/>
                <a:gd name="T25" fmla="*/ 671 h 1133"/>
                <a:gd name="T26" fmla="*/ 629 w 1493"/>
                <a:gd name="T27" fmla="*/ 860 h 1133"/>
                <a:gd name="T28" fmla="*/ 851 w 1493"/>
                <a:gd name="T29" fmla="*/ 836 h 1133"/>
                <a:gd name="T30" fmla="*/ 963 w 1493"/>
                <a:gd name="T31" fmla="*/ 667 h 1133"/>
                <a:gd name="T32" fmla="*/ 1089 w 1493"/>
                <a:gd name="T33" fmla="*/ 703 h 1133"/>
                <a:gd name="T34" fmla="*/ 1290 w 1493"/>
                <a:gd name="T35" fmla="*/ 582 h 1133"/>
                <a:gd name="T36" fmla="*/ 1290 w 1493"/>
                <a:gd name="T37" fmla="*/ 297 h 1133"/>
                <a:gd name="T38" fmla="*/ 1290 w 1493"/>
                <a:gd name="T39" fmla="*/ 282 h 1133"/>
                <a:gd name="T40" fmla="*/ 1230 w 1493"/>
                <a:gd name="T41" fmla="*/ 359 h 1133"/>
                <a:gd name="T42" fmla="*/ 590 w 1493"/>
                <a:gd name="T43" fmla="*/ 0 h 1133"/>
                <a:gd name="T44" fmla="*/ 24 w 1493"/>
                <a:gd name="T45" fmla="*/ 353 h 1133"/>
                <a:gd name="T46" fmla="*/ 0 w 1493"/>
                <a:gd name="T47" fmla="*/ 633 h 1133"/>
                <a:gd name="T48" fmla="*/ 0 w 1493"/>
                <a:gd name="T49" fmla="*/ 744 h 1133"/>
                <a:gd name="T50" fmla="*/ 638 w 1493"/>
                <a:gd name="T51" fmla="*/ 1133 h 1133"/>
                <a:gd name="T52" fmla="*/ 1003 w 1493"/>
                <a:gd name="T53" fmla="*/ 1110 h 1133"/>
                <a:gd name="T54" fmla="*/ 1493 w 1493"/>
                <a:gd name="T55" fmla="*/ 780 h 1133"/>
                <a:gd name="T56" fmla="*/ 1493 w 1493"/>
                <a:gd name="T57" fmla="*/ 669 h 1133"/>
                <a:gd name="T58" fmla="*/ 1358 w 1493"/>
                <a:gd name="T59" fmla="*/ 695 h 1133"/>
                <a:gd name="T60" fmla="*/ 768 w 1493"/>
                <a:gd name="T61" fmla="*/ 699 h 1133"/>
                <a:gd name="T62" fmla="*/ 661 w 1493"/>
                <a:gd name="T63" fmla="*/ 712 h 1133"/>
                <a:gd name="T64" fmla="*/ 464 w 1493"/>
                <a:gd name="T65" fmla="*/ 590 h 1133"/>
                <a:gd name="T66" fmla="*/ 464 w 1493"/>
                <a:gd name="T67" fmla="*/ 528 h 1133"/>
                <a:gd name="T68" fmla="*/ 582 w 1493"/>
                <a:gd name="T69" fmla="*/ 451 h 1133"/>
                <a:gd name="T70" fmla="*/ 830 w 1493"/>
                <a:gd name="T71" fmla="*/ 605 h 1133"/>
                <a:gd name="T72" fmla="*/ 768 w 1493"/>
                <a:gd name="T73" fmla="*/ 699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3" h="1133">
                  <a:moveTo>
                    <a:pt x="1358" y="695"/>
                  </a:moveTo>
                  <a:lnTo>
                    <a:pt x="954" y="967"/>
                  </a:lnTo>
                  <a:lnTo>
                    <a:pt x="674" y="984"/>
                  </a:lnTo>
                  <a:lnTo>
                    <a:pt x="150" y="667"/>
                  </a:lnTo>
                  <a:lnTo>
                    <a:pt x="165" y="436"/>
                  </a:lnTo>
                  <a:lnTo>
                    <a:pt x="593" y="169"/>
                  </a:lnTo>
                  <a:lnTo>
                    <a:pt x="1136" y="471"/>
                  </a:lnTo>
                  <a:lnTo>
                    <a:pt x="1133" y="503"/>
                  </a:lnTo>
                  <a:lnTo>
                    <a:pt x="1067" y="545"/>
                  </a:lnTo>
                  <a:lnTo>
                    <a:pt x="960" y="515"/>
                  </a:lnTo>
                  <a:lnTo>
                    <a:pt x="580" y="280"/>
                  </a:lnTo>
                  <a:lnTo>
                    <a:pt x="319" y="449"/>
                  </a:lnTo>
                  <a:lnTo>
                    <a:pt x="319" y="671"/>
                  </a:lnTo>
                  <a:lnTo>
                    <a:pt x="629" y="860"/>
                  </a:lnTo>
                  <a:lnTo>
                    <a:pt x="851" y="836"/>
                  </a:lnTo>
                  <a:lnTo>
                    <a:pt x="963" y="667"/>
                  </a:lnTo>
                  <a:lnTo>
                    <a:pt x="1089" y="703"/>
                  </a:lnTo>
                  <a:lnTo>
                    <a:pt x="1290" y="582"/>
                  </a:lnTo>
                  <a:lnTo>
                    <a:pt x="1290" y="297"/>
                  </a:lnTo>
                  <a:lnTo>
                    <a:pt x="1290" y="282"/>
                  </a:lnTo>
                  <a:lnTo>
                    <a:pt x="1230" y="359"/>
                  </a:lnTo>
                  <a:lnTo>
                    <a:pt x="590" y="0"/>
                  </a:lnTo>
                  <a:lnTo>
                    <a:pt x="24" y="353"/>
                  </a:lnTo>
                  <a:lnTo>
                    <a:pt x="0" y="633"/>
                  </a:lnTo>
                  <a:lnTo>
                    <a:pt x="0" y="744"/>
                  </a:lnTo>
                  <a:lnTo>
                    <a:pt x="638" y="1133"/>
                  </a:lnTo>
                  <a:lnTo>
                    <a:pt x="1003" y="1110"/>
                  </a:lnTo>
                  <a:lnTo>
                    <a:pt x="1493" y="780"/>
                  </a:lnTo>
                  <a:lnTo>
                    <a:pt x="1493" y="669"/>
                  </a:lnTo>
                  <a:lnTo>
                    <a:pt x="1358" y="695"/>
                  </a:lnTo>
                  <a:close/>
                  <a:moveTo>
                    <a:pt x="768" y="699"/>
                  </a:moveTo>
                  <a:lnTo>
                    <a:pt x="661" y="712"/>
                  </a:lnTo>
                  <a:lnTo>
                    <a:pt x="464" y="590"/>
                  </a:lnTo>
                  <a:lnTo>
                    <a:pt x="464" y="528"/>
                  </a:lnTo>
                  <a:lnTo>
                    <a:pt x="582" y="451"/>
                  </a:lnTo>
                  <a:lnTo>
                    <a:pt x="830" y="605"/>
                  </a:lnTo>
                  <a:lnTo>
                    <a:pt x="768" y="699"/>
                  </a:lnTo>
                  <a:close/>
                </a:path>
              </a:pathLst>
            </a:custGeom>
            <a:solidFill>
              <a:srgbClr val="00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0" name="Freeform 33"/>
            <p:cNvSpPr>
              <a:spLocks noEditPoints="1"/>
            </p:cNvSpPr>
            <p:nvPr/>
          </p:nvSpPr>
          <p:spPr bwMode="auto">
            <a:xfrm>
              <a:off x="7567320" y="-6220669"/>
              <a:ext cx="2601416" cy="1950926"/>
            </a:xfrm>
            <a:custGeom>
              <a:avLst/>
              <a:gdLst>
                <a:gd name="T0" fmla="*/ 638 w 1493"/>
                <a:gd name="T1" fmla="*/ 1131 h 1131"/>
                <a:gd name="T2" fmla="*/ 0 w 1493"/>
                <a:gd name="T3" fmla="*/ 744 h 1131"/>
                <a:gd name="T4" fmla="*/ 24 w 1493"/>
                <a:gd name="T5" fmla="*/ 351 h 1131"/>
                <a:gd name="T6" fmla="*/ 590 w 1493"/>
                <a:gd name="T7" fmla="*/ 0 h 1131"/>
                <a:gd name="T8" fmla="*/ 1290 w 1493"/>
                <a:gd name="T9" fmla="*/ 393 h 1131"/>
                <a:gd name="T10" fmla="*/ 1268 w 1493"/>
                <a:gd name="T11" fmla="*/ 588 h 1131"/>
                <a:gd name="T12" fmla="*/ 1089 w 1493"/>
                <a:gd name="T13" fmla="*/ 701 h 1131"/>
                <a:gd name="T14" fmla="*/ 963 w 1493"/>
                <a:gd name="T15" fmla="*/ 665 h 1131"/>
                <a:gd name="T16" fmla="*/ 851 w 1493"/>
                <a:gd name="T17" fmla="*/ 836 h 1131"/>
                <a:gd name="T18" fmla="*/ 629 w 1493"/>
                <a:gd name="T19" fmla="*/ 861 h 1131"/>
                <a:gd name="T20" fmla="*/ 319 w 1493"/>
                <a:gd name="T21" fmla="*/ 671 h 1131"/>
                <a:gd name="T22" fmla="*/ 319 w 1493"/>
                <a:gd name="T23" fmla="*/ 449 h 1131"/>
                <a:gd name="T24" fmla="*/ 580 w 1493"/>
                <a:gd name="T25" fmla="*/ 280 h 1131"/>
                <a:gd name="T26" fmla="*/ 960 w 1493"/>
                <a:gd name="T27" fmla="*/ 515 h 1131"/>
                <a:gd name="T28" fmla="*/ 1067 w 1493"/>
                <a:gd name="T29" fmla="*/ 545 h 1131"/>
                <a:gd name="T30" fmla="*/ 1133 w 1493"/>
                <a:gd name="T31" fmla="*/ 504 h 1131"/>
                <a:gd name="T32" fmla="*/ 1136 w 1493"/>
                <a:gd name="T33" fmla="*/ 472 h 1131"/>
                <a:gd name="T34" fmla="*/ 593 w 1493"/>
                <a:gd name="T35" fmla="*/ 167 h 1131"/>
                <a:gd name="T36" fmla="*/ 165 w 1493"/>
                <a:gd name="T37" fmla="*/ 436 h 1131"/>
                <a:gd name="T38" fmla="*/ 150 w 1493"/>
                <a:gd name="T39" fmla="*/ 665 h 1131"/>
                <a:gd name="T40" fmla="*/ 674 w 1493"/>
                <a:gd name="T41" fmla="*/ 985 h 1131"/>
                <a:gd name="T42" fmla="*/ 954 w 1493"/>
                <a:gd name="T43" fmla="*/ 968 h 1131"/>
                <a:gd name="T44" fmla="*/ 1358 w 1493"/>
                <a:gd name="T45" fmla="*/ 695 h 1131"/>
                <a:gd name="T46" fmla="*/ 1493 w 1493"/>
                <a:gd name="T47" fmla="*/ 780 h 1131"/>
                <a:gd name="T48" fmla="*/ 1003 w 1493"/>
                <a:gd name="T49" fmla="*/ 1110 h 1131"/>
                <a:gd name="T50" fmla="*/ 638 w 1493"/>
                <a:gd name="T51" fmla="*/ 1131 h 1131"/>
                <a:gd name="T52" fmla="*/ 464 w 1493"/>
                <a:gd name="T53" fmla="*/ 590 h 1131"/>
                <a:gd name="T54" fmla="*/ 661 w 1493"/>
                <a:gd name="T55" fmla="*/ 710 h 1131"/>
                <a:gd name="T56" fmla="*/ 768 w 1493"/>
                <a:gd name="T57" fmla="*/ 699 h 1131"/>
                <a:gd name="T58" fmla="*/ 830 w 1493"/>
                <a:gd name="T59" fmla="*/ 605 h 1131"/>
                <a:gd name="T60" fmla="*/ 582 w 1493"/>
                <a:gd name="T61" fmla="*/ 451 h 1131"/>
                <a:gd name="T62" fmla="*/ 464 w 1493"/>
                <a:gd name="T63" fmla="*/ 528 h 1131"/>
                <a:gd name="T64" fmla="*/ 464 w 1493"/>
                <a:gd name="T65" fmla="*/ 59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3" h="1131">
                  <a:moveTo>
                    <a:pt x="638" y="1131"/>
                  </a:moveTo>
                  <a:lnTo>
                    <a:pt x="0" y="744"/>
                  </a:lnTo>
                  <a:lnTo>
                    <a:pt x="24" y="351"/>
                  </a:lnTo>
                  <a:lnTo>
                    <a:pt x="590" y="0"/>
                  </a:lnTo>
                  <a:lnTo>
                    <a:pt x="1290" y="393"/>
                  </a:lnTo>
                  <a:lnTo>
                    <a:pt x="1268" y="588"/>
                  </a:lnTo>
                  <a:lnTo>
                    <a:pt x="1089" y="701"/>
                  </a:lnTo>
                  <a:lnTo>
                    <a:pt x="963" y="665"/>
                  </a:lnTo>
                  <a:lnTo>
                    <a:pt x="851" y="836"/>
                  </a:lnTo>
                  <a:lnTo>
                    <a:pt x="629" y="861"/>
                  </a:lnTo>
                  <a:lnTo>
                    <a:pt x="319" y="671"/>
                  </a:lnTo>
                  <a:lnTo>
                    <a:pt x="319" y="449"/>
                  </a:lnTo>
                  <a:lnTo>
                    <a:pt x="580" y="280"/>
                  </a:lnTo>
                  <a:lnTo>
                    <a:pt x="960" y="515"/>
                  </a:lnTo>
                  <a:lnTo>
                    <a:pt x="1067" y="545"/>
                  </a:lnTo>
                  <a:lnTo>
                    <a:pt x="1133" y="504"/>
                  </a:lnTo>
                  <a:lnTo>
                    <a:pt x="1136" y="472"/>
                  </a:lnTo>
                  <a:lnTo>
                    <a:pt x="593" y="167"/>
                  </a:lnTo>
                  <a:lnTo>
                    <a:pt x="165" y="436"/>
                  </a:lnTo>
                  <a:lnTo>
                    <a:pt x="150" y="665"/>
                  </a:lnTo>
                  <a:lnTo>
                    <a:pt x="674" y="985"/>
                  </a:lnTo>
                  <a:lnTo>
                    <a:pt x="954" y="968"/>
                  </a:lnTo>
                  <a:lnTo>
                    <a:pt x="1358" y="695"/>
                  </a:lnTo>
                  <a:lnTo>
                    <a:pt x="1493" y="780"/>
                  </a:lnTo>
                  <a:lnTo>
                    <a:pt x="1003" y="1110"/>
                  </a:lnTo>
                  <a:lnTo>
                    <a:pt x="638" y="1131"/>
                  </a:lnTo>
                  <a:close/>
                  <a:moveTo>
                    <a:pt x="464" y="590"/>
                  </a:moveTo>
                  <a:lnTo>
                    <a:pt x="661" y="710"/>
                  </a:lnTo>
                  <a:lnTo>
                    <a:pt x="768" y="699"/>
                  </a:lnTo>
                  <a:lnTo>
                    <a:pt x="830" y="605"/>
                  </a:lnTo>
                  <a:lnTo>
                    <a:pt x="582" y="451"/>
                  </a:lnTo>
                  <a:lnTo>
                    <a:pt x="464" y="528"/>
                  </a:lnTo>
                  <a:lnTo>
                    <a:pt x="464" y="590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1" name="Freeform 34"/>
            <p:cNvSpPr/>
            <p:nvPr/>
          </p:nvSpPr>
          <p:spPr bwMode="auto">
            <a:xfrm>
              <a:off x="5760442" y="-6262068"/>
              <a:ext cx="5819647" cy="4215794"/>
            </a:xfrm>
            <a:custGeom>
              <a:avLst/>
              <a:gdLst>
                <a:gd name="T0" fmla="*/ 618 w 1778"/>
                <a:gd name="T1" fmla="*/ 1301 h 1301"/>
                <a:gd name="T2" fmla="*/ 523 w 1778"/>
                <a:gd name="T3" fmla="*/ 1297 h 1301"/>
                <a:gd name="T4" fmla="*/ 73 w 1778"/>
                <a:gd name="T5" fmla="*/ 1058 h 1301"/>
                <a:gd name="T6" fmla="*/ 118 w 1778"/>
                <a:gd name="T7" fmla="*/ 795 h 1301"/>
                <a:gd name="T8" fmla="*/ 117 w 1778"/>
                <a:gd name="T9" fmla="*/ 831 h 1301"/>
                <a:gd name="T10" fmla="*/ 118 w 1778"/>
                <a:gd name="T11" fmla="*/ 1045 h 1301"/>
                <a:gd name="T12" fmla="*/ 516 w 1778"/>
                <a:gd name="T13" fmla="*/ 1213 h 1301"/>
                <a:gd name="T14" fmla="*/ 1194 w 1778"/>
                <a:gd name="T15" fmla="*/ 1041 h 1301"/>
                <a:gd name="T16" fmla="*/ 1701 w 1778"/>
                <a:gd name="T17" fmla="*/ 400 h 1301"/>
                <a:gd name="T18" fmla="*/ 1661 w 1778"/>
                <a:gd name="T19" fmla="*/ 191 h 1301"/>
                <a:gd name="T20" fmla="*/ 1275 w 1778"/>
                <a:gd name="T21" fmla="*/ 21 h 1301"/>
                <a:gd name="T22" fmla="*/ 1237 w 1778"/>
                <a:gd name="T23" fmla="*/ 0 h 1301"/>
                <a:gd name="T24" fmla="*/ 1237 w 1778"/>
                <a:gd name="T25" fmla="*/ 0 h 1301"/>
                <a:gd name="T26" fmla="*/ 1703 w 1778"/>
                <a:gd name="T27" fmla="*/ 157 h 1301"/>
                <a:gd name="T28" fmla="*/ 1760 w 1778"/>
                <a:gd name="T29" fmla="*/ 399 h 1301"/>
                <a:gd name="T30" fmla="*/ 1570 w 1778"/>
                <a:gd name="T31" fmla="*/ 853 h 1301"/>
                <a:gd name="T32" fmla="*/ 1239 w 1778"/>
                <a:gd name="T33" fmla="*/ 1123 h 1301"/>
                <a:gd name="T34" fmla="*/ 618 w 1778"/>
                <a:gd name="T35" fmla="*/ 1301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8" h="1301">
                  <a:moveTo>
                    <a:pt x="618" y="1301"/>
                  </a:moveTo>
                  <a:cubicBezTo>
                    <a:pt x="584" y="1301"/>
                    <a:pt x="552" y="1300"/>
                    <a:pt x="523" y="1297"/>
                  </a:cubicBezTo>
                  <a:cubicBezTo>
                    <a:pt x="331" y="1278"/>
                    <a:pt x="155" y="1169"/>
                    <a:pt x="73" y="1058"/>
                  </a:cubicBezTo>
                  <a:cubicBezTo>
                    <a:pt x="0" y="959"/>
                    <a:pt x="29" y="874"/>
                    <a:pt x="118" y="795"/>
                  </a:cubicBezTo>
                  <a:cubicBezTo>
                    <a:pt x="117" y="831"/>
                    <a:pt x="117" y="831"/>
                    <a:pt x="117" y="831"/>
                  </a:cubicBezTo>
                  <a:cubicBezTo>
                    <a:pt x="25" y="913"/>
                    <a:pt x="86" y="1000"/>
                    <a:pt x="118" y="1045"/>
                  </a:cubicBezTo>
                  <a:cubicBezTo>
                    <a:pt x="190" y="1142"/>
                    <a:pt x="341" y="1195"/>
                    <a:pt x="516" y="1213"/>
                  </a:cubicBezTo>
                  <a:cubicBezTo>
                    <a:pt x="670" y="1228"/>
                    <a:pt x="912" y="1210"/>
                    <a:pt x="1194" y="1041"/>
                  </a:cubicBezTo>
                  <a:cubicBezTo>
                    <a:pt x="1405" y="915"/>
                    <a:pt x="1629" y="741"/>
                    <a:pt x="1701" y="400"/>
                  </a:cubicBezTo>
                  <a:cubicBezTo>
                    <a:pt x="1719" y="316"/>
                    <a:pt x="1707" y="244"/>
                    <a:pt x="1661" y="191"/>
                  </a:cubicBezTo>
                  <a:cubicBezTo>
                    <a:pt x="1538" y="48"/>
                    <a:pt x="1275" y="21"/>
                    <a:pt x="1275" y="21"/>
                  </a:cubicBezTo>
                  <a:cubicBezTo>
                    <a:pt x="1237" y="0"/>
                    <a:pt x="1237" y="0"/>
                    <a:pt x="1237" y="0"/>
                  </a:cubicBezTo>
                  <a:cubicBezTo>
                    <a:pt x="1238" y="0"/>
                    <a:pt x="1229" y="0"/>
                    <a:pt x="1237" y="0"/>
                  </a:cubicBezTo>
                  <a:cubicBezTo>
                    <a:pt x="1305" y="1"/>
                    <a:pt x="1588" y="13"/>
                    <a:pt x="1703" y="157"/>
                  </a:cubicBezTo>
                  <a:cubicBezTo>
                    <a:pt x="1758" y="225"/>
                    <a:pt x="1778" y="299"/>
                    <a:pt x="1760" y="399"/>
                  </a:cubicBezTo>
                  <a:cubicBezTo>
                    <a:pt x="1726" y="578"/>
                    <a:pt x="1674" y="734"/>
                    <a:pt x="1570" y="853"/>
                  </a:cubicBezTo>
                  <a:cubicBezTo>
                    <a:pt x="1488" y="947"/>
                    <a:pt x="1381" y="1038"/>
                    <a:pt x="1239" y="1123"/>
                  </a:cubicBezTo>
                  <a:cubicBezTo>
                    <a:pt x="996" y="1269"/>
                    <a:pt x="776" y="1301"/>
                    <a:pt x="618" y="1301"/>
                  </a:cubicBez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pic>
          <p:nvPicPr>
            <p:cNvPr id="472" name="Picture 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655" y="-6726082"/>
              <a:ext cx="665600" cy="398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3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2136" y="-6638108"/>
              <a:ext cx="730069" cy="39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4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9106" y="-6570835"/>
              <a:ext cx="308406" cy="24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5" name="Freeform 38"/>
            <p:cNvSpPr/>
            <p:nvPr/>
          </p:nvSpPr>
          <p:spPr bwMode="auto">
            <a:xfrm>
              <a:off x="6279680" y="-5387515"/>
              <a:ext cx="48787" cy="239770"/>
            </a:xfrm>
            <a:custGeom>
              <a:avLst/>
              <a:gdLst>
                <a:gd name="T0" fmla="*/ 28 w 28"/>
                <a:gd name="T1" fmla="*/ 139 h 139"/>
                <a:gd name="T2" fmla="*/ 0 w 28"/>
                <a:gd name="T3" fmla="*/ 126 h 139"/>
                <a:gd name="T4" fmla="*/ 0 w 28"/>
                <a:gd name="T5" fmla="*/ 0 h 139"/>
                <a:gd name="T6" fmla="*/ 28 w 28"/>
                <a:gd name="T7" fmla="*/ 0 h 139"/>
                <a:gd name="T8" fmla="*/ 28 w 2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9">
                  <a:moveTo>
                    <a:pt x="28" y="139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39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6" name="Freeform 39"/>
            <p:cNvSpPr/>
            <p:nvPr/>
          </p:nvSpPr>
          <p:spPr bwMode="auto">
            <a:xfrm>
              <a:off x="6328467" y="-5387515"/>
              <a:ext cx="36590" cy="239770"/>
            </a:xfrm>
            <a:custGeom>
              <a:avLst/>
              <a:gdLst>
                <a:gd name="T0" fmla="*/ 0 w 21"/>
                <a:gd name="T1" fmla="*/ 139 h 139"/>
                <a:gd name="T2" fmla="*/ 21 w 21"/>
                <a:gd name="T3" fmla="*/ 128 h 139"/>
                <a:gd name="T4" fmla="*/ 21 w 21"/>
                <a:gd name="T5" fmla="*/ 0 h 139"/>
                <a:gd name="T6" fmla="*/ 0 w 21"/>
                <a:gd name="T7" fmla="*/ 0 h 139"/>
                <a:gd name="T8" fmla="*/ 0 w 21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9">
                  <a:moveTo>
                    <a:pt x="0" y="139"/>
                  </a:moveTo>
                  <a:lnTo>
                    <a:pt x="21" y="12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7" name="Freeform 40"/>
            <p:cNvSpPr/>
            <p:nvPr/>
          </p:nvSpPr>
          <p:spPr bwMode="auto">
            <a:xfrm>
              <a:off x="6145514" y="-5542761"/>
              <a:ext cx="357193" cy="158696"/>
            </a:xfrm>
            <a:custGeom>
              <a:avLst/>
              <a:gdLst>
                <a:gd name="T0" fmla="*/ 4 w 205"/>
                <a:gd name="T1" fmla="*/ 37 h 92"/>
                <a:gd name="T2" fmla="*/ 55 w 205"/>
                <a:gd name="T3" fmla="*/ 11 h 92"/>
                <a:gd name="T4" fmla="*/ 102 w 205"/>
                <a:gd name="T5" fmla="*/ 0 h 92"/>
                <a:gd name="T6" fmla="*/ 205 w 205"/>
                <a:gd name="T7" fmla="*/ 39 h 92"/>
                <a:gd name="T8" fmla="*/ 98 w 205"/>
                <a:gd name="T9" fmla="*/ 92 h 92"/>
                <a:gd name="T10" fmla="*/ 0 w 205"/>
                <a:gd name="T11" fmla="*/ 52 h 92"/>
                <a:gd name="T12" fmla="*/ 4 w 205"/>
                <a:gd name="T13" fmla="*/ 3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92">
                  <a:moveTo>
                    <a:pt x="4" y="37"/>
                  </a:moveTo>
                  <a:lnTo>
                    <a:pt x="55" y="11"/>
                  </a:lnTo>
                  <a:lnTo>
                    <a:pt x="102" y="0"/>
                  </a:lnTo>
                  <a:lnTo>
                    <a:pt x="205" y="39"/>
                  </a:lnTo>
                  <a:lnTo>
                    <a:pt x="98" y="92"/>
                  </a:lnTo>
                  <a:lnTo>
                    <a:pt x="0" y="52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8" name="Freeform 41"/>
            <p:cNvSpPr/>
            <p:nvPr/>
          </p:nvSpPr>
          <p:spPr bwMode="auto">
            <a:xfrm>
              <a:off x="6107181" y="-5478937"/>
              <a:ext cx="209089" cy="175946"/>
            </a:xfrm>
            <a:custGeom>
              <a:avLst/>
              <a:gdLst>
                <a:gd name="T0" fmla="*/ 120 w 120"/>
                <a:gd name="T1" fmla="*/ 102 h 102"/>
                <a:gd name="T2" fmla="*/ 120 w 120"/>
                <a:gd name="T3" fmla="*/ 45 h 102"/>
                <a:gd name="T4" fmla="*/ 26 w 120"/>
                <a:gd name="T5" fmla="*/ 0 h 102"/>
                <a:gd name="T6" fmla="*/ 0 w 120"/>
                <a:gd name="T7" fmla="*/ 49 h 102"/>
                <a:gd name="T8" fmla="*/ 120 w 12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2">
                  <a:moveTo>
                    <a:pt x="120" y="102"/>
                  </a:moveTo>
                  <a:lnTo>
                    <a:pt x="120" y="45"/>
                  </a:lnTo>
                  <a:lnTo>
                    <a:pt x="26" y="0"/>
                  </a:lnTo>
                  <a:lnTo>
                    <a:pt x="0" y="49"/>
                  </a:lnTo>
                  <a:lnTo>
                    <a:pt x="120" y="10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9" name="Freeform 42"/>
            <p:cNvSpPr/>
            <p:nvPr/>
          </p:nvSpPr>
          <p:spPr bwMode="auto">
            <a:xfrm>
              <a:off x="6316270" y="-5475487"/>
              <a:ext cx="235225" cy="172496"/>
            </a:xfrm>
            <a:custGeom>
              <a:avLst/>
              <a:gdLst>
                <a:gd name="T0" fmla="*/ 135 w 135"/>
                <a:gd name="T1" fmla="*/ 47 h 100"/>
                <a:gd name="T2" fmla="*/ 107 w 135"/>
                <a:gd name="T3" fmla="*/ 0 h 100"/>
                <a:gd name="T4" fmla="*/ 0 w 135"/>
                <a:gd name="T5" fmla="*/ 43 h 100"/>
                <a:gd name="T6" fmla="*/ 0 w 135"/>
                <a:gd name="T7" fmla="*/ 100 h 100"/>
                <a:gd name="T8" fmla="*/ 135 w 135"/>
                <a:gd name="T9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0">
                  <a:moveTo>
                    <a:pt x="135" y="47"/>
                  </a:moveTo>
                  <a:lnTo>
                    <a:pt x="107" y="0"/>
                  </a:lnTo>
                  <a:lnTo>
                    <a:pt x="0" y="43"/>
                  </a:lnTo>
                  <a:lnTo>
                    <a:pt x="0" y="100"/>
                  </a:lnTo>
                  <a:lnTo>
                    <a:pt x="135" y="47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0" name="Freeform 43"/>
            <p:cNvSpPr/>
            <p:nvPr/>
          </p:nvSpPr>
          <p:spPr bwMode="auto">
            <a:xfrm>
              <a:off x="6194301" y="-5646259"/>
              <a:ext cx="266588" cy="162146"/>
            </a:xfrm>
            <a:custGeom>
              <a:avLst/>
              <a:gdLst>
                <a:gd name="T0" fmla="*/ 0 w 153"/>
                <a:gd name="T1" fmla="*/ 35 h 94"/>
                <a:gd name="T2" fmla="*/ 46 w 153"/>
                <a:gd name="T3" fmla="*/ 15 h 94"/>
                <a:gd name="T4" fmla="*/ 74 w 153"/>
                <a:gd name="T5" fmla="*/ 0 h 94"/>
                <a:gd name="T6" fmla="*/ 153 w 153"/>
                <a:gd name="T7" fmla="*/ 37 h 94"/>
                <a:gd name="T8" fmla="*/ 81 w 153"/>
                <a:gd name="T9" fmla="*/ 94 h 94"/>
                <a:gd name="T10" fmla="*/ 29 w 153"/>
                <a:gd name="T11" fmla="*/ 73 h 94"/>
                <a:gd name="T12" fmla="*/ 0 w 153"/>
                <a:gd name="T1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4">
                  <a:moveTo>
                    <a:pt x="0" y="35"/>
                  </a:moveTo>
                  <a:lnTo>
                    <a:pt x="46" y="15"/>
                  </a:lnTo>
                  <a:lnTo>
                    <a:pt x="74" y="0"/>
                  </a:lnTo>
                  <a:lnTo>
                    <a:pt x="153" y="37"/>
                  </a:lnTo>
                  <a:lnTo>
                    <a:pt x="81" y="94"/>
                  </a:lnTo>
                  <a:lnTo>
                    <a:pt x="29" y="73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1" name="Freeform 44"/>
            <p:cNvSpPr/>
            <p:nvPr/>
          </p:nvSpPr>
          <p:spPr bwMode="auto">
            <a:xfrm>
              <a:off x="6159453" y="-5585885"/>
              <a:ext cx="160302" cy="132822"/>
            </a:xfrm>
            <a:custGeom>
              <a:avLst/>
              <a:gdLst>
                <a:gd name="T0" fmla="*/ 92 w 92"/>
                <a:gd name="T1" fmla="*/ 77 h 77"/>
                <a:gd name="T2" fmla="*/ 92 w 92"/>
                <a:gd name="T3" fmla="*/ 34 h 77"/>
                <a:gd name="T4" fmla="*/ 20 w 92"/>
                <a:gd name="T5" fmla="*/ 0 h 77"/>
                <a:gd name="T6" fmla="*/ 0 w 92"/>
                <a:gd name="T7" fmla="*/ 38 h 77"/>
                <a:gd name="T8" fmla="*/ 92 w 92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7">
                  <a:moveTo>
                    <a:pt x="92" y="77"/>
                  </a:moveTo>
                  <a:lnTo>
                    <a:pt x="92" y="34"/>
                  </a:lnTo>
                  <a:lnTo>
                    <a:pt x="20" y="0"/>
                  </a:lnTo>
                  <a:lnTo>
                    <a:pt x="0" y="38"/>
                  </a:lnTo>
                  <a:lnTo>
                    <a:pt x="92" y="7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2" name="Freeform 45"/>
            <p:cNvSpPr/>
            <p:nvPr/>
          </p:nvSpPr>
          <p:spPr bwMode="auto">
            <a:xfrm>
              <a:off x="6319755" y="-5582435"/>
              <a:ext cx="179468" cy="129372"/>
            </a:xfrm>
            <a:custGeom>
              <a:avLst/>
              <a:gdLst>
                <a:gd name="T0" fmla="*/ 103 w 103"/>
                <a:gd name="T1" fmla="*/ 36 h 75"/>
                <a:gd name="T2" fmla="*/ 81 w 103"/>
                <a:gd name="T3" fmla="*/ 0 h 75"/>
                <a:gd name="T4" fmla="*/ 0 w 103"/>
                <a:gd name="T5" fmla="*/ 32 h 75"/>
                <a:gd name="T6" fmla="*/ 0 w 103"/>
                <a:gd name="T7" fmla="*/ 75 h 75"/>
                <a:gd name="T8" fmla="*/ 103 w 103"/>
                <a:gd name="T9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5">
                  <a:moveTo>
                    <a:pt x="103" y="36"/>
                  </a:moveTo>
                  <a:lnTo>
                    <a:pt x="81" y="0"/>
                  </a:lnTo>
                  <a:lnTo>
                    <a:pt x="0" y="32"/>
                  </a:lnTo>
                  <a:lnTo>
                    <a:pt x="0" y="75"/>
                  </a:lnTo>
                  <a:lnTo>
                    <a:pt x="103" y="36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3" name="Freeform 46"/>
            <p:cNvSpPr/>
            <p:nvPr/>
          </p:nvSpPr>
          <p:spPr bwMode="auto">
            <a:xfrm>
              <a:off x="6194301" y="-5844628"/>
              <a:ext cx="128938" cy="279443"/>
            </a:xfrm>
            <a:custGeom>
              <a:avLst/>
              <a:gdLst>
                <a:gd name="T0" fmla="*/ 74 w 74"/>
                <a:gd name="T1" fmla="*/ 0 h 162"/>
                <a:gd name="T2" fmla="*/ 0 w 74"/>
                <a:gd name="T3" fmla="*/ 130 h 162"/>
                <a:gd name="T4" fmla="*/ 74 w 74"/>
                <a:gd name="T5" fmla="*/ 162 h 162"/>
                <a:gd name="T6" fmla="*/ 74 w 74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62">
                  <a:moveTo>
                    <a:pt x="74" y="0"/>
                  </a:moveTo>
                  <a:lnTo>
                    <a:pt x="0" y="130"/>
                  </a:lnTo>
                  <a:lnTo>
                    <a:pt x="74" y="16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4" name="Freeform 47"/>
            <p:cNvSpPr/>
            <p:nvPr/>
          </p:nvSpPr>
          <p:spPr bwMode="auto">
            <a:xfrm>
              <a:off x="6323239" y="-5844628"/>
              <a:ext cx="141135" cy="279443"/>
            </a:xfrm>
            <a:custGeom>
              <a:avLst/>
              <a:gdLst>
                <a:gd name="T0" fmla="*/ 0 w 81"/>
                <a:gd name="T1" fmla="*/ 162 h 162"/>
                <a:gd name="T2" fmla="*/ 0 w 81"/>
                <a:gd name="T3" fmla="*/ 0 h 162"/>
                <a:gd name="T4" fmla="*/ 81 w 81"/>
                <a:gd name="T5" fmla="*/ 130 h 162"/>
                <a:gd name="T6" fmla="*/ 0 w 81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62">
                  <a:moveTo>
                    <a:pt x="0" y="162"/>
                  </a:moveTo>
                  <a:lnTo>
                    <a:pt x="0" y="0"/>
                  </a:lnTo>
                  <a:lnTo>
                    <a:pt x="81" y="13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5" name="Freeform 48"/>
            <p:cNvSpPr/>
            <p:nvPr/>
          </p:nvSpPr>
          <p:spPr bwMode="auto">
            <a:xfrm>
              <a:off x="11404105" y="-2989826"/>
              <a:ext cx="83636" cy="17250"/>
            </a:xfrm>
            <a:custGeom>
              <a:avLst/>
              <a:gdLst>
                <a:gd name="T0" fmla="*/ 0 w 48"/>
                <a:gd name="T1" fmla="*/ 10 h 10"/>
                <a:gd name="T2" fmla="*/ 5 w 48"/>
                <a:gd name="T3" fmla="*/ 0 h 10"/>
                <a:gd name="T4" fmla="*/ 48 w 48"/>
                <a:gd name="T5" fmla="*/ 0 h 10"/>
                <a:gd name="T6" fmla="*/ 48 w 48"/>
                <a:gd name="T7" fmla="*/ 10 h 10"/>
                <a:gd name="T8" fmla="*/ 0 w 4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">
                  <a:moveTo>
                    <a:pt x="0" y="10"/>
                  </a:moveTo>
                  <a:lnTo>
                    <a:pt x="5" y="0"/>
                  </a:lnTo>
                  <a:lnTo>
                    <a:pt x="48" y="0"/>
                  </a:lnTo>
                  <a:lnTo>
                    <a:pt x="4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6" name="Freeform 49"/>
            <p:cNvSpPr/>
            <p:nvPr/>
          </p:nvSpPr>
          <p:spPr bwMode="auto">
            <a:xfrm>
              <a:off x="11404105" y="-2972576"/>
              <a:ext cx="83636" cy="12075"/>
            </a:xfrm>
            <a:custGeom>
              <a:avLst/>
              <a:gdLst>
                <a:gd name="T0" fmla="*/ 0 w 48"/>
                <a:gd name="T1" fmla="*/ 0 h 7"/>
                <a:gd name="T2" fmla="*/ 3 w 48"/>
                <a:gd name="T3" fmla="*/ 7 h 7"/>
                <a:gd name="T4" fmla="*/ 48 w 48"/>
                <a:gd name="T5" fmla="*/ 7 h 7"/>
                <a:gd name="T6" fmla="*/ 48 w 48"/>
                <a:gd name="T7" fmla="*/ 0 h 7"/>
                <a:gd name="T8" fmla="*/ 0 w 4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">
                  <a:moveTo>
                    <a:pt x="0" y="0"/>
                  </a:moveTo>
                  <a:lnTo>
                    <a:pt x="3" y="7"/>
                  </a:lnTo>
                  <a:lnTo>
                    <a:pt x="48" y="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7" name="Freeform 50"/>
            <p:cNvSpPr/>
            <p:nvPr/>
          </p:nvSpPr>
          <p:spPr bwMode="auto">
            <a:xfrm>
              <a:off x="11485998" y="-3034674"/>
              <a:ext cx="54014" cy="119023"/>
            </a:xfrm>
            <a:custGeom>
              <a:avLst/>
              <a:gdLst>
                <a:gd name="T0" fmla="*/ 18 w 31"/>
                <a:gd name="T1" fmla="*/ 0 h 69"/>
                <a:gd name="T2" fmla="*/ 28 w 31"/>
                <a:gd name="T3" fmla="*/ 17 h 69"/>
                <a:gd name="T4" fmla="*/ 31 w 31"/>
                <a:gd name="T5" fmla="*/ 34 h 69"/>
                <a:gd name="T6" fmla="*/ 18 w 31"/>
                <a:gd name="T7" fmla="*/ 69 h 69"/>
                <a:gd name="T8" fmla="*/ 0 w 31"/>
                <a:gd name="T9" fmla="*/ 32 h 69"/>
                <a:gd name="T10" fmla="*/ 13 w 31"/>
                <a:gd name="T11" fmla="*/ 0 h 69"/>
                <a:gd name="T12" fmla="*/ 18 w 3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9">
                  <a:moveTo>
                    <a:pt x="18" y="0"/>
                  </a:moveTo>
                  <a:lnTo>
                    <a:pt x="28" y="17"/>
                  </a:lnTo>
                  <a:lnTo>
                    <a:pt x="31" y="34"/>
                  </a:lnTo>
                  <a:lnTo>
                    <a:pt x="18" y="69"/>
                  </a:lnTo>
                  <a:lnTo>
                    <a:pt x="0" y="32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8" name="Freeform 51"/>
            <p:cNvSpPr/>
            <p:nvPr/>
          </p:nvSpPr>
          <p:spPr bwMode="auto">
            <a:xfrm>
              <a:off x="11459862" y="-3051924"/>
              <a:ext cx="57499" cy="72448"/>
            </a:xfrm>
            <a:custGeom>
              <a:avLst/>
              <a:gdLst>
                <a:gd name="T0" fmla="*/ 0 w 33"/>
                <a:gd name="T1" fmla="*/ 42 h 42"/>
                <a:gd name="T2" fmla="*/ 18 w 33"/>
                <a:gd name="T3" fmla="*/ 42 h 42"/>
                <a:gd name="T4" fmla="*/ 33 w 33"/>
                <a:gd name="T5" fmla="*/ 10 h 42"/>
                <a:gd name="T6" fmla="*/ 16 w 33"/>
                <a:gd name="T7" fmla="*/ 0 h 42"/>
                <a:gd name="T8" fmla="*/ 0 w 3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0" y="42"/>
                  </a:moveTo>
                  <a:lnTo>
                    <a:pt x="18" y="42"/>
                  </a:lnTo>
                  <a:lnTo>
                    <a:pt x="33" y="10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9" name="Freeform 52"/>
            <p:cNvSpPr/>
            <p:nvPr/>
          </p:nvSpPr>
          <p:spPr bwMode="auto">
            <a:xfrm>
              <a:off x="11459862" y="-2979476"/>
              <a:ext cx="57499" cy="81074"/>
            </a:xfrm>
            <a:custGeom>
              <a:avLst/>
              <a:gdLst>
                <a:gd name="T0" fmla="*/ 16 w 33"/>
                <a:gd name="T1" fmla="*/ 47 h 47"/>
                <a:gd name="T2" fmla="*/ 33 w 33"/>
                <a:gd name="T3" fmla="*/ 37 h 47"/>
                <a:gd name="T4" fmla="*/ 18 w 33"/>
                <a:gd name="T5" fmla="*/ 0 h 47"/>
                <a:gd name="T6" fmla="*/ 0 w 33"/>
                <a:gd name="T7" fmla="*/ 0 h 47"/>
                <a:gd name="T8" fmla="*/ 16 w 33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7">
                  <a:moveTo>
                    <a:pt x="16" y="47"/>
                  </a:moveTo>
                  <a:lnTo>
                    <a:pt x="33" y="37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0" name="Freeform 53"/>
            <p:cNvSpPr/>
            <p:nvPr/>
          </p:nvSpPr>
          <p:spPr bwMode="auto">
            <a:xfrm>
              <a:off x="11520847" y="-3019149"/>
              <a:ext cx="55757" cy="87973"/>
            </a:xfrm>
            <a:custGeom>
              <a:avLst/>
              <a:gdLst>
                <a:gd name="T0" fmla="*/ 19 w 32"/>
                <a:gd name="T1" fmla="*/ 0 h 51"/>
                <a:gd name="T2" fmla="*/ 27 w 32"/>
                <a:gd name="T3" fmla="*/ 15 h 51"/>
                <a:gd name="T4" fmla="*/ 32 w 32"/>
                <a:gd name="T5" fmla="*/ 25 h 51"/>
                <a:gd name="T6" fmla="*/ 19 w 32"/>
                <a:gd name="T7" fmla="*/ 51 h 51"/>
                <a:gd name="T8" fmla="*/ 0 w 32"/>
                <a:gd name="T9" fmla="*/ 27 h 51"/>
                <a:gd name="T10" fmla="*/ 6 w 32"/>
                <a:gd name="T11" fmla="*/ 10 h 51"/>
                <a:gd name="T12" fmla="*/ 19 w 32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1">
                  <a:moveTo>
                    <a:pt x="19" y="0"/>
                  </a:moveTo>
                  <a:lnTo>
                    <a:pt x="27" y="15"/>
                  </a:lnTo>
                  <a:lnTo>
                    <a:pt x="32" y="25"/>
                  </a:lnTo>
                  <a:lnTo>
                    <a:pt x="19" y="51"/>
                  </a:lnTo>
                  <a:lnTo>
                    <a:pt x="0" y="27"/>
                  </a:lnTo>
                  <a:lnTo>
                    <a:pt x="6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1" name="Freeform 54"/>
            <p:cNvSpPr/>
            <p:nvPr/>
          </p:nvSpPr>
          <p:spPr bwMode="auto">
            <a:xfrm>
              <a:off x="11508649" y="-3031225"/>
              <a:ext cx="45303" cy="55199"/>
            </a:xfrm>
            <a:custGeom>
              <a:avLst/>
              <a:gdLst>
                <a:gd name="T0" fmla="*/ 0 w 26"/>
                <a:gd name="T1" fmla="*/ 32 h 32"/>
                <a:gd name="T2" fmla="*/ 15 w 26"/>
                <a:gd name="T3" fmla="*/ 32 h 32"/>
                <a:gd name="T4" fmla="*/ 26 w 26"/>
                <a:gd name="T5" fmla="*/ 7 h 32"/>
                <a:gd name="T6" fmla="*/ 15 w 26"/>
                <a:gd name="T7" fmla="*/ 0 h 32"/>
                <a:gd name="T8" fmla="*/ 0 w 2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0" y="32"/>
                  </a:moveTo>
                  <a:lnTo>
                    <a:pt x="15" y="32"/>
                  </a:lnTo>
                  <a:lnTo>
                    <a:pt x="26" y="7"/>
                  </a:lnTo>
                  <a:lnTo>
                    <a:pt x="15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2" name="Freeform 55"/>
            <p:cNvSpPr/>
            <p:nvPr/>
          </p:nvSpPr>
          <p:spPr bwMode="auto">
            <a:xfrm>
              <a:off x="11508649" y="-2976026"/>
              <a:ext cx="45303" cy="60374"/>
            </a:xfrm>
            <a:custGeom>
              <a:avLst/>
              <a:gdLst>
                <a:gd name="T0" fmla="*/ 15 w 26"/>
                <a:gd name="T1" fmla="*/ 35 h 35"/>
                <a:gd name="T2" fmla="*/ 26 w 26"/>
                <a:gd name="T3" fmla="*/ 26 h 35"/>
                <a:gd name="T4" fmla="*/ 15 w 26"/>
                <a:gd name="T5" fmla="*/ 0 h 35"/>
                <a:gd name="T6" fmla="*/ 0 w 26"/>
                <a:gd name="T7" fmla="*/ 0 h 35"/>
                <a:gd name="T8" fmla="*/ 15 w 2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5">
                  <a:moveTo>
                    <a:pt x="15" y="35"/>
                  </a:moveTo>
                  <a:lnTo>
                    <a:pt x="26" y="2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3" name="Freeform 56"/>
            <p:cNvSpPr/>
            <p:nvPr/>
          </p:nvSpPr>
          <p:spPr bwMode="auto">
            <a:xfrm>
              <a:off x="11546982" y="-3019149"/>
              <a:ext cx="99317" cy="43124"/>
            </a:xfrm>
            <a:custGeom>
              <a:avLst/>
              <a:gdLst>
                <a:gd name="T0" fmla="*/ 57 w 57"/>
                <a:gd name="T1" fmla="*/ 25 h 25"/>
                <a:gd name="T2" fmla="*/ 12 w 57"/>
                <a:gd name="T3" fmla="*/ 0 h 25"/>
                <a:gd name="T4" fmla="*/ 0 w 57"/>
                <a:gd name="T5" fmla="*/ 25 h 25"/>
                <a:gd name="T6" fmla="*/ 57 w 57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5">
                  <a:moveTo>
                    <a:pt x="57" y="25"/>
                  </a:moveTo>
                  <a:lnTo>
                    <a:pt x="12" y="0"/>
                  </a:lnTo>
                  <a:lnTo>
                    <a:pt x="0" y="25"/>
                  </a:lnTo>
                  <a:lnTo>
                    <a:pt x="57" y="25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4" name="Freeform 57"/>
            <p:cNvSpPr/>
            <p:nvPr/>
          </p:nvSpPr>
          <p:spPr bwMode="auto">
            <a:xfrm>
              <a:off x="11546982" y="-2976026"/>
              <a:ext cx="99317" cy="48299"/>
            </a:xfrm>
            <a:custGeom>
              <a:avLst/>
              <a:gdLst>
                <a:gd name="T0" fmla="*/ 0 w 57"/>
                <a:gd name="T1" fmla="*/ 0 h 28"/>
                <a:gd name="T2" fmla="*/ 57 w 57"/>
                <a:gd name="T3" fmla="*/ 0 h 28"/>
                <a:gd name="T4" fmla="*/ 12 w 57"/>
                <a:gd name="T5" fmla="*/ 28 h 28"/>
                <a:gd name="T6" fmla="*/ 0 w 57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8">
                  <a:moveTo>
                    <a:pt x="0" y="0"/>
                  </a:moveTo>
                  <a:lnTo>
                    <a:pt x="57" y="0"/>
                  </a:lnTo>
                  <a:lnTo>
                    <a:pt x="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5" name="Freeform 58"/>
            <p:cNvSpPr/>
            <p:nvPr/>
          </p:nvSpPr>
          <p:spPr bwMode="auto">
            <a:xfrm>
              <a:off x="9013519" y="-6579460"/>
              <a:ext cx="40075" cy="189745"/>
            </a:xfrm>
            <a:custGeom>
              <a:avLst/>
              <a:gdLst>
                <a:gd name="T0" fmla="*/ 23 w 23"/>
                <a:gd name="T1" fmla="*/ 110 h 110"/>
                <a:gd name="T2" fmla="*/ 0 w 23"/>
                <a:gd name="T3" fmla="*/ 101 h 110"/>
                <a:gd name="T4" fmla="*/ 0 w 23"/>
                <a:gd name="T5" fmla="*/ 0 h 110"/>
                <a:gd name="T6" fmla="*/ 23 w 23"/>
                <a:gd name="T7" fmla="*/ 0 h 110"/>
                <a:gd name="T8" fmla="*/ 23 w 23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0">
                  <a:moveTo>
                    <a:pt x="23" y="11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11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6" name="Freeform 59"/>
            <p:cNvSpPr/>
            <p:nvPr/>
          </p:nvSpPr>
          <p:spPr bwMode="auto">
            <a:xfrm>
              <a:off x="9053595" y="-6579460"/>
              <a:ext cx="29620" cy="189745"/>
            </a:xfrm>
            <a:custGeom>
              <a:avLst/>
              <a:gdLst>
                <a:gd name="T0" fmla="*/ 0 w 17"/>
                <a:gd name="T1" fmla="*/ 110 h 110"/>
                <a:gd name="T2" fmla="*/ 17 w 17"/>
                <a:gd name="T3" fmla="*/ 103 h 110"/>
                <a:gd name="T4" fmla="*/ 17 w 17"/>
                <a:gd name="T5" fmla="*/ 0 h 110"/>
                <a:gd name="T6" fmla="*/ 0 w 17"/>
                <a:gd name="T7" fmla="*/ 0 h 110"/>
                <a:gd name="T8" fmla="*/ 0 w 1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0">
                  <a:moveTo>
                    <a:pt x="0" y="110"/>
                  </a:moveTo>
                  <a:lnTo>
                    <a:pt x="17" y="103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7" name="Freeform 60"/>
            <p:cNvSpPr/>
            <p:nvPr/>
          </p:nvSpPr>
          <p:spPr bwMode="auto">
            <a:xfrm>
              <a:off x="8908975" y="-6700207"/>
              <a:ext cx="282270" cy="122472"/>
            </a:xfrm>
            <a:custGeom>
              <a:avLst/>
              <a:gdLst>
                <a:gd name="T0" fmla="*/ 2 w 162"/>
                <a:gd name="T1" fmla="*/ 28 h 71"/>
                <a:gd name="T2" fmla="*/ 41 w 162"/>
                <a:gd name="T3" fmla="*/ 8 h 71"/>
                <a:gd name="T4" fmla="*/ 79 w 162"/>
                <a:gd name="T5" fmla="*/ 0 h 71"/>
                <a:gd name="T6" fmla="*/ 162 w 162"/>
                <a:gd name="T7" fmla="*/ 30 h 71"/>
                <a:gd name="T8" fmla="*/ 77 w 162"/>
                <a:gd name="T9" fmla="*/ 71 h 71"/>
                <a:gd name="T10" fmla="*/ 0 w 162"/>
                <a:gd name="T11" fmla="*/ 41 h 71"/>
                <a:gd name="T12" fmla="*/ 2 w 162"/>
                <a:gd name="T13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71">
                  <a:moveTo>
                    <a:pt x="2" y="28"/>
                  </a:moveTo>
                  <a:lnTo>
                    <a:pt x="41" y="8"/>
                  </a:lnTo>
                  <a:lnTo>
                    <a:pt x="79" y="0"/>
                  </a:lnTo>
                  <a:lnTo>
                    <a:pt x="162" y="30"/>
                  </a:lnTo>
                  <a:lnTo>
                    <a:pt x="77" y="71"/>
                  </a:lnTo>
                  <a:lnTo>
                    <a:pt x="0" y="41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8" name="Freeform 61"/>
            <p:cNvSpPr/>
            <p:nvPr/>
          </p:nvSpPr>
          <p:spPr bwMode="auto">
            <a:xfrm>
              <a:off x="8875869" y="-6651908"/>
              <a:ext cx="167271" cy="139722"/>
            </a:xfrm>
            <a:custGeom>
              <a:avLst/>
              <a:gdLst>
                <a:gd name="T0" fmla="*/ 96 w 96"/>
                <a:gd name="T1" fmla="*/ 81 h 81"/>
                <a:gd name="T2" fmla="*/ 96 w 96"/>
                <a:gd name="T3" fmla="*/ 38 h 81"/>
                <a:gd name="T4" fmla="*/ 21 w 96"/>
                <a:gd name="T5" fmla="*/ 0 h 81"/>
                <a:gd name="T6" fmla="*/ 0 w 96"/>
                <a:gd name="T7" fmla="*/ 40 h 81"/>
                <a:gd name="T8" fmla="*/ 96 w 9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">
                  <a:moveTo>
                    <a:pt x="96" y="81"/>
                  </a:moveTo>
                  <a:lnTo>
                    <a:pt x="96" y="38"/>
                  </a:lnTo>
                  <a:lnTo>
                    <a:pt x="21" y="0"/>
                  </a:lnTo>
                  <a:lnTo>
                    <a:pt x="0" y="40"/>
                  </a:lnTo>
                  <a:lnTo>
                    <a:pt x="96" y="81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9" name="Freeform 62"/>
            <p:cNvSpPr/>
            <p:nvPr/>
          </p:nvSpPr>
          <p:spPr bwMode="auto">
            <a:xfrm>
              <a:off x="9043141" y="-6648458"/>
              <a:ext cx="186437" cy="136272"/>
            </a:xfrm>
            <a:custGeom>
              <a:avLst/>
              <a:gdLst>
                <a:gd name="T0" fmla="*/ 107 w 107"/>
                <a:gd name="T1" fmla="*/ 38 h 79"/>
                <a:gd name="T2" fmla="*/ 85 w 107"/>
                <a:gd name="T3" fmla="*/ 0 h 79"/>
                <a:gd name="T4" fmla="*/ 0 w 107"/>
                <a:gd name="T5" fmla="*/ 36 h 79"/>
                <a:gd name="T6" fmla="*/ 0 w 107"/>
                <a:gd name="T7" fmla="*/ 79 h 79"/>
                <a:gd name="T8" fmla="*/ 107 w 107"/>
                <a:gd name="T9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9">
                  <a:moveTo>
                    <a:pt x="107" y="38"/>
                  </a:moveTo>
                  <a:lnTo>
                    <a:pt x="85" y="0"/>
                  </a:lnTo>
                  <a:lnTo>
                    <a:pt x="0" y="36"/>
                  </a:lnTo>
                  <a:lnTo>
                    <a:pt x="0" y="79"/>
                  </a:lnTo>
                  <a:lnTo>
                    <a:pt x="107" y="3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0" name="Freeform 63"/>
            <p:cNvSpPr/>
            <p:nvPr/>
          </p:nvSpPr>
          <p:spPr bwMode="auto">
            <a:xfrm>
              <a:off x="8949051" y="-6784730"/>
              <a:ext cx="209089" cy="125922"/>
            </a:xfrm>
            <a:custGeom>
              <a:avLst/>
              <a:gdLst>
                <a:gd name="T0" fmla="*/ 0 w 120"/>
                <a:gd name="T1" fmla="*/ 28 h 73"/>
                <a:gd name="T2" fmla="*/ 35 w 120"/>
                <a:gd name="T3" fmla="*/ 11 h 73"/>
                <a:gd name="T4" fmla="*/ 56 w 120"/>
                <a:gd name="T5" fmla="*/ 0 h 73"/>
                <a:gd name="T6" fmla="*/ 120 w 120"/>
                <a:gd name="T7" fmla="*/ 30 h 73"/>
                <a:gd name="T8" fmla="*/ 62 w 120"/>
                <a:gd name="T9" fmla="*/ 73 h 73"/>
                <a:gd name="T10" fmla="*/ 20 w 120"/>
                <a:gd name="T11" fmla="*/ 58 h 73"/>
                <a:gd name="T12" fmla="*/ 0 w 120"/>
                <a:gd name="T1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73">
                  <a:moveTo>
                    <a:pt x="0" y="28"/>
                  </a:moveTo>
                  <a:lnTo>
                    <a:pt x="35" y="11"/>
                  </a:lnTo>
                  <a:lnTo>
                    <a:pt x="56" y="0"/>
                  </a:lnTo>
                  <a:lnTo>
                    <a:pt x="120" y="30"/>
                  </a:lnTo>
                  <a:lnTo>
                    <a:pt x="62" y="73"/>
                  </a:lnTo>
                  <a:lnTo>
                    <a:pt x="20" y="5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1" name="Freeform 64"/>
            <p:cNvSpPr/>
            <p:nvPr/>
          </p:nvSpPr>
          <p:spPr bwMode="auto">
            <a:xfrm>
              <a:off x="8919429" y="-6736431"/>
              <a:ext cx="127195" cy="106947"/>
            </a:xfrm>
            <a:custGeom>
              <a:avLst/>
              <a:gdLst>
                <a:gd name="T0" fmla="*/ 73 w 73"/>
                <a:gd name="T1" fmla="*/ 62 h 62"/>
                <a:gd name="T2" fmla="*/ 73 w 73"/>
                <a:gd name="T3" fmla="*/ 29 h 62"/>
                <a:gd name="T4" fmla="*/ 17 w 73"/>
                <a:gd name="T5" fmla="*/ 0 h 62"/>
                <a:gd name="T6" fmla="*/ 0 w 73"/>
                <a:gd name="T7" fmla="*/ 30 h 62"/>
                <a:gd name="T8" fmla="*/ 73 w 73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2">
                  <a:moveTo>
                    <a:pt x="73" y="62"/>
                  </a:moveTo>
                  <a:lnTo>
                    <a:pt x="73" y="29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3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2" name="Freeform 65"/>
            <p:cNvSpPr/>
            <p:nvPr/>
          </p:nvSpPr>
          <p:spPr bwMode="auto">
            <a:xfrm>
              <a:off x="9046625" y="-6732981"/>
              <a:ext cx="141135" cy="103497"/>
            </a:xfrm>
            <a:custGeom>
              <a:avLst/>
              <a:gdLst>
                <a:gd name="T0" fmla="*/ 81 w 81"/>
                <a:gd name="T1" fmla="*/ 28 h 60"/>
                <a:gd name="T2" fmla="*/ 64 w 81"/>
                <a:gd name="T3" fmla="*/ 0 h 60"/>
                <a:gd name="T4" fmla="*/ 0 w 81"/>
                <a:gd name="T5" fmla="*/ 27 h 60"/>
                <a:gd name="T6" fmla="*/ 0 w 81"/>
                <a:gd name="T7" fmla="*/ 60 h 60"/>
                <a:gd name="T8" fmla="*/ 81 w 81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0">
                  <a:moveTo>
                    <a:pt x="81" y="28"/>
                  </a:moveTo>
                  <a:lnTo>
                    <a:pt x="64" y="0"/>
                  </a:lnTo>
                  <a:lnTo>
                    <a:pt x="0" y="27"/>
                  </a:lnTo>
                  <a:lnTo>
                    <a:pt x="0" y="60"/>
                  </a:lnTo>
                  <a:lnTo>
                    <a:pt x="81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3" name="Freeform 66"/>
            <p:cNvSpPr/>
            <p:nvPr/>
          </p:nvSpPr>
          <p:spPr bwMode="auto">
            <a:xfrm>
              <a:off x="8945566" y="-6943426"/>
              <a:ext cx="101060" cy="224244"/>
            </a:xfrm>
            <a:custGeom>
              <a:avLst/>
              <a:gdLst>
                <a:gd name="T0" fmla="*/ 58 w 58"/>
                <a:gd name="T1" fmla="*/ 0 h 130"/>
                <a:gd name="T2" fmla="*/ 0 w 58"/>
                <a:gd name="T3" fmla="*/ 103 h 130"/>
                <a:gd name="T4" fmla="*/ 58 w 58"/>
                <a:gd name="T5" fmla="*/ 130 h 130"/>
                <a:gd name="T6" fmla="*/ 58 w 58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30">
                  <a:moveTo>
                    <a:pt x="58" y="0"/>
                  </a:moveTo>
                  <a:lnTo>
                    <a:pt x="0" y="103"/>
                  </a:lnTo>
                  <a:lnTo>
                    <a:pt x="58" y="13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4" name="Freeform 67"/>
            <p:cNvSpPr/>
            <p:nvPr/>
          </p:nvSpPr>
          <p:spPr bwMode="auto">
            <a:xfrm>
              <a:off x="9046625" y="-6943426"/>
              <a:ext cx="114999" cy="224244"/>
            </a:xfrm>
            <a:custGeom>
              <a:avLst/>
              <a:gdLst>
                <a:gd name="T0" fmla="*/ 0 w 66"/>
                <a:gd name="T1" fmla="*/ 130 h 130"/>
                <a:gd name="T2" fmla="*/ 0 w 66"/>
                <a:gd name="T3" fmla="*/ 0 h 130"/>
                <a:gd name="T4" fmla="*/ 66 w 66"/>
                <a:gd name="T5" fmla="*/ 103 h 130"/>
                <a:gd name="T6" fmla="*/ 0 w 66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30">
                  <a:moveTo>
                    <a:pt x="0" y="130"/>
                  </a:moveTo>
                  <a:lnTo>
                    <a:pt x="0" y="0"/>
                  </a:lnTo>
                  <a:lnTo>
                    <a:pt x="66" y="103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5" name="Freeform 68"/>
            <p:cNvSpPr/>
            <p:nvPr/>
          </p:nvSpPr>
          <p:spPr bwMode="auto">
            <a:xfrm>
              <a:off x="9396849" y="-6538061"/>
              <a:ext cx="38333" cy="200095"/>
            </a:xfrm>
            <a:custGeom>
              <a:avLst/>
              <a:gdLst>
                <a:gd name="T0" fmla="*/ 22 w 22"/>
                <a:gd name="T1" fmla="*/ 116 h 116"/>
                <a:gd name="T2" fmla="*/ 0 w 22"/>
                <a:gd name="T3" fmla="*/ 105 h 116"/>
                <a:gd name="T4" fmla="*/ 0 w 22"/>
                <a:gd name="T5" fmla="*/ 0 h 116"/>
                <a:gd name="T6" fmla="*/ 22 w 22"/>
                <a:gd name="T7" fmla="*/ 0 h 116"/>
                <a:gd name="T8" fmla="*/ 22 w 2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6">
                  <a:moveTo>
                    <a:pt x="22" y="116"/>
                  </a:moveTo>
                  <a:lnTo>
                    <a:pt x="0" y="105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16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6" name="Freeform 69"/>
            <p:cNvSpPr/>
            <p:nvPr/>
          </p:nvSpPr>
          <p:spPr bwMode="auto">
            <a:xfrm>
              <a:off x="9435182" y="-6538061"/>
              <a:ext cx="33105" cy="200095"/>
            </a:xfrm>
            <a:custGeom>
              <a:avLst/>
              <a:gdLst>
                <a:gd name="T0" fmla="*/ 0 w 19"/>
                <a:gd name="T1" fmla="*/ 116 h 116"/>
                <a:gd name="T2" fmla="*/ 19 w 19"/>
                <a:gd name="T3" fmla="*/ 107 h 116"/>
                <a:gd name="T4" fmla="*/ 19 w 19"/>
                <a:gd name="T5" fmla="*/ 0 h 116"/>
                <a:gd name="T6" fmla="*/ 0 w 19"/>
                <a:gd name="T7" fmla="*/ 0 h 116"/>
                <a:gd name="T8" fmla="*/ 0 w 19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19" y="107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7" name="Freeform 70"/>
            <p:cNvSpPr/>
            <p:nvPr/>
          </p:nvSpPr>
          <p:spPr bwMode="auto">
            <a:xfrm>
              <a:off x="9285335" y="-6663983"/>
              <a:ext cx="294467" cy="129372"/>
            </a:xfrm>
            <a:custGeom>
              <a:avLst/>
              <a:gdLst>
                <a:gd name="T0" fmla="*/ 2 w 169"/>
                <a:gd name="T1" fmla="*/ 30 h 75"/>
                <a:gd name="T2" fmla="*/ 43 w 169"/>
                <a:gd name="T3" fmla="*/ 7 h 75"/>
                <a:gd name="T4" fmla="*/ 83 w 169"/>
                <a:gd name="T5" fmla="*/ 0 h 75"/>
                <a:gd name="T6" fmla="*/ 169 w 169"/>
                <a:gd name="T7" fmla="*/ 32 h 75"/>
                <a:gd name="T8" fmla="*/ 81 w 169"/>
                <a:gd name="T9" fmla="*/ 75 h 75"/>
                <a:gd name="T10" fmla="*/ 0 w 169"/>
                <a:gd name="T11" fmla="*/ 43 h 75"/>
                <a:gd name="T12" fmla="*/ 2 w 169"/>
                <a:gd name="T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5">
                  <a:moveTo>
                    <a:pt x="2" y="30"/>
                  </a:moveTo>
                  <a:lnTo>
                    <a:pt x="43" y="7"/>
                  </a:lnTo>
                  <a:lnTo>
                    <a:pt x="83" y="0"/>
                  </a:lnTo>
                  <a:lnTo>
                    <a:pt x="169" y="32"/>
                  </a:lnTo>
                  <a:lnTo>
                    <a:pt x="81" y="75"/>
                  </a:lnTo>
                  <a:lnTo>
                    <a:pt x="0" y="43"/>
                  </a:lnTo>
                  <a:lnTo>
                    <a:pt x="2" y="3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8" name="Freeform 71"/>
            <p:cNvSpPr/>
            <p:nvPr/>
          </p:nvSpPr>
          <p:spPr bwMode="auto">
            <a:xfrm>
              <a:off x="9248745" y="-6612234"/>
              <a:ext cx="177726" cy="144896"/>
            </a:xfrm>
            <a:custGeom>
              <a:avLst/>
              <a:gdLst>
                <a:gd name="T0" fmla="*/ 102 w 102"/>
                <a:gd name="T1" fmla="*/ 84 h 84"/>
                <a:gd name="T2" fmla="*/ 102 w 102"/>
                <a:gd name="T3" fmla="*/ 37 h 84"/>
                <a:gd name="T4" fmla="*/ 23 w 102"/>
                <a:gd name="T5" fmla="*/ 0 h 84"/>
                <a:gd name="T6" fmla="*/ 0 w 102"/>
                <a:gd name="T7" fmla="*/ 41 h 84"/>
                <a:gd name="T8" fmla="*/ 102 w 10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">
                  <a:moveTo>
                    <a:pt x="102" y="84"/>
                  </a:moveTo>
                  <a:lnTo>
                    <a:pt x="102" y="37"/>
                  </a:lnTo>
                  <a:lnTo>
                    <a:pt x="23" y="0"/>
                  </a:lnTo>
                  <a:lnTo>
                    <a:pt x="0" y="41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9" name="Freeform 72"/>
            <p:cNvSpPr/>
            <p:nvPr/>
          </p:nvSpPr>
          <p:spPr bwMode="auto">
            <a:xfrm>
              <a:off x="9426471" y="-6608784"/>
              <a:ext cx="196892" cy="141446"/>
            </a:xfrm>
            <a:custGeom>
              <a:avLst/>
              <a:gdLst>
                <a:gd name="T0" fmla="*/ 113 w 113"/>
                <a:gd name="T1" fmla="*/ 39 h 82"/>
                <a:gd name="T2" fmla="*/ 88 w 113"/>
                <a:gd name="T3" fmla="*/ 0 h 82"/>
                <a:gd name="T4" fmla="*/ 0 w 113"/>
                <a:gd name="T5" fmla="*/ 35 h 82"/>
                <a:gd name="T6" fmla="*/ 0 w 113"/>
                <a:gd name="T7" fmla="*/ 82 h 82"/>
                <a:gd name="T8" fmla="*/ 113 w 113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2">
                  <a:moveTo>
                    <a:pt x="113" y="39"/>
                  </a:moveTo>
                  <a:lnTo>
                    <a:pt x="88" y="0"/>
                  </a:lnTo>
                  <a:lnTo>
                    <a:pt x="0" y="35"/>
                  </a:lnTo>
                  <a:lnTo>
                    <a:pt x="0" y="82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0" name="Freeform 73"/>
            <p:cNvSpPr/>
            <p:nvPr/>
          </p:nvSpPr>
          <p:spPr bwMode="auto">
            <a:xfrm>
              <a:off x="9325411" y="-6755405"/>
              <a:ext cx="221285" cy="136272"/>
            </a:xfrm>
            <a:custGeom>
              <a:avLst/>
              <a:gdLst>
                <a:gd name="T0" fmla="*/ 0 w 127"/>
                <a:gd name="T1" fmla="*/ 30 h 79"/>
                <a:gd name="T2" fmla="*/ 37 w 127"/>
                <a:gd name="T3" fmla="*/ 13 h 79"/>
                <a:gd name="T4" fmla="*/ 60 w 127"/>
                <a:gd name="T5" fmla="*/ 0 h 79"/>
                <a:gd name="T6" fmla="*/ 127 w 127"/>
                <a:gd name="T7" fmla="*/ 32 h 79"/>
                <a:gd name="T8" fmla="*/ 67 w 127"/>
                <a:gd name="T9" fmla="*/ 79 h 79"/>
                <a:gd name="T10" fmla="*/ 22 w 127"/>
                <a:gd name="T11" fmla="*/ 62 h 79"/>
                <a:gd name="T12" fmla="*/ 0 w 127"/>
                <a:gd name="T13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79">
                  <a:moveTo>
                    <a:pt x="0" y="30"/>
                  </a:moveTo>
                  <a:lnTo>
                    <a:pt x="37" y="13"/>
                  </a:lnTo>
                  <a:lnTo>
                    <a:pt x="60" y="0"/>
                  </a:lnTo>
                  <a:lnTo>
                    <a:pt x="127" y="32"/>
                  </a:lnTo>
                  <a:lnTo>
                    <a:pt x="67" y="79"/>
                  </a:lnTo>
                  <a:lnTo>
                    <a:pt x="22" y="6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1" name="Freeform 74"/>
            <p:cNvSpPr/>
            <p:nvPr/>
          </p:nvSpPr>
          <p:spPr bwMode="auto">
            <a:xfrm>
              <a:off x="9295789" y="-6703657"/>
              <a:ext cx="134165" cy="113847"/>
            </a:xfrm>
            <a:custGeom>
              <a:avLst/>
              <a:gdLst>
                <a:gd name="T0" fmla="*/ 77 w 77"/>
                <a:gd name="T1" fmla="*/ 66 h 66"/>
                <a:gd name="T2" fmla="*/ 77 w 77"/>
                <a:gd name="T3" fmla="*/ 30 h 66"/>
                <a:gd name="T4" fmla="*/ 17 w 77"/>
                <a:gd name="T5" fmla="*/ 0 h 66"/>
                <a:gd name="T6" fmla="*/ 0 w 77"/>
                <a:gd name="T7" fmla="*/ 32 h 66"/>
                <a:gd name="T8" fmla="*/ 77 w 7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77" y="66"/>
                  </a:moveTo>
                  <a:lnTo>
                    <a:pt x="77" y="30"/>
                  </a:lnTo>
                  <a:lnTo>
                    <a:pt x="17" y="0"/>
                  </a:lnTo>
                  <a:lnTo>
                    <a:pt x="0" y="32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2" name="Freeform 75"/>
            <p:cNvSpPr/>
            <p:nvPr/>
          </p:nvSpPr>
          <p:spPr bwMode="auto">
            <a:xfrm>
              <a:off x="9429956" y="-6700207"/>
              <a:ext cx="149847" cy="110397"/>
            </a:xfrm>
            <a:custGeom>
              <a:avLst/>
              <a:gdLst>
                <a:gd name="T0" fmla="*/ 86 w 86"/>
                <a:gd name="T1" fmla="*/ 30 h 64"/>
                <a:gd name="T2" fmla="*/ 67 w 86"/>
                <a:gd name="T3" fmla="*/ 0 h 64"/>
                <a:gd name="T4" fmla="*/ 0 w 86"/>
                <a:gd name="T5" fmla="*/ 28 h 64"/>
                <a:gd name="T6" fmla="*/ 0 w 86"/>
                <a:gd name="T7" fmla="*/ 64 h 64"/>
                <a:gd name="T8" fmla="*/ 86 w 86"/>
                <a:gd name="T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30"/>
                  </a:moveTo>
                  <a:lnTo>
                    <a:pt x="67" y="0"/>
                  </a:lnTo>
                  <a:lnTo>
                    <a:pt x="0" y="28"/>
                  </a:lnTo>
                  <a:lnTo>
                    <a:pt x="0" y="64"/>
                  </a:lnTo>
                  <a:lnTo>
                    <a:pt x="86" y="3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3" name="Freeform 76"/>
            <p:cNvSpPr/>
            <p:nvPr/>
          </p:nvSpPr>
          <p:spPr bwMode="auto">
            <a:xfrm>
              <a:off x="9325411" y="-6921001"/>
              <a:ext cx="104545" cy="234594"/>
            </a:xfrm>
            <a:custGeom>
              <a:avLst/>
              <a:gdLst>
                <a:gd name="T0" fmla="*/ 60 w 60"/>
                <a:gd name="T1" fmla="*/ 0 h 136"/>
                <a:gd name="T2" fmla="*/ 0 w 60"/>
                <a:gd name="T3" fmla="*/ 109 h 136"/>
                <a:gd name="T4" fmla="*/ 60 w 60"/>
                <a:gd name="T5" fmla="*/ 136 h 136"/>
                <a:gd name="T6" fmla="*/ 60 w 60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36">
                  <a:moveTo>
                    <a:pt x="60" y="0"/>
                  </a:moveTo>
                  <a:lnTo>
                    <a:pt x="0" y="109"/>
                  </a:lnTo>
                  <a:lnTo>
                    <a:pt x="60" y="1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4" name="Freeform 77"/>
            <p:cNvSpPr/>
            <p:nvPr/>
          </p:nvSpPr>
          <p:spPr bwMode="auto">
            <a:xfrm>
              <a:off x="9429956" y="-6921001"/>
              <a:ext cx="120226" cy="234594"/>
            </a:xfrm>
            <a:custGeom>
              <a:avLst/>
              <a:gdLst>
                <a:gd name="T0" fmla="*/ 0 w 69"/>
                <a:gd name="T1" fmla="*/ 136 h 136"/>
                <a:gd name="T2" fmla="*/ 0 w 69"/>
                <a:gd name="T3" fmla="*/ 0 h 136"/>
                <a:gd name="T4" fmla="*/ 69 w 69"/>
                <a:gd name="T5" fmla="*/ 109 h 136"/>
                <a:gd name="T6" fmla="*/ 0 w 69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36">
                  <a:moveTo>
                    <a:pt x="0" y="136"/>
                  </a:moveTo>
                  <a:lnTo>
                    <a:pt x="0" y="0"/>
                  </a:lnTo>
                  <a:lnTo>
                    <a:pt x="69" y="10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5" name="Freeform 78"/>
            <p:cNvSpPr/>
            <p:nvPr/>
          </p:nvSpPr>
          <p:spPr bwMode="auto">
            <a:xfrm>
              <a:off x="6629903" y="-5173621"/>
              <a:ext cx="181211" cy="229420"/>
            </a:xfrm>
            <a:custGeom>
              <a:avLst/>
              <a:gdLst>
                <a:gd name="T0" fmla="*/ 98 w 104"/>
                <a:gd name="T1" fmla="*/ 73 h 133"/>
                <a:gd name="T2" fmla="*/ 104 w 104"/>
                <a:gd name="T3" fmla="*/ 0 h 133"/>
                <a:gd name="T4" fmla="*/ 4 w 104"/>
                <a:gd name="T5" fmla="*/ 58 h 133"/>
                <a:gd name="T6" fmla="*/ 0 w 104"/>
                <a:gd name="T7" fmla="*/ 133 h 133"/>
                <a:gd name="T8" fmla="*/ 98 w 104"/>
                <a:gd name="T9" fmla="*/ 7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33">
                  <a:moveTo>
                    <a:pt x="98" y="73"/>
                  </a:moveTo>
                  <a:lnTo>
                    <a:pt x="104" y="0"/>
                  </a:lnTo>
                  <a:lnTo>
                    <a:pt x="4" y="58"/>
                  </a:lnTo>
                  <a:lnTo>
                    <a:pt x="0" y="133"/>
                  </a:lnTo>
                  <a:lnTo>
                    <a:pt x="98" y="73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6" name="Freeform 79"/>
            <p:cNvSpPr/>
            <p:nvPr/>
          </p:nvSpPr>
          <p:spPr bwMode="auto">
            <a:xfrm>
              <a:off x="6443466" y="-5242619"/>
              <a:ext cx="193407" cy="298418"/>
            </a:xfrm>
            <a:custGeom>
              <a:avLst/>
              <a:gdLst>
                <a:gd name="T0" fmla="*/ 107 w 111"/>
                <a:gd name="T1" fmla="*/ 173 h 173"/>
                <a:gd name="T2" fmla="*/ 0 w 111"/>
                <a:gd name="T3" fmla="*/ 111 h 173"/>
                <a:gd name="T4" fmla="*/ 4 w 111"/>
                <a:gd name="T5" fmla="*/ 49 h 173"/>
                <a:gd name="T6" fmla="*/ 60 w 111"/>
                <a:gd name="T7" fmla="*/ 0 h 173"/>
                <a:gd name="T8" fmla="*/ 111 w 111"/>
                <a:gd name="T9" fmla="*/ 98 h 173"/>
                <a:gd name="T10" fmla="*/ 107 w 111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73">
                  <a:moveTo>
                    <a:pt x="107" y="173"/>
                  </a:moveTo>
                  <a:lnTo>
                    <a:pt x="0" y="111"/>
                  </a:lnTo>
                  <a:lnTo>
                    <a:pt x="4" y="49"/>
                  </a:lnTo>
                  <a:lnTo>
                    <a:pt x="60" y="0"/>
                  </a:lnTo>
                  <a:lnTo>
                    <a:pt x="111" y="98"/>
                  </a:lnTo>
                  <a:lnTo>
                    <a:pt x="107" y="173"/>
                  </a:lnTo>
                  <a:close/>
                </a:path>
              </a:pathLst>
            </a:custGeom>
            <a:solidFill>
              <a:srgbClr val="E9C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7" name="Freeform 80"/>
            <p:cNvSpPr/>
            <p:nvPr/>
          </p:nvSpPr>
          <p:spPr bwMode="auto">
            <a:xfrm>
              <a:off x="6434754" y="-5358190"/>
              <a:ext cx="399011" cy="298418"/>
            </a:xfrm>
            <a:custGeom>
              <a:avLst/>
              <a:gdLst>
                <a:gd name="T0" fmla="*/ 90 w 122"/>
                <a:gd name="T1" fmla="*/ 0 h 92"/>
                <a:gd name="T2" fmla="*/ 122 w 122"/>
                <a:gd name="T3" fmla="*/ 60 h 92"/>
                <a:gd name="T4" fmla="*/ 69 w 122"/>
                <a:gd name="T5" fmla="*/ 90 h 92"/>
                <a:gd name="T6" fmla="*/ 62 w 122"/>
                <a:gd name="T7" fmla="*/ 90 h 92"/>
                <a:gd name="T8" fmla="*/ 55 w 122"/>
                <a:gd name="T9" fmla="*/ 84 h 92"/>
                <a:gd name="T10" fmla="*/ 35 w 122"/>
                <a:gd name="T11" fmla="*/ 41 h 92"/>
                <a:gd name="T12" fmla="*/ 10 w 122"/>
                <a:gd name="T13" fmla="*/ 63 h 92"/>
                <a:gd name="T14" fmla="*/ 5 w 122"/>
                <a:gd name="T15" fmla="*/ 63 h 92"/>
                <a:gd name="T16" fmla="*/ 0 w 122"/>
                <a:gd name="T17" fmla="*/ 61 h 92"/>
                <a:gd name="T18" fmla="*/ 36 w 122"/>
                <a:gd name="T19" fmla="*/ 26 h 92"/>
                <a:gd name="T20" fmla="*/ 90 w 122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92">
                  <a:moveTo>
                    <a:pt x="90" y="0"/>
                  </a:moveTo>
                  <a:cubicBezTo>
                    <a:pt x="122" y="60"/>
                    <a:pt x="122" y="60"/>
                    <a:pt x="122" y="6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90"/>
                    <a:pt x="66" y="92"/>
                    <a:pt x="62" y="90"/>
                  </a:cubicBezTo>
                  <a:cubicBezTo>
                    <a:pt x="58" y="89"/>
                    <a:pt x="55" y="84"/>
                    <a:pt x="55" y="8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9" y="64"/>
                    <a:pt x="5" y="63"/>
                  </a:cubicBezTo>
                  <a:cubicBezTo>
                    <a:pt x="2" y="62"/>
                    <a:pt x="0" y="61"/>
                    <a:pt x="0" y="61"/>
                  </a:cubicBezTo>
                  <a:cubicBezTo>
                    <a:pt x="36" y="26"/>
                    <a:pt x="36" y="26"/>
                    <a:pt x="36" y="26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9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8" name="Freeform 81"/>
            <p:cNvSpPr/>
            <p:nvPr/>
          </p:nvSpPr>
          <p:spPr bwMode="auto">
            <a:xfrm>
              <a:off x="6434754" y="-5273668"/>
              <a:ext cx="221285" cy="210445"/>
            </a:xfrm>
            <a:custGeom>
              <a:avLst/>
              <a:gdLst>
                <a:gd name="T0" fmla="*/ 62 w 68"/>
                <a:gd name="T1" fmla="*/ 64 h 65"/>
                <a:gd name="T2" fmla="*/ 55 w 68"/>
                <a:gd name="T3" fmla="*/ 58 h 65"/>
                <a:gd name="T4" fmla="*/ 35 w 68"/>
                <a:gd name="T5" fmla="*/ 15 h 65"/>
                <a:gd name="T6" fmla="*/ 10 w 68"/>
                <a:gd name="T7" fmla="*/ 37 h 65"/>
                <a:gd name="T8" fmla="*/ 5 w 68"/>
                <a:gd name="T9" fmla="*/ 37 h 65"/>
                <a:gd name="T10" fmla="*/ 0 w 68"/>
                <a:gd name="T11" fmla="*/ 35 h 65"/>
                <a:gd name="T12" fmla="*/ 36 w 68"/>
                <a:gd name="T13" fmla="*/ 0 h 65"/>
                <a:gd name="T14" fmla="*/ 68 w 68"/>
                <a:gd name="T15" fmla="*/ 64 h 65"/>
                <a:gd name="T16" fmla="*/ 62 w 68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5">
                  <a:moveTo>
                    <a:pt x="62" y="64"/>
                  </a:moveTo>
                  <a:cubicBezTo>
                    <a:pt x="58" y="63"/>
                    <a:pt x="55" y="58"/>
                    <a:pt x="55" y="58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9" y="38"/>
                    <a:pt x="5" y="37"/>
                  </a:cubicBezTo>
                  <a:cubicBezTo>
                    <a:pt x="2" y="36"/>
                    <a:pt x="0" y="35"/>
                    <a:pt x="0" y="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6" y="65"/>
                    <a:pt x="64" y="65"/>
                    <a:pt x="62" y="64"/>
                  </a:cubicBezTo>
                  <a:close/>
                </a:path>
              </a:pathLst>
            </a:custGeom>
            <a:solidFill>
              <a:srgbClr val="B6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9" name="Freeform 82"/>
            <p:cNvSpPr/>
            <p:nvPr/>
          </p:nvSpPr>
          <p:spPr bwMode="auto">
            <a:xfrm>
              <a:off x="6771039" y="-5109797"/>
              <a:ext cx="13939" cy="25875"/>
            </a:xfrm>
            <a:custGeom>
              <a:avLst/>
              <a:gdLst>
                <a:gd name="T0" fmla="*/ 0 w 8"/>
                <a:gd name="T1" fmla="*/ 15 h 15"/>
                <a:gd name="T2" fmla="*/ 6 w 8"/>
                <a:gd name="T3" fmla="*/ 14 h 15"/>
                <a:gd name="T4" fmla="*/ 8 w 8"/>
                <a:gd name="T5" fmla="*/ 0 h 15"/>
                <a:gd name="T6" fmla="*/ 0 w 8"/>
                <a:gd name="T7" fmla="*/ 2 h 15"/>
                <a:gd name="T8" fmla="*/ 0 w 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lnTo>
                    <a:pt x="6" y="14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0" name="Freeform 83"/>
            <p:cNvSpPr/>
            <p:nvPr/>
          </p:nvSpPr>
          <p:spPr bwMode="auto">
            <a:xfrm>
              <a:off x="6732706" y="-5092547"/>
              <a:ext cx="12196" cy="29325"/>
            </a:xfrm>
            <a:custGeom>
              <a:avLst/>
              <a:gdLst>
                <a:gd name="T0" fmla="*/ 0 w 7"/>
                <a:gd name="T1" fmla="*/ 17 h 17"/>
                <a:gd name="T2" fmla="*/ 7 w 7"/>
                <a:gd name="T3" fmla="*/ 15 h 17"/>
                <a:gd name="T4" fmla="*/ 7 w 7"/>
                <a:gd name="T5" fmla="*/ 0 h 17"/>
                <a:gd name="T6" fmla="*/ 1 w 7"/>
                <a:gd name="T7" fmla="*/ 4 h 17"/>
                <a:gd name="T8" fmla="*/ 0 w 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0" y="17"/>
                  </a:moveTo>
                  <a:lnTo>
                    <a:pt x="7" y="15"/>
                  </a:lnTo>
                  <a:lnTo>
                    <a:pt x="7" y="0"/>
                  </a:lnTo>
                  <a:lnTo>
                    <a:pt x="1" y="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1" name="Freeform 84"/>
            <p:cNvSpPr/>
            <p:nvPr/>
          </p:nvSpPr>
          <p:spPr bwMode="auto">
            <a:xfrm>
              <a:off x="6521874" y="-5080473"/>
              <a:ext cx="22651" cy="84523"/>
            </a:xfrm>
            <a:custGeom>
              <a:avLst/>
              <a:gdLst>
                <a:gd name="T0" fmla="*/ 2 w 13"/>
                <a:gd name="T1" fmla="*/ 0 h 49"/>
                <a:gd name="T2" fmla="*/ 13 w 13"/>
                <a:gd name="T3" fmla="*/ 6 h 49"/>
                <a:gd name="T4" fmla="*/ 12 w 13"/>
                <a:gd name="T5" fmla="*/ 49 h 49"/>
                <a:gd name="T6" fmla="*/ 0 w 13"/>
                <a:gd name="T7" fmla="*/ 42 h 49"/>
                <a:gd name="T8" fmla="*/ 2 w 13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9">
                  <a:moveTo>
                    <a:pt x="2" y="0"/>
                  </a:moveTo>
                  <a:lnTo>
                    <a:pt x="13" y="6"/>
                  </a:lnTo>
                  <a:lnTo>
                    <a:pt x="12" y="49"/>
                  </a:lnTo>
                  <a:lnTo>
                    <a:pt x="0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2" name="Freeform 128"/>
            <p:cNvSpPr/>
            <p:nvPr/>
          </p:nvSpPr>
          <p:spPr bwMode="auto">
            <a:xfrm>
              <a:off x="5772638" y="-4549186"/>
              <a:ext cx="386815" cy="58649"/>
            </a:xfrm>
            <a:custGeom>
              <a:avLst/>
              <a:gdLst>
                <a:gd name="T0" fmla="*/ 0 w 222"/>
                <a:gd name="T1" fmla="*/ 34 h 34"/>
                <a:gd name="T2" fmla="*/ 17 w 222"/>
                <a:gd name="T3" fmla="*/ 0 h 34"/>
                <a:gd name="T4" fmla="*/ 222 w 222"/>
                <a:gd name="T5" fmla="*/ 0 h 34"/>
                <a:gd name="T6" fmla="*/ 222 w 222"/>
                <a:gd name="T7" fmla="*/ 34 h 34"/>
                <a:gd name="T8" fmla="*/ 0 w 22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34">
                  <a:moveTo>
                    <a:pt x="0" y="34"/>
                  </a:moveTo>
                  <a:lnTo>
                    <a:pt x="17" y="0"/>
                  </a:lnTo>
                  <a:lnTo>
                    <a:pt x="222" y="0"/>
                  </a:lnTo>
                  <a:lnTo>
                    <a:pt x="222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3" name="Rectangle 129"/>
            <p:cNvSpPr>
              <a:spLocks noChangeArrowheads="1"/>
            </p:cNvSpPr>
            <p:nvPr/>
          </p:nvSpPr>
          <p:spPr bwMode="auto">
            <a:xfrm>
              <a:off x="5772638" y="-4490538"/>
              <a:ext cx="677797" cy="445039"/>
            </a:xfrm>
            <a:prstGeom prst="rect">
              <a:avLst/>
            </a:pr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4" name="Rectangle 130"/>
            <p:cNvSpPr>
              <a:spLocks noChangeArrowheads="1"/>
            </p:cNvSpPr>
            <p:nvPr/>
          </p:nvSpPr>
          <p:spPr bwMode="auto">
            <a:xfrm>
              <a:off x="6033999" y="-4147271"/>
              <a:ext cx="426890" cy="289793"/>
            </a:xfrm>
            <a:prstGeom prst="rect">
              <a:avLst/>
            </a:prstGeom>
            <a:solidFill>
              <a:srgbClr val="E2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5" name="Rectangle 131"/>
            <p:cNvSpPr>
              <a:spLocks noChangeArrowheads="1"/>
            </p:cNvSpPr>
            <p:nvPr/>
          </p:nvSpPr>
          <p:spPr bwMode="auto">
            <a:xfrm>
              <a:off x="6067106" y="-4704432"/>
              <a:ext cx="409466" cy="369141"/>
            </a:xfrm>
            <a:prstGeom prst="rect">
              <a:avLst/>
            </a:prstGeom>
            <a:solidFill>
              <a:srgbClr val="E2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6" name="Rectangle 132"/>
            <p:cNvSpPr>
              <a:spLocks noChangeArrowheads="1"/>
            </p:cNvSpPr>
            <p:nvPr/>
          </p:nvSpPr>
          <p:spPr bwMode="auto">
            <a:xfrm>
              <a:off x="6126348" y="-3926476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7" name="Rectangle 133"/>
            <p:cNvSpPr>
              <a:spLocks noChangeArrowheads="1"/>
            </p:cNvSpPr>
            <p:nvPr/>
          </p:nvSpPr>
          <p:spPr bwMode="auto">
            <a:xfrm>
              <a:off x="6189074" y="-3926476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8" name="Rectangle 134"/>
            <p:cNvSpPr>
              <a:spLocks noChangeArrowheads="1"/>
            </p:cNvSpPr>
            <p:nvPr/>
          </p:nvSpPr>
          <p:spPr bwMode="auto">
            <a:xfrm>
              <a:off x="6126348" y="-3974775"/>
              <a:ext cx="40075" cy="2587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9" name="Rectangle 135"/>
            <p:cNvSpPr>
              <a:spLocks noChangeArrowheads="1"/>
            </p:cNvSpPr>
            <p:nvPr/>
          </p:nvSpPr>
          <p:spPr bwMode="auto">
            <a:xfrm>
              <a:off x="6189074" y="-3974775"/>
              <a:ext cx="38333" cy="2587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0" name="Rectangle 136"/>
            <p:cNvSpPr>
              <a:spLocks noChangeArrowheads="1"/>
            </p:cNvSpPr>
            <p:nvPr/>
          </p:nvSpPr>
          <p:spPr bwMode="auto">
            <a:xfrm>
              <a:off x="6126348" y="-4036874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1" name="Rectangle 137"/>
            <p:cNvSpPr>
              <a:spLocks noChangeArrowheads="1"/>
            </p:cNvSpPr>
            <p:nvPr/>
          </p:nvSpPr>
          <p:spPr bwMode="auto">
            <a:xfrm>
              <a:off x="6189074" y="-4036874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2" name="Rectangle 138"/>
            <p:cNvSpPr>
              <a:spLocks noChangeArrowheads="1"/>
            </p:cNvSpPr>
            <p:nvPr/>
          </p:nvSpPr>
          <p:spPr bwMode="auto">
            <a:xfrm>
              <a:off x="6126348" y="-4081723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3" name="Rectangle 139"/>
            <p:cNvSpPr>
              <a:spLocks noChangeArrowheads="1"/>
            </p:cNvSpPr>
            <p:nvPr/>
          </p:nvSpPr>
          <p:spPr bwMode="auto">
            <a:xfrm>
              <a:off x="6189074" y="-4081723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4" name="Rectangle 140"/>
            <p:cNvSpPr>
              <a:spLocks noChangeArrowheads="1"/>
            </p:cNvSpPr>
            <p:nvPr/>
          </p:nvSpPr>
          <p:spPr bwMode="auto">
            <a:xfrm>
              <a:off x="6115893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5" name="Rectangle 141"/>
            <p:cNvSpPr>
              <a:spLocks noChangeArrowheads="1"/>
            </p:cNvSpPr>
            <p:nvPr/>
          </p:nvSpPr>
          <p:spPr bwMode="auto">
            <a:xfrm>
              <a:off x="6178620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6" name="Rectangle 142"/>
            <p:cNvSpPr>
              <a:spLocks noChangeArrowheads="1"/>
            </p:cNvSpPr>
            <p:nvPr/>
          </p:nvSpPr>
          <p:spPr bwMode="auto">
            <a:xfrm>
              <a:off x="6241347" y="-4512962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7" name="Rectangle 143"/>
            <p:cNvSpPr>
              <a:spLocks noChangeArrowheads="1"/>
            </p:cNvSpPr>
            <p:nvPr/>
          </p:nvSpPr>
          <p:spPr bwMode="auto">
            <a:xfrm>
              <a:off x="6302330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8" name="Rectangle 144"/>
            <p:cNvSpPr>
              <a:spLocks noChangeArrowheads="1"/>
            </p:cNvSpPr>
            <p:nvPr/>
          </p:nvSpPr>
          <p:spPr bwMode="auto">
            <a:xfrm>
              <a:off x="6115893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9" name="Rectangle 145"/>
            <p:cNvSpPr>
              <a:spLocks noChangeArrowheads="1"/>
            </p:cNvSpPr>
            <p:nvPr/>
          </p:nvSpPr>
          <p:spPr bwMode="auto">
            <a:xfrm>
              <a:off x="6178620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0" name="Rectangle 146"/>
            <p:cNvSpPr>
              <a:spLocks noChangeArrowheads="1"/>
            </p:cNvSpPr>
            <p:nvPr/>
          </p:nvSpPr>
          <p:spPr bwMode="auto">
            <a:xfrm>
              <a:off x="6115893" y="-4619909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1" name="Rectangle 147"/>
            <p:cNvSpPr>
              <a:spLocks noChangeArrowheads="1"/>
            </p:cNvSpPr>
            <p:nvPr/>
          </p:nvSpPr>
          <p:spPr bwMode="auto">
            <a:xfrm>
              <a:off x="6178620" y="-4619909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2" name="Rectangle 148"/>
            <p:cNvSpPr>
              <a:spLocks noChangeArrowheads="1"/>
            </p:cNvSpPr>
            <p:nvPr/>
          </p:nvSpPr>
          <p:spPr bwMode="auto">
            <a:xfrm>
              <a:off x="6115893" y="-4664758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3" name="Rectangle 149"/>
            <p:cNvSpPr>
              <a:spLocks noChangeArrowheads="1"/>
            </p:cNvSpPr>
            <p:nvPr/>
          </p:nvSpPr>
          <p:spPr bwMode="auto">
            <a:xfrm>
              <a:off x="6178620" y="-4664758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4" name="Rectangle 150"/>
            <p:cNvSpPr>
              <a:spLocks noChangeArrowheads="1"/>
            </p:cNvSpPr>
            <p:nvPr/>
          </p:nvSpPr>
          <p:spPr bwMode="auto">
            <a:xfrm>
              <a:off x="6241347" y="-4557811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5" name="Rectangle 151"/>
            <p:cNvSpPr>
              <a:spLocks noChangeArrowheads="1"/>
            </p:cNvSpPr>
            <p:nvPr/>
          </p:nvSpPr>
          <p:spPr bwMode="auto">
            <a:xfrm>
              <a:off x="6302330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6" name="Freeform 152"/>
            <p:cNvSpPr/>
            <p:nvPr/>
          </p:nvSpPr>
          <p:spPr bwMode="auto">
            <a:xfrm>
              <a:off x="5847562" y="-4335292"/>
              <a:ext cx="130680" cy="131097"/>
            </a:xfrm>
            <a:custGeom>
              <a:avLst/>
              <a:gdLst>
                <a:gd name="T0" fmla="*/ 25 w 75"/>
                <a:gd name="T1" fmla="*/ 27 h 76"/>
                <a:gd name="T2" fmla="*/ 0 w 75"/>
                <a:gd name="T3" fmla="*/ 27 h 76"/>
                <a:gd name="T4" fmla="*/ 0 w 75"/>
                <a:gd name="T5" fmla="*/ 51 h 76"/>
                <a:gd name="T6" fmla="*/ 25 w 75"/>
                <a:gd name="T7" fmla="*/ 51 h 76"/>
                <a:gd name="T8" fmla="*/ 25 w 75"/>
                <a:gd name="T9" fmla="*/ 76 h 76"/>
                <a:gd name="T10" fmla="*/ 51 w 75"/>
                <a:gd name="T11" fmla="*/ 76 h 76"/>
                <a:gd name="T12" fmla="*/ 51 w 75"/>
                <a:gd name="T13" fmla="*/ 51 h 76"/>
                <a:gd name="T14" fmla="*/ 75 w 75"/>
                <a:gd name="T15" fmla="*/ 51 h 76"/>
                <a:gd name="T16" fmla="*/ 75 w 75"/>
                <a:gd name="T17" fmla="*/ 27 h 76"/>
                <a:gd name="T18" fmla="*/ 51 w 75"/>
                <a:gd name="T19" fmla="*/ 27 h 76"/>
                <a:gd name="T20" fmla="*/ 51 w 75"/>
                <a:gd name="T21" fmla="*/ 0 h 76"/>
                <a:gd name="T22" fmla="*/ 25 w 75"/>
                <a:gd name="T23" fmla="*/ 0 h 76"/>
                <a:gd name="T24" fmla="*/ 25 w 75"/>
                <a:gd name="T25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6">
                  <a:moveTo>
                    <a:pt x="25" y="27"/>
                  </a:moveTo>
                  <a:lnTo>
                    <a:pt x="0" y="27"/>
                  </a:lnTo>
                  <a:lnTo>
                    <a:pt x="0" y="51"/>
                  </a:lnTo>
                  <a:lnTo>
                    <a:pt x="25" y="51"/>
                  </a:lnTo>
                  <a:lnTo>
                    <a:pt x="25" y="76"/>
                  </a:lnTo>
                  <a:lnTo>
                    <a:pt x="51" y="76"/>
                  </a:lnTo>
                  <a:lnTo>
                    <a:pt x="51" y="51"/>
                  </a:lnTo>
                  <a:lnTo>
                    <a:pt x="75" y="51"/>
                  </a:lnTo>
                  <a:lnTo>
                    <a:pt x="75" y="27"/>
                  </a:lnTo>
                  <a:lnTo>
                    <a:pt x="51" y="27"/>
                  </a:lnTo>
                  <a:lnTo>
                    <a:pt x="51" y="0"/>
                  </a:lnTo>
                  <a:lnTo>
                    <a:pt x="25" y="0"/>
                  </a:lnTo>
                  <a:lnTo>
                    <a:pt x="25" y="27"/>
                  </a:lnTo>
                  <a:close/>
                </a:path>
              </a:pathLst>
            </a:custGeom>
            <a:solidFill>
              <a:srgbClr val="2C8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7" name="Freeform 153"/>
            <p:cNvSpPr/>
            <p:nvPr/>
          </p:nvSpPr>
          <p:spPr bwMode="auto">
            <a:xfrm>
              <a:off x="6033999" y="-4204195"/>
              <a:ext cx="426890" cy="56924"/>
            </a:xfrm>
            <a:custGeom>
              <a:avLst/>
              <a:gdLst>
                <a:gd name="T0" fmla="*/ 0 w 245"/>
                <a:gd name="T1" fmla="*/ 33 h 33"/>
                <a:gd name="T2" fmla="*/ 15 w 245"/>
                <a:gd name="T3" fmla="*/ 0 h 33"/>
                <a:gd name="T4" fmla="*/ 239 w 245"/>
                <a:gd name="T5" fmla="*/ 0 h 33"/>
                <a:gd name="T6" fmla="*/ 245 w 245"/>
                <a:gd name="T7" fmla="*/ 33 h 33"/>
                <a:gd name="T8" fmla="*/ 0 w 2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3">
                  <a:moveTo>
                    <a:pt x="0" y="33"/>
                  </a:moveTo>
                  <a:lnTo>
                    <a:pt x="15" y="0"/>
                  </a:lnTo>
                  <a:lnTo>
                    <a:pt x="239" y="0"/>
                  </a:lnTo>
                  <a:lnTo>
                    <a:pt x="245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1E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8" name="Freeform 154"/>
            <p:cNvSpPr/>
            <p:nvPr/>
          </p:nvSpPr>
          <p:spPr bwMode="auto">
            <a:xfrm>
              <a:off x="6067106" y="-4763081"/>
              <a:ext cx="409466" cy="58649"/>
            </a:xfrm>
            <a:custGeom>
              <a:avLst/>
              <a:gdLst>
                <a:gd name="T0" fmla="*/ 0 w 235"/>
                <a:gd name="T1" fmla="*/ 34 h 34"/>
                <a:gd name="T2" fmla="*/ 15 w 235"/>
                <a:gd name="T3" fmla="*/ 0 h 34"/>
                <a:gd name="T4" fmla="*/ 220 w 235"/>
                <a:gd name="T5" fmla="*/ 0 h 34"/>
                <a:gd name="T6" fmla="*/ 235 w 235"/>
                <a:gd name="T7" fmla="*/ 34 h 34"/>
                <a:gd name="T8" fmla="*/ 0 w 235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4">
                  <a:moveTo>
                    <a:pt x="0" y="34"/>
                  </a:moveTo>
                  <a:lnTo>
                    <a:pt x="15" y="0"/>
                  </a:lnTo>
                  <a:lnTo>
                    <a:pt x="220" y="0"/>
                  </a:lnTo>
                  <a:lnTo>
                    <a:pt x="235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C1E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9" name="Freeform 155"/>
            <p:cNvSpPr/>
            <p:nvPr/>
          </p:nvSpPr>
          <p:spPr bwMode="auto">
            <a:xfrm>
              <a:off x="6352861" y="-3831604"/>
              <a:ext cx="113256" cy="18975"/>
            </a:xfrm>
            <a:custGeom>
              <a:avLst/>
              <a:gdLst>
                <a:gd name="T0" fmla="*/ 65 w 65"/>
                <a:gd name="T1" fmla="*/ 0 h 11"/>
                <a:gd name="T2" fmla="*/ 58 w 65"/>
                <a:gd name="T3" fmla="*/ 11 h 11"/>
                <a:gd name="T4" fmla="*/ 0 w 65"/>
                <a:gd name="T5" fmla="*/ 11 h 11"/>
                <a:gd name="T6" fmla="*/ 0 w 65"/>
                <a:gd name="T7" fmla="*/ 0 h 11"/>
                <a:gd name="T8" fmla="*/ 65 w 6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65" y="0"/>
                  </a:moveTo>
                  <a:lnTo>
                    <a:pt x="58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0" name="Freeform 156"/>
            <p:cNvSpPr/>
            <p:nvPr/>
          </p:nvSpPr>
          <p:spPr bwMode="auto">
            <a:xfrm>
              <a:off x="6352861" y="-3852304"/>
              <a:ext cx="113256" cy="20699"/>
            </a:xfrm>
            <a:custGeom>
              <a:avLst/>
              <a:gdLst>
                <a:gd name="T0" fmla="*/ 65 w 65"/>
                <a:gd name="T1" fmla="*/ 12 h 12"/>
                <a:gd name="T2" fmla="*/ 60 w 65"/>
                <a:gd name="T3" fmla="*/ 0 h 12"/>
                <a:gd name="T4" fmla="*/ 0 w 65"/>
                <a:gd name="T5" fmla="*/ 0 h 12"/>
                <a:gd name="T6" fmla="*/ 0 w 65"/>
                <a:gd name="T7" fmla="*/ 12 h 12"/>
                <a:gd name="T8" fmla="*/ 65 w 6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2">
                  <a:moveTo>
                    <a:pt x="65" y="12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5" y="12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1" name="Freeform 157"/>
            <p:cNvSpPr/>
            <p:nvPr/>
          </p:nvSpPr>
          <p:spPr bwMode="auto">
            <a:xfrm>
              <a:off x="6279680" y="-3912677"/>
              <a:ext cx="76666" cy="162146"/>
            </a:xfrm>
            <a:custGeom>
              <a:avLst/>
              <a:gdLst>
                <a:gd name="T0" fmla="*/ 17 w 44"/>
                <a:gd name="T1" fmla="*/ 92 h 94"/>
                <a:gd name="T2" fmla="*/ 6 w 44"/>
                <a:gd name="T3" fmla="*/ 69 h 94"/>
                <a:gd name="T4" fmla="*/ 0 w 44"/>
                <a:gd name="T5" fmla="*/ 47 h 94"/>
                <a:gd name="T6" fmla="*/ 19 w 44"/>
                <a:gd name="T7" fmla="*/ 0 h 94"/>
                <a:gd name="T8" fmla="*/ 44 w 44"/>
                <a:gd name="T9" fmla="*/ 49 h 94"/>
                <a:gd name="T10" fmla="*/ 25 w 44"/>
                <a:gd name="T11" fmla="*/ 94 h 94"/>
                <a:gd name="T12" fmla="*/ 17 w 44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4">
                  <a:moveTo>
                    <a:pt x="17" y="92"/>
                  </a:moveTo>
                  <a:lnTo>
                    <a:pt x="6" y="69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44" y="49"/>
                  </a:lnTo>
                  <a:lnTo>
                    <a:pt x="25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2" name="Freeform 158"/>
            <p:cNvSpPr/>
            <p:nvPr/>
          </p:nvSpPr>
          <p:spPr bwMode="auto">
            <a:xfrm>
              <a:off x="6309300" y="-3828154"/>
              <a:ext cx="81893" cy="96598"/>
            </a:xfrm>
            <a:custGeom>
              <a:avLst/>
              <a:gdLst>
                <a:gd name="T0" fmla="*/ 47 w 47"/>
                <a:gd name="T1" fmla="*/ 0 h 56"/>
                <a:gd name="T2" fmla="*/ 23 w 47"/>
                <a:gd name="T3" fmla="*/ 0 h 56"/>
                <a:gd name="T4" fmla="*/ 0 w 47"/>
                <a:gd name="T5" fmla="*/ 43 h 56"/>
                <a:gd name="T6" fmla="*/ 25 w 47"/>
                <a:gd name="T7" fmla="*/ 56 h 56"/>
                <a:gd name="T8" fmla="*/ 47 w 4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6">
                  <a:moveTo>
                    <a:pt x="47" y="0"/>
                  </a:moveTo>
                  <a:lnTo>
                    <a:pt x="23" y="0"/>
                  </a:lnTo>
                  <a:lnTo>
                    <a:pt x="0" y="43"/>
                  </a:lnTo>
                  <a:lnTo>
                    <a:pt x="25" y="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3" name="Freeform 159"/>
            <p:cNvSpPr/>
            <p:nvPr/>
          </p:nvSpPr>
          <p:spPr bwMode="auto">
            <a:xfrm>
              <a:off x="6312785" y="-3935102"/>
              <a:ext cx="78408" cy="106947"/>
            </a:xfrm>
            <a:custGeom>
              <a:avLst/>
              <a:gdLst>
                <a:gd name="T0" fmla="*/ 23 w 45"/>
                <a:gd name="T1" fmla="*/ 0 h 62"/>
                <a:gd name="T2" fmla="*/ 0 w 45"/>
                <a:gd name="T3" fmla="*/ 13 h 62"/>
                <a:gd name="T4" fmla="*/ 21 w 45"/>
                <a:gd name="T5" fmla="*/ 62 h 62"/>
                <a:gd name="T6" fmla="*/ 45 w 45"/>
                <a:gd name="T7" fmla="*/ 62 h 62"/>
                <a:gd name="T8" fmla="*/ 23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23" y="0"/>
                  </a:moveTo>
                  <a:lnTo>
                    <a:pt x="0" y="13"/>
                  </a:lnTo>
                  <a:lnTo>
                    <a:pt x="21" y="62"/>
                  </a:lnTo>
                  <a:lnTo>
                    <a:pt x="45" y="6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4" name="Freeform 160"/>
            <p:cNvSpPr/>
            <p:nvPr/>
          </p:nvSpPr>
          <p:spPr bwMode="auto">
            <a:xfrm>
              <a:off x="6230892" y="-3893703"/>
              <a:ext cx="74923" cy="120747"/>
            </a:xfrm>
            <a:custGeom>
              <a:avLst/>
              <a:gdLst>
                <a:gd name="T0" fmla="*/ 17 w 43"/>
                <a:gd name="T1" fmla="*/ 70 h 70"/>
                <a:gd name="T2" fmla="*/ 8 w 43"/>
                <a:gd name="T3" fmla="*/ 49 h 70"/>
                <a:gd name="T4" fmla="*/ 0 w 43"/>
                <a:gd name="T5" fmla="*/ 36 h 70"/>
                <a:gd name="T6" fmla="*/ 17 w 43"/>
                <a:gd name="T7" fmla="*/ 0 h 70"/>
                <a:gd name="T8" fmla="*/ 43 w 43"/>
                <a:gd name="T9" fmla="*/ 34 h 70"/>
                <a:gd name="T10" fmla="*/ 36 w 43"/>
                <a:gd name="T11" fmla="*/ 58 h 70"/>
                <a:gd name="T12" fmla="*/ 17 w 43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0">
                  <a:moveTo>
                    <a:pt x="17" y="70"/>
                  </a:moveTo>
                  <a:lnTo>
                    <a:pt x="8" y="49"/>
                  </a:lnTo>
                  <a:lnTo>
                    <a:pt x="0" y="36"/>
                  </a:lnTo>
                  <a:lnTo>
                    <a:pt x="17" y="0"/>
                  </a:lnTo>
                  <a:lnTo>
                    <a:pt x="43" y="34"/>
                  </a:lnTo>
                  <a:lnTo>
                    <a:pt x="36" y="58"/>
                  </a:lnTo>
                  <a:lnTo>
                    <a:pt x="17" y="7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5" name="Freeform 161"/>
            <p:cNvSpPr/>
            <p:nvPr/>
          </p:nvSpPr>
          <p:spPr bwMode="auto">
            <a:xfrm>
              <a:off x="6260513" y="-3828154"/>
              <a:ext cx="62727" cy="74174"/>
            </a:xfrm>
            <a:custGeom>
              <a:avLst/>
              <a:gdLst>
                <a:gd name="T0" fmla="*/ 36 w 36"/>
                <a:gd name="T1" fmla="*/ 0 h 43"/>
                <a:gd name="T2" fmla="*/ 17 w 36"/>
                <a:gd name="T3" fmla="*/ 0 h 43"/>
                <a:gd name="T4" fmla="*/ 0 w 36"/>
                <a:gd name="T5" fmla="*/ 32 h 43"/>
                <a:gd name="T6" fmla="*/ 17 w 36"/>
                <a:gd name="T7" fmla="*/ 43 h 43"/>
                <a:gd name="T8" fmla="*/ 36 w 3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lnTo>
                    <a:pt x="17" y="0"/>
                  </a:lnTo>
                  <a:lnTo>
                    <a:pt x="0" y="32"/>
                  </a:lnTo>
                  <a:lnTo>
                    <a:pt x="17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6" name="Freeform 162"/>
            <p:cNvSpPr/>
            <p:nvPr/>
          </p:nvSpPr>
          <p:spPr bwMode="auto">
            <a:xfrm>
              <a:off x="6260513" y="-3912677"/>
              <a:ext cx="62727" cy="84523"/>
            </a:xfrm>
            <a:custGeom>
              <a:avLst/>
              <a:gdLst>
                <a:gd name="T0" fmla="*/ 17 w 36"/>
                <a:gd name="T1" fmla="*/ 0 h 49"/>
                <a:gd name="T2" fmla="*/ 0 w 36"/>
                <a:gd name="T3" fmla="*/ 11 h 49"/>
                <a:gd name="T4" fmla="*/ 17 w 36"/>
                <a:gd name="T5" fmla="*/ 49 h 49"/>
                <a:gd name="T6" fmla="*/ 36 w 36"/>
                <a:gd name="T7" fmla="*/ 49 h 49"/>
                <a:gd name="T8" fmla="*/ 17 w 3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9">
                  <a:moveTo>
                    <a:pt x="17" y="0"/>
                  </a:moveTo>
                  <a:lnTo>
                    <a:pt x="0" y="11"/>
                  </a:lnTo>
                  <a:lnTo>
                    <a:pt x="17" y="49"/>
                  </a:lnTo>
                  <a:lnTo>
                    <a:pt x="36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7" name="Freeform 163"/>
            <p:cNvSpPr/>
            <p:nvPr/>
          </p:nvSpPr>
          <p:spPr bwMode="auto">
            <a:xfrm>
              <a:off x="6140287" y="-3831604"/>
              <a:ext cx="130680" cy="60374"/>
            </a:xfrm>
            <a:custGeom>
              <a:avLst/>
              <a:gdLst>
                <a:gd name="T0" fmla="*/ 0 w 75"/>
                <a:gd name="T1" fmla="*/ 0 h 35"/>
                <a:gd name="T2" fmla="*/ 60 w 75"/>
                <a:gd name="T3" fmla="*/ 35 h 35"/>
                <a:gd name="T4" fmla="*/ 75 w 75"/>
                <a:gd name="T5" fmla="*/ 0 h 35"/>
                <a:gd name="T6" fmla="*/ 0 w 7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5">
                  <a:moveTo>
                    <a:pt x="0" y="0"/>
                  </a:moveTo>
                  <a:lnTo>
                    <a:pt x="60" y="35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8" name="Freeform 164"/>
            <p:cNvSpPr/>
            <p:nvPr/>
          </p:nvSpPr>
          <p:spPr bwMode="auto">
            <a:xfrm>
              <a:off x="6140287" y="-3897153"/>
              <a:ext cx="130680" cy="65548"/>
            </a:xfrm>
            <a:custGeom>
              <a:avLst/>
              <a:gdLst>
                <a:gd name="T0" fmla="*/ 75 w 75"/>
                <a:gd name="T1" fmla="*/ 38 h 38"/>
                <a:gd name="T2" fmla="*/ 0 w 75"/>
                <a:gd name="T3" fmla="*/ 38 h 38"/>
                <a:gd name="T4" fmla="*/ 60 w 75"/>
                <a:gd name="T5" fmla="*/ 0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0" y="38"/>
                  </a:lnTo>
                  <a:lnTo>
                    <a:pt x="60" y="0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9" name="Freeform 165"/>
            <p:cNvSpPr/>
            <p:nvPr/>
          </p:nvSpPr>
          <p:spPr bwMode="auto">
            <a:xfrm>
              <a:off x="6033999" y="-5054598"/>
              <a:ext cx="111514" cy="24149"/>
            </a:xfrm>
            <a:custGeom>
              <a:avLst/>
              <a:gdLst>
                <a:gd name="T0" fmla="*/ 64 w 64"/>
                <a:gd name="T1" fmla="*/ 0 h 14"/>
                <a:gd name="T2" fmla="*/ 59 w 64"/>
                <a:gd name="T3" fmla="*/ 14 h 14"/>
                <a:gd name="T4" fmla="*/ 0 w 64"/>
                <a:gd name="T5" fmla="*/ 14 h 14"/>
                <a:gd name="T6" fmla="*/ 0 w 64"/>
                <a:gd name="T7" fmla="*/ 0 h 14"/>
                <a:gd name="T8" fmla="*/ 64 w 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4">
                  <a:moveTo>
                    <a:pt x="64" y="0"/>
                  </a:moveTo>
                  <a:lnTo>
                    <a:pt x="5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0" name="Freeform 166"/>
            <p:cNvSpPr/>
            <p:nvPr/>
          </p:nvSpPr>
          <p:spPr bwMode="auto">
            <a:xfrm>
              <a:off x="6033999" y="-5070123"/>
              <a:ext cx="111514" cy="15525"/>
            </a:xfrm>
            <a:custGeom>
              <a:avLst/>
              <a:gdLst>
                <a:gd name="T0" fmla="*/ 64 w 64"/>
                <a:gd name="T1" fmla="*/ 9 h 9"/>
                <a:gd name="T2" fmla="*/ 61 w 64"/>
                <a:gd name="T3" fmla="*/ 0 h 9"/>
                <a:gd name="T4" fmla="*/ 0 w 64"/>
                <a:gd name="T5" fmla="*/ 0 h 9"/>
                <a:gd name="T6" fmla="*/ 0 w 64"/>
                <a:gd name="T7" fmla="*/ 9 h 9"/>
                <a:gd name="T8" fmla="*/ 64 w 6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64" y="9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64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1" name="Freeform 167"/>
            <p:cNvSpPr/>
            <p:nvPr/>
          </p:nvSpPr>
          <p:spPr bwMode="auto">
            <a:xfrm>
              <a:off x="5962561" y="-5132222"/>
              <a:ext cx="74923" cy="162146"/>
            </a:xfrm>
            <a:custGeom>
              <a:avLst/>
              <a:gdLst>
                <a:gd name="T0" fmla="*/ 17 w 43"/>
                <a:gd name="T1" fmla="*/ 92 h 94"/>
                <a:gd name="T2" fmla="*/ 4 w 43"/>
                <a:gd name="T3" fmla="*/ 70 h 94"/>
                <a:gd name="T4" fmla="*/ 0 w 43"/>
                <a:gd name="T5" fmla="*/ 47 h 94"/>
                <a:gd name="T6" fmla="*/ 19 w 43"/>
                <a:gd name="T7" fmla="*/ 0 h 94"/>
                <a:gd name="T8" fmla="*/ 43 w 43"/>
                <a:gd name="T9" fmla="*/ 49 h 94"/>
                <a:gd name="T10" fmla="*/ 24 w 43"/>
                <a:gd name="T11" fmla="*/ 94 h 94"/>
                <a:gd name="T12" fmla="*/ 17 w 43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94">
                  <a:moveTo>
                    <a:pt x="17" y="92"/>
                  </a:moveTo>
                  <a:lnTo>
                    <a:pt x="4" y="70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43" y="49"/>
                  </a:lnTo>
                  <a:lnTo>
                    <a:pt x="24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2" name="Freeform 168"/>
            <p:cNvSpPr/>
            <p:nvPr/>
          </p:nvSpPr>
          <p:spPr bwMode="auto">
            <a:xfrm>
              <a:off x="5992182" y="-5047698"/>
              <a:ext cx="81893" cy="98323"/>
            </a:xfrm>
            <a:custGeom>
              <a:avLst/>
              <a:gdLst>
                <a:gd name="T0" fmla="*/ 47 w 47"/>
                <a:gd name="T1" fmla="*/ 0 h 57"/>
                <a:gd name="T2" fmla="*/ 21 w 47"/>
                <a:gd name="T3" fmla="*/ 0 h 57"/>
                <a:gd name="T4" fmla="*/ 0 w 47"/>
                <a:gd name="T5" fmla="*/ 43 h 57"/>
                <a:gd name="T6" fmla="*/ 23 w 47"/>
                <a:gd name="T7" fmla="*/ 57 h 57"/>
                <a:gd name="T8" fmla="*/ 47 w 4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0"/>
                  </a:moveTo>
                  <a:lnTo>
                    <a:pt x="21" y="0"/>
                  </a:lnTo>
                  <a:lnTo>
                    <a:pt x="0" y="43"/>
                  </a:lnTo>
                  <a:lnTo>
                    <a:pt x="23" y="5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3" name="Freeform 169"/>
            <p:cNvSpPr/>
            <p:nvPr/>
          </p:nvSpPr>
          <p:spPr bwMode="auto">
            <a:xfrm>
              <a:off x="5995666" y="-5154646"/>
              <a:ext cx="78408" cy="106947"/>
            </a:xfrm>
            <a:custGeom>
              <a:avLst/>
              <a:gdLst>
                <a:gd name="T0" fmla="*/ 21 w 45"/>
                <a:gd name="T1" fmla="*/ 0 h 62"/>
                <a:gd name="T2" fmla="*/ 0 w 45"/>
                <a:gd name="T3" fmla="*/ 13 h 62"/>
                <a:gd name="T4" fmla="*/ 19 w 45"/>
                <a:gd name="T5" fmla="*/ 62 h 62"/>
                <a:gd name="T6" fmla="*/ 45 w 45"/>
                <a:gd name="T7" fmla="*/ 62 h 62"/>
                <a:gd name="T8" fmla="*/ 21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21" y="0"/>
                  </a:moveTo>
                  <a:lnTo>
                    <a:pt x="0" y="13"/>
                  </a:lnTo>
                  <a:lnTo>
                    <a:pt x="19" y="62"/>
                  </a:lnTo>
                  <a:lnTo>
                    <a:pt x="45" y="6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4" name="Freeform 170"/>
            <p:cNvSpPr/>
            <p:nvPr/>
          </p:nvSpPr>
          <p:spPr bwMode="auto">
            <a:xfrm>
              <a:off x="5913774" y="-5111522"/>
              <a:ext cx="74923" cy="119023"/>
            </a:xfrm>
            <a:custGeom>
              <a:avLst/>
              <a:gdLst>
                <a:gd name="T0" fmla="*/ 17 w 43"/>
                <a:gd name="T1" fmla="*/ 69 h 69"/>
                <a:gd name="T2" fmla="*/ 6 w 43"/>
                <a:gd name="T3" fmla="*/ 48 h 69"/>
                <a:gd name="T4" fmla="*/ 0 w 43"/>
                <a:gd name="T5" fmla="*/ 35 h 69"/>
                <a:gd name="T6" fmla="*/ 17 w 43"/>
                <a:gd name="T7" fmla="*/ 0 h 69"/>
                <a:gd name="T8" fmla="*/ 43 w 43"/>
                <a:gd name="T9" fmla="*/ 33 h 69"/>
                <a:gd name="T10" fmla="*/ 34 w 43"/>
                <a:gd name="T11" fmla="*/ 58 h 69"/>
                <a:gd name="T12" fmla="*/ 17 w 43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9">
                  <a:moveTo>
                    <a:pt x="17" y="69"/>
                  </a:moveTo>
                  <a:lnTo>
                    <a:pt x="6" y="48"/>
                  </a:lnTo>
                  <a:lnTo>
                    <a:pt x="0" y="35"/>
                  </a:lnTo>
                  <a:lnTo>
                    <a:pt x="17" y="0"/>
                  </a:lnTo>
                  <a:lnTo>
                    <a:pt x="43" y="33"/>
                  </a:lnTo>
                  <a:lnTo>
                    <a:pt x="34" y="58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5" name="Freeform 171"/>
            <p:cNvSpPr/>
            <p:nvPr/>
          </p:nvSpPr>
          <p:spPr bwMode="auto">
            <a:xfrm>
              <a:off x="5943394" y="-5047698"/>
              <a:ext cx="60984" cy="74174"/>
            </a:xfrm>
            <a:custGeom>
              <a:avLst/>
              <a:gdLst>
                <a:gd name="T0" fmla="*/ 35 w 35"/>
                <a:gd name="T1" fmla="*/ 0 h 43"/>
                <a:gd name="T2" fmla="*/ 15 w 35"/>
                <a:gd name="T3" fmla="*/ 0 h 43"/>
                <a:gd name="T4" fmla="*/ 0 w 35"/>
                <a:gd name="T5" fmla="*/ 32 h 43"/>
                <a:gd name="T6" fmla="*/ 17 w 35"/>
                <a:gd name="T7" fmla="*/ 43 h 43"/>
                <a:gd name="T8" fmla="*/ 35 w 3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lnTo>
                    <a:pt x="15" y="0"/>
                  </a:lnTo>
                  <a:lnTo>
                    <a:pt x="0" y="32"/>
                  </a:lnTo>
                  <a:lnTo>
                    <a:pt x="17" y="4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6" name="Freeform 172"/>
            <p:cNvSpPr/>
            <p:nvPr/>
          </p:nvSpPr>
          <p:spPr bwMode="auto">
            <a:xfrm>
              <a:off x="5943394" y="-5132222"/>
              <a:ext cx="60984" cy="84523"/>
            </a:xfrm>
            <a:custGeom>
              <a:avLst/>
              <a:gdLst>
                <a:gd name="T0" fmla="*/ 17 w 35"/>
                <a:gd name="T1" fmla="*/ 0 h 49"/>
                <a:gd name="T2" fmla="*/ 0 w 35"/>
                <a:gd name="T3" fmla="*/ 12 h 49"/>
                <a:gd name="T4" fmla="*/ 15 w 35"/>
                <a:gd name="T5" fmla="*/ 49 h 49"/>
                <a:gd name="T6" fmla="*/ 35 w 35"/>
                <a:gd name="T7" fmla="*/ 49 h 49"/>
                <a:gd name="T8" fmla="*/ 17 w 3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9">
                  <a:moveTo>
                    <a:pt x="17" y="0"/>
                  </a:moveTo>
                  <a:lnTo>
                    <a:pt x="0" y="12"/>
                  </a:lnTo>
                  <a:lnTo>
                    <a:pt x="15" y="49"/>
                  </a:lnTo>
                  <a:lnTo>
                    <a:pt x="35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7" name="Freeform 173"/>
            <p:cNvSpPr/>
            <p:nvPr/>
          </p:nvSpPr>
          <p:spPr bwMode="auto">
            <a:xfrm>
              <a:off x="5817941" y="-5051148"/>
              <a:ext cx="132423" cy="62098"/>
            </a:xfrm>
            <a:custGeom>
              <a:avLst/>
              <a:gdLst>
                <a:gd name="T0" fmla="*/ 0 w 76"/>
                <a:gd name="T1" fmla="*/ 0 h 36"/>
                <a:gd name="T2" fmla="*/ 62 w 76"/>
                <a:gd name="T3" fmla="*/ 36 h 36"/>
                <a:gd name="T4" fmla="*/ 76 w 76"/>
                <a:gd name="T5" fmla="*/ 0 h 36"/>
                <a:gd name="T6" fmla="*/ 0 w 7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6">
                  <a:moveTo>
                    <a:pt x="0" y="0"/>
                  </a:moveTo>
                  <a:lnTo>
                    <a:pt x="62" y="3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8" name="Freeform 174"/>
            <p:cNvSpPr/>
            <p:nvPr/>
          </p:nvSpPr>
          <p:spPr bwMode="auto">
            <a:xfrm>
              <a:off x="5817941" y="-5114972"/>
              <a:ext cx="132423" cy="63824"/>
            </a:xfrm>
            <a:custGeom>
              <a:avLst/>
              <a:gdLst>
                <a:gd name="T0" fmla="*/ 76 w 76"/>
                <a:gd name="T1" fmla="*/ 37 h 37"/>
                <a:gd name="T2" fmla="*/ 0 w 76"/>
                <a:gd name="T3" fmla="*/ 37 h 37"/>
                <a:gd name="T4" fmla="*/ 62 w 76"/>
                <a:gd name="T5" fmla="*/ 0 h 37"/>
                <a:gd name="T6" fmla="*/ 76 w 76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7">
                  <a:moveTo>
                    <a:pt x="76" y="37"/>
                  </a:moveTo>
                  <a:lnTo>
                    <a:pt x="0" y="37"/>
                  </a:lnTo>
                  <a:lnTo>
                    <a:pt x="62" y="0"/>
                  </a:lnTo>
                  <a:lnTo>
                    <a:pt x="76" y="3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9" name="Freeform 175"/>
            <p:cNvSpPr/>
            <p:nvPr/>
          </p:nvSpPr>
          <p:spPr bwMode="auto">
            <a:xfrm>
              <a:off x="7157854" y="-4036874"/>
              <a:ext cx="111514" cy="22425"/>
            </a:xfrm>
            <a:custGeom>
              <a:avLst/>
              <a:gdLst>
                <a:gd name="T0" fmla="*/ 64 w 64"/>
                <a:gd name="T1" fmla="*/ 0 h 13"/>
                <a:gd name="T2" fmla="*/ 58 w 64"/>
                <a:gd name="T3" fmla="*/ 13 h 13"/>
                <a:gd name="T4" fmla="*/ 0 w 64"/>
                <a:gd name="T5" fmla="*/ 13 h 13"/>
                <a:gd name="T6" fmla="*/ 0 w 64"/>
                <a:gd name="T7" fmla="*/ 0 h 13"/>
                <a:gd name="T8" fmla="*/ 64 w 6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3">
                  <a:moveTo>
                    <a:pt x="64" y="0"/>
                  </a:moveTo>
                  <a:lnTo>
                    <a:pt x="58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0" name="Freeform 176"/>
            <p:cNvSpPr/>
            <p:nvPr/>
          </p:nvSpPr>
          <p:spPr bwMode="auto">
            <a:xfrm>
              <a:off x="7157854" y="-4052399"/>
              <a:ext cx="111514" cy="15525"/>
            </a:xfrm>
            <a:custGeom>
              <a:avLst/>
              <a:gdLst>
                <a:gd name="T0" fmla="*/ 64 w 64"/>
                <a:gd name="T1" fmla="*/ 9 h 9"/>
                <a:gd name="T2" fmla="*/ 60 w 64"/>
                <a:gd name="T3" fmla="*/ 0 h 9"/>
                <a:gd name="T4" fmla="*/ 0 w 64"/>
                <a:gd name="T5" fmla="*/ 0 h 9"/>
                <a:gd name="T6" fmla="*/ 0 w 64"/>
                <a:gd name="T7" fmla="*/ 9 h 9"/>
                <a:gd name="T8" fmla="*/ 64 w 6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64" y="9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64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1" name="Freeform 177"/>
            <p:cNvSpPr/>
            <p:nvPr/>
          </p:nvSpPr>
          <p:spPr bwMode="auto">
            <a:xfrm>
              <a:off x="7084673" y="-4114497"/>
              <a:ext cx="73181" cy="162146"/>
            </a:xfrm>
            <a:custGeom>
              <a:avLst/>
              <a:gdLst>
                <a:gd name="T0" fmla="*/ 17 w 42"/>
                <a:gd name="T1" fmla="*/ 92 h 94"/>
                <a:gd name="T2" fmla="*/ 4 w 42"/>
                <a:gd name="T3" fmla="*/ 70 h 94"/>
                <a:gd name="T4" fmla="*/ 0 w 42"/>
                <a:gd name="T5" fmla="*/ 47 h 94"/>
                <a:gd name="T6" fmla="*/ 17 w 42"/>
                <a:gd name="T7" fmla="*/ 0 h 94"/>
                <a:gd name="T8" fmla="*/ 42 w 42"/>
                <a:gd name="T9" fmla="*/ 49 h 94"/>
                <a:gd name="T10" fmla="*/ 23 w 42"/>
                <a:gd name="T11" fmla="*/ 94 h 94"/>
                <a:gd name="T12" fmla="*/ 17 w 42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4">
                  <a:moveTo>
                    <a:pt x="17" y="92"/>
                  </a:moveTo>
                  <a:lnTo>
                    <a:pt x="4" y="70"/>
                  </a:lnTo>
                  <a:lnTo>
                    <a:pt x="0" y="47"/>
                  </a:lnTo>
                  <a:lnTo>
                    <a:pt x="17" y="0"/>
                  </a:lnTo>
                  <a:lnTo>
                    <a:pt x="42" y="49"/>
                  </a:lnTo>
                  <a:lnTo>
                    <a:pt x="23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2" name="Freeform 178"/>
            <p:cNvSpPr/>
            <p:nvPr/>
          </p:nvSpPr>
          <p:spPr bwMode="auto">
            <a:xfrm>
              <a:off x="7114293" y="-4029974"/>
              <a:ext cx="81893" cy="96598"/>
            </a:xfrm>
            <a:custGeom>
              <a:avLst/>
              <a:gdLst>
                <a:gd name="T0" fmla="*/ 47 w 47"/>
                <a:gd name="T1" fmla="*/ 0 h 56"/>
                <a:gd name="T2" fmla="*/ 21 w 47"/>
                <a:gd name="T3" fmla="*/ 0 h 56"/>
                <a:gd name="T4" fmla="*/ 0 w 47"/>
                <a:gd name="T5" fmla="*/ 43 h 56"/>
                <a:gd name="T6" fmla="*/ 23 w 47"/>
                <a:gd name="T7" fmla="*/ 56 h 56"/>
                <a:gd name="T8" fmla="*/ 47 w 4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6">
                  <a:moveTo>
                    <a:pt x="47" y="0"/>
                  </a:moveTo>
                  <a:lnTo>
                    <a:pt x="21" y="0"/>
                  </a:lnTo>
                  <a:lnTo>
                    <a:pt x="0" y="43"/>
                  </a:lnTo>
                  <a:lnTo>
                    <a:pt x="23" y="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3" name="Freeform 179"/>
            <p:cNvSpPr/>
            <p:nvPr/>
          </p:nvSpPr>
          <p:spPr bwMode="auto">
            <a:xfrm>
              <a:off x="7114293" y="-4136921"/>
              <a:ext cx="81893" cy="106947"/>
            </a:xfrm>
            <a:custGeom>
              <a:avLst/>
              <a:gdLst>
                <a:gd name="T0" fmla="*/ 23 w 47"/>
                <a:gd name="T1" fmla="*/ 0 h 62"/>
                <a:gd name="T2" fmla="*/ 0 w 47"/>
                <a:gd name="T3" fmla="*/ 13 h 62"/>
                <a:gd name="T4" fmla="*/ 21 w 47"/>
                <a:gd name="T5" fmla="*/ 62 h 62"/>
                <a:gd name="T6" fmla="*/ 47 w 47"/>
                <a:gd name="T7" fmla="*/ 62 h 62"/>
                <a:gd name="T8" fmla="*/ 23 w 4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2">
                  <a:moveTo>
                    <a:pt x="23" y="0"/>
                  </a:moveTo>
                  <a:lnTo>
                    <a:pt x="0" y="13"/>
                  </a:lnTo>
                  <a:lnTo>
                    <a:pt x="21" y="62"/>
                  </a:lnTo>
                  <a:lnTo>
                    <a:pt x="47" y="6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4" name="Freeform 180"/>
            <p:cNvSpPr/>
            <p:nvPr/>
          </p:nvSpPr>
          <p:spPr bwMode="auto">
            <a:xfrm>
              <a:off x="7035885" y="-4093798"/>
              <a:ext cx="76666" cy="119023"/>
            </a:xfrm>
            <a:custGeom>
              <a:avLst/>
              <a:gdLst>
                <a:gd name="T0" fmla="*/ 15 w 44"/>
                <a:gd name="T1" fmla="*/ 69 h 69"/>
                <a:gd name="T2" fmla="*/ 6 w 44"/>
                <a:gd name="T3" fmla="*/ 48 h 69"/>
                <a:gd name="T4" fmla="*/ 0 w 44"/>
                <a:gd name="T5" fmla="*/ 35 h 69"/>
                <a:gd name="T6" fmla="*/ 17 w 44"/>
                <a:gd name="T7" fmla="*/ 0 h 69"/>
                <a:gd name="T8" fmla="*/ 44 w 44"/>
                <a:gd name="T9" fmla="*/ 33 h 69"/>
                <a:gd name="T10" fmla="*/ 34 w 44"/>
                <a:gd name="T11" fmla="*/ 58 h 69"/>
                <a:gd name="T12" fmla="*/ 15 w 44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9">
                  <a:moveTo>
                    <a:pt x="15" y="69"/>
                  </a:moveTo>
                  <a:lnTo>
                    <a:pt x="6" y="48"/>
                  </a:lnTo>
                  <a:lnTo>
                    <a:pt x="0" y="35"/>
                  </a:lnTo>
                  <a:lnTo>
                    <a:pt x="17" y="0"/>
                  </a:lnTo>
                  <a:lnTo>
                    <a:pt x="44" y="33"/>
                  </a:lnTo>
                  <a:lnTo>
                    <a:pt x="34" y="58"/>
                  </a:lnTo>
                  <a:lnTo>
                    <a:pt x="15" y="6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5" name="Freeform 181"/>
            <p:cNvSpPr/>
            <p:nvPr/>
          </p:nvSpPr>
          <p:spPr bwMode="auto">
            <a:xfrm>
              <a:off x="7062021" y="-4029974"/>
              <a:ext cx="62727" cy="74174"/>
            </a:xfrm>
            <a:custGeom>
              <a:avLst/>
              <a:gdLst>
                <a:gd name="T0" fmla="*/ 36 w 36"/>
                <a:gd name="T1" fmla="*/ 0 h 43"/>
                <a:gd name="T2" fmla="*/ 17 w 36"/>
                <a:gd name="T3" fmla="*/ 0 h 43"/>
                <a:gd name="T4" fmla="*/ 0 w 36"/>
                <a:gd name="T5" fmla="*/ 32 h 43"/>
                <a:gd name="T6" fmla="*/ 19 w 36"/>
                <a:gd name="T7" fmla="*/ 43 h 43"/>
                <a:gd name="T8" fmla="*/ 36 w 3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lnTo>
                    <a:pt x="17" y="0"/>
                  </a:lnTo>
                  <a:lnTo>
                    <a:pt x="0" y="32"/>
                  </a:lnTo>
                  <a:lnTo>
                    <a:pt x="19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6" name="Freeform 182"/>
            <p:cNvSpPr/>
            <p:nvPr/>
          </p:nvSpPr>
          <p:spPr bwMode="auto">
            <a:xfrm>
              <a:off x="7065506" y="-4114497"/>
              <a:ext cx="59242" cy="84523"/>
            </a:xfrm>
            <a:custGeom>
              <a:avLst/>
              <a:gdLst>
                <a:gd name="T0" fmla="*/ 17 w 34"/>
                <a:gd name="T1" fmla="*/ 0 h 49"/>
                <a:gd name="T2" fmla="*/ 0 w 34"/>
                <a:gd name="T3" fmla="*/ 12 h 49"/>
                <a:gd name="T4" fmla="*/ 15 w 34"/>
                <a:gd name="T5" fmla="*/ 49 h 49"/>
                <a:gd name="T6" fmla="*/ 34 w 34"/>
                <a:gd name="T7" fmla="*/ 49 h 49"/>
                <a:gd name="T8" fmla="*/ 17 w 3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0" y="12"/>
                  </a:lnTo>
                  <a:lnTo>
                    <a:pt x="15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7" name="Freeform 183"/>
            <p:cNvSpPr/>
            <p:nvPr/>
          </p:nvSpPr>
          <p:spPr bwMode="auto">
            <a:xfrm>
              <a:off x="6941795" y="-4033424"/>
              <a:ext cx="130680" cy="62098"/>
            </a:xfrm>
            <a:custGeom>
              <a:avLst/>
              <a:gdLst>
                <a:gd name="T0" fmla="*/ 0 w 75"/>
                <a:gd name="T1" fmla="*/ 0 h 36"/>
                <a:gd name="T2" fmla="*/ 60 w 75"/>
                <a:gd name="T3" fmla="*/ 36 h 36"/>
                <a:gd name="T4" fmla="*/ 75 w 75"/>
                <a:gd name="T5" fmla="*/ 0 h 36"/>
                <a:gd name="T6" fmla="*/ 0 w 7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6">
                  <a:moveTo>
                    <a:pt x="0" y="0"/>
                  </a:moveTo>
                  <a:lnTo>
                    <a:pt x="60" y="3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8" name="Freeform 184"/>
            <p:cNvSpPr/>
            <p:nvPr/>
          </p:nvSpPr>
          <p:spPr bwMode="auto">
            <a:xfrm>
              <a:off x="6941795" y="-4097248"/>
              <a:ext cx="130680" cy="63824"/>
            </a:xfrm>
            <a:custGeom>
              <a:avLst/>
              <a:gdLst>
                <a:gd name="T0" fmla="*/ 75 w 75"/>
                <a:gd name="T1" fmla="*/ 37 h 37"/>
                <a:gd name="T2" fmla="*/ 0 w 75"/>
                <a:gd name="T3" fmla="*/ 37 h 37"/>
                <a:gd name="T4" fmla="*/ 60 w 75"/>
                <a:gd name="T5" fmla="*/ 0 h 37"/>
                <a:gd name="T6" fmla="*/ 75 w 75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7">
                  <a:moveTo>
                    <a:pt x="75" y="37"/>
                  </a:moveTo>
                  <a:lnTo>
                    <a:pt x="0" y="37"/>
                  </a:lnTo>
                  <a:lnTo>
                    <a:pt x="60" y="0"/>
                  </a:lnTo>
                  <a:lnTo>
                    <a:pt x="75" y="3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9" name="Freeform 185"/>
            <p:cNvSpPr/>
            <p:nvPr/>
          </p:nvSpPr>
          <p:spPr bwMode="auto">
            <a:xfrm>
              <a:off x="7213611" y="-3848854"/>
              <a:ext cx="90605" cy="17250"/>
            </a:xfrm>
            <a:custGeom>
              <a:avLst/>
              <a:gdLst>
                <a:gd name="T0" fmla="*/ 52 w 52"/>
                <a:gd name="T1" fmla="*/ 0 h 10"/>
                <a:gd name="T2" fmla="*/ 47 w 52"/>
                <a:gd name="T3" fmla="*/ 10 h 10"/>
                <a:gd name="T4" fmla="*/ 0 w 52"/>
                <a:gd name="T5" fmla="*/ 10 h 10"/>
                <a:gd name="T6" fmla="*/ 0 w 52"/>
                <a:gd name="T7" fmla="*/ 0 h 10"/>
                <a:gd name="T8" fmla="*/ 52 w 5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">
                  <a:moveTo>
                    <a:pt x="52" y="0"/>
                  </a:moveTo>
                  <a:lnTo>
                    <a:pt x="47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0" name="Freeform 186"/>
            <p:cNvSpPr/>
            <p:nvPr/>
          </p:nvSpPr>
          <p:spPr bwMode="auto">
            <a:xfrm>
              <a:off x="7213611" y="-3864378"/>
              <a:ext cx="90605" cy="15525"/>
            </a:xfrm>
            <a:custGeom>
              <a:avLst/>
              <a:gdLst>
                <a:gd name="T0" fmla="*/ 52 w 52"/>
                <a:gd name="T1" fmla="*/ 9 h 9"/>
                <a:gd name="T2" fmla="*/ 49 w 52"/>
                <a:gd name="T3" fmla="*/ 0 h 9"/>
                <a:gd name="T4" fmla="*/ 0 w 52"/>
                <a:gd name="T5" fmla="*/ 0 h 9"/>
                <a:gd name="T6" fmla="*/ 0 w 52"/>
                <a:gd name="T7" fmla="*/ 9 h 9"/>
                <a:gd name="T8" fmla="*/ 52 w 5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">
                  <a:moveTo>
                    <a:pt x="52" y="9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1" name="Freeform 187"/>
            <p:cNvSpPr/>
            <p:nvPr/>
          </p:nvSpPr>
          <p:spPr bwMode="auto">
            <a:xfrm>
              <a:off x="7154369" y="-3912677"/>
              <a:ext cx="62727" cy="129372"/>
            </a:xfrm>
            <a:custGeom>
              <a:avLst/>
              <a:gdLst>
                <a:gd name="T0" fmla="*/ 15 w 36"/>
                <a:gd name="T1" fmla="*/ 75 h 75"/>
                <a:gd name="T2" fmla="*/ 4 w 36"/>
                <a:gd name="T3" fmla="*/ 56 h 75"/>
                <a:gd name="T4" fmla="*/ 0 w 36"/>
                <a:gd name="T5" fmla="*/ 37 h 75"/>
                <a:gd name="T6" fmla="*/ 15 w 36"/>
                <a:gd name="T7" fmla="*/ 0 h 75"/>
                <a:gd name="T8" fmla="*/ 36 w 36"/>
                <a:gd name="T9" fmla="*/ 39 h 75"/>
                <a:gd name="T10" fmla="*/ 21 w 36"/>
                <a:gd name="T11" fmla="*/ 75 h 75"/>
                <a:gd name="T12" fmla="*/ 15 w 36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75">
                  <a:moveTo>
                    <a:pt x="15" y="75"/>
                  </a:moveTo>
                  <a:lnTo>
                    <a:pt x="4" y="56"/>
                  </a:lnTo>
                  <a:lnTo>
                    <a:pt x="0" y="37"/>
                  </a:lnTo>
                  <a:lnTo>
                    <a:pt x="15" y="0"/>
                  </a:lnTo>
                  <a:lnTo>
                    <a:pt x="36" y="39"/>
                  </a:lnTo>
                  <a:lnTo>
                    <a:pt x="21" y="75"/>
                  </a:lnTo>
                  <a:lnTo>
                    <a:pt x="15" y="7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2" name="Freeform 188"/>
            <p:cNvSpPr/>
            <p:nvPr/>
          </p:nvSpPr>
          <p:spPr bwMode="auto">
            <a:xfrm>
              <a:off x="7180505" y="-3845404"/>
              <a:ext cx="66212" cy="77624"/>
            </a:xfrm>
            <a:custGeom>
              <a:avLst/>
              <a:gdLst>
                <a:gd name="T0" fmla="*/ 38 w 38"/>
                <a:gd name="T1" fmla="*/ 0 h 45"/>
                <a:gd name="T2" fmla="*/ 17 w 38"/>
                <a:gd name="T3" fmla="*/ 0 h 45"/>
                <a:gd name="T4" fmla="*/ 0 w 38"/>
                <a:gd name="T5" fmla="*/ 36 h 45"/>
                <a:gd name="T6" fmla="*/ 19 w 38"/>
                <a:gd name="T7" fmla="*/ 45 h 45"/>
                <a:gd name="T8" fmla="*/ 38 w 3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0"/>
                  </a:moveTo>
                  <a:lnTo>
                    <a:pt x="17" y="0"/>
                  </a:lnTo>
                  <a:lnTo>
                    <a:pt x="0" y="36"/>
                  </a:lnTo>
                  <a:lnTo>
                    <a:pt x="19" y="4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3" name="Freeform 189"/>
            <p:cNvSpPr/>
            <p:nvPr/>
          </p:nvSpPr>
          <p:spPr bwMode="auto">
            <a:xfrm>
              <a:off x="7180505" y="-3933376"/>
              <a:ext cx="66212" cy="87973"/>
            </a:xfrm>
            <a:custGeom>
              <a:avLst/>
              <a:gdLst>
                <a:gd name="T0" fmla="*/ 19 w 38"/>
                <a:gd name="T1" fmla="*/ 0 h 51"/>
                <a:gd name="T2" fmla="*/ 0 w 38"/>
                <a:gd name="T3" fmla="*/ 12 h 51"/>
                <a:gd name="T4" fmla="*/ 17 w 38"/>
                <a:gd name="T5" fmla="*/ 51 h 51"/>
                <a:gd name="T6" fmla="*/ 38 w 38"/>
                <a:gd name="T7" fmla="*/ 51 h 51"/>
                <a:gd name="T8" fmla="*/ 19 w 38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1">
                  <a:moveTo>
                    <a:pt x="19" y="0"/>
                  </a:moveTo>
                  <a:lnTo>
                    <a:pt x="0" y="12"/>
                  </a:lnTo>
                  <a:lnTo>
                    <a:pt x="17" y="51"/>
                  </a:lnTo>
                  <a:lnTo>
                    <a:pt x="38" y="5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4" name="Freeform 190"/>
            <p:cNvSpPr/>
            <p:nvPr/>
          </p:nvSpPr>
          <p:spPr bwMode="auto">
            <a:xfrm>
              <a:off x="7114293" y="-3900603"/>
              <a:ext cx="62727" cy="100047"/>
            </a:xfrm>
            <a:custGeom>
              <a:avLst/>
              <a:gdLst>
                <a:gd name="T0" fmla="*/ 14 w 36"/>
                <a:gd name="T1" fmla="*/ 58 h 58"/>
                <a:gd name="T2" fmla="*/ 6 w 36"/>
                <a:gd name="T3" fmla="*/ 42 h 58"/>
                <a:gd name="T4" fmla="*/ 0 w 36"/>
                <a:gd name="T5" fmla="*/ 30 h 58"/>
                <a:gd name="T6" fmla="*/ 15 w 36"/>
                <a:gd name="T7" fmla="*/ 0 h 58"/>
                <a:gd name="T8" fmla="*/ 36 w 36"/>
                <a:gd name="T9" fmla="*/ 28 h 58"/>
                <a:gd name="T10" fmla="*/ 29 w 36"/>
                <a:gd name="T11" fmla="*/ 47 h 58"/>
                <a:gd name="T12" fmla="*/ 14 w 36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8">
                  <a:moveTo>
                    <a:pt x="14" y="58"/>
                  </a:moveTo>
                  <a:lnTo>
                    <a:pt x="6" y="42"/>
                  </a:lnTo>
                  <a:lnTo>
                    <a:pt x="0" y="30"/>
                  </a:lnTo>
                  <a:lnTo>
                    <a:pt x="15" y="0"/>
                  </a:lnTo>
                  <a:lnTo>
                    <a:pt x="36" y="28"/>
                  </a:lnTo>
                  <a:lnTo>
                    <a:pt x="29" y="47"/>
                  </a:lnTo>
                  <a:lnTo>
                    <a:pt x="14" y="5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5" name="Freeform 191"/>
            <p:cNvSpPr/>
            <p:nvPr/>
          </p:nvSpPr>
          <p:spPr bwMode="auto">
            <a:xfrm>
              <a:off x="7138687" y="-3845404"/>
              <a:ext cx="52272" cy="58649"/>
            </a:xfrm>
            <a:custGeom>
              <a:avLst/>
              <a:gdLst>
                <a:gd name="T0" fmla="*/ 30 w 30"/>
                <a:gd name="T1" fmla="*/ 0 h 34"/>
                <a:gd name="T2" fmla="*/ 13 w 30"/>
                <a:gd name="T3" fmla="*/ 0 h 34"/>
                <a:gd name="T4" fmla="*/ 0 w 30"/>
                <a:gd name="T5" fmla="*/ 26 h 34"/>
                <a:gd name="T6" fmla="*/ 15 w 30"/>
                <a:gd name="T7" fmla="*/ 34 h 34"/>
                <a:gd name="T8" fmla="*/ 30 w 3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30" y="0"/>
                  </a:moveTo>
                  <a:lnTo>
                    <a:pt x="13" y="0"/>
                  </a:lnTo>
                  <a:lnTo>
                    <a:pt x="0" y="26"/>
                  </a:lnTo>
                  <a:lnTo>
                    <a:pt x="15" y="3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6" name="Freeform 192"/>
            <p:cNvSpPr/>
            <p:nvPr/>
          </p:nvSpPr>
          <p:spPr bwMode="auto">
            <a:xfrm>
              <a:off x="7140430" y="-3912677"/>
              <a:ext cx="50529" cy="67274"/>
            </a:xfrm>
            <a:custGeom>
              <a:avLst/>
              <a:gdLst>
                <a:gd name="T0" fmla="*/ 14 w 29"/>
                <a:gd name="T1" fmla="*/ 0 h 39"/>
                <a:gd name="T2" fmla="*/ 0 w 29"/>
                <a:gd name="T3" fmla="*/ 7 h 39"/>
                <a:gd name="T4" fmla="*/ 12 w 29"/>
                <a:gd name="T5" fmla="*/ 39 h 39"/>
                <a:gd name="T6" fmla="*/ 29 w 29"/>
                <a:gd name="T7" fmla="*/ 39 h 39"/>
                <a:gd name="T8" fmla="*/ 14 w 29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9">
                  <a:moveTo>
                    <a:pt x="14" y="0"/>
                  </a:moveTo>
                  <a:lnTo>
                    <a:pt x="0" y="7"/>
                  </a:lnTo>
                  <a:lnTo>
                    <a:pt x="12" y="39"/>
                  </a:lnTo>
                  <a:lnTo>
                    <a:pt x="29" y="3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7" name="Freeform 193"/>
            <p:cNvSpPr/>
            <p:nvPr/>
          </p:nvSpPr>
          <p:spPr bwMode="auto">
            <a:xfrm>
              <a:off x="7039370" y="-3848854"/>
              <a:ext cx="104545" cy="48299"/>
            </a:xfrm>
            <a:custGeom>
              <a:avLst/>
              <a:gdLst>
                <a:gd name="T0" fmla="*/ 0 w 60"/>
                <a:gd name="T1" fmla="*/ 0 h 28"/>
                <a:gd name="T2" fmla="*/ 49 w 60"/>
                <a:gd name="T3" fmla="*/ 28 h 28"/>
                <a:gd name="T4" fmla="*/ 60 w 60"/>
                <a:gd name="T5" fmla="*/ 0 h 28"/>
                <a:gd name="T6" fmla="*/ 0 w 6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8">
                  <a:moveTo>
                    <a:pt x="0" y="0"/>
                  </a:moveTo>
                  <a:lnTo>
                    <a:pt x="49" y="28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8" name="Freeform 194"/>
            <p:cNvSpPr/>
            <p:nvPr/>
          </p:nvSpPr>
          <p:spPr bwMode="auto">
            <a:xfrm>
              <a:off x="7039370" y="-3900603"/>
              <a:ext cx="104545" cy="51749"/>
            </a:xfrm>
            <a:custGeom>
              <a:avLst/>
              <a:gdLst>
                <a:gd name="T0" fmla="*/ 60 w 60"/>
                <a:gd name="T1" fmla="*/ 30 h 30"/>
                <a:gd name="T2" fmla="*/ 0 w 60"/>
                <a:gd name="T3" fmla="*/ 30 h 30"/>
                <a:gd name="T4" fmla="*/ 49 w 60"/>
                <a:gd name="T5" fmla="*/ 0 h 30"/>
                <a:gd name="T6" fmla="*/ 60 w 6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0">
                  <a:moveTo>
                    <a:pt x="60" y="30"/>
                  </a:moveTo>
                  <a:lnTo>
                    <a:pt x="0" y="30"/>
                  </a:lnTo>
                  <a:lnTo>
                    <a:pt x="49" y="0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9" name="Freeform 195"/>
            <p:cNvSpPr/>
            <p:nvPr/>
          </p:nvSpPr>
          <p:spPr bwMode="auto">
            <a:xfrm>
              <a:off x="5760442" y="-6298292"/>
              <a:ext cx="5809192" cy="4233043"/>
            </a:xfrm>
            <a:custGeom>
              <a:avLst/>
              <a:gdLst>
                <a:gd name="T0" fmla="*/ 618 w 1775"/>
                <a:gd name="T1" fmla="*/ 1306 h 1306"/>
                <a:gd name="T2" fmla="*/ 523 w 1775"/>
                <a:gd name="T3" fmla="*/ 1301 h 1306"/>
                <a:gd name="T4" fmla="*/ 73 w 1775"/>
                <a:gd name="T5" fmla="*/ 1063 h 1306"/>
                <a:gd name="T6" fmla="*/ 118 w 1775"/>
                <a:gd name="T7" fmla="*/ 800 h 1306"/>
                <a:gd name="T8" fmla="*/ 117 w 1775"/>
                <a:gd name="T9" fmla="*/ 836 h 1306"/>
                <a:gd name="T10" fmla="*/ 118 w 1775"/>
                <a:gd name="T11" fmla="*/ 1049 h 1306"/>
                <a:gd name="T12" fmla="*/ 516 w 1775"/>
                <a:gd name="T13" fmla="*/ 1217 h 1306"/>
                <a:gd name="T14" fmla="*/ 1194 w 1775"/>
                <a:gd name="T15" fmla="*/ 1046 h 1306"/>
                <a:gd name="T16" fmla="*/ 1701 w 1775"/>
                <a:gd name="T17" fmla="*/ 404 h 1306"/>
                <a:gd name="T18" fmla="*/ 1661 w 1775"/>
                <a:gd name="T19" fmla="*/ 195 h 1306"/>
                <a:gd name="T20" fmla="*/ 1262 w 1775"/>
                <a:gd name="T21" fmla="*/ 25 h 1306"/>
                <a:gd name="T22" fmla="*/ 1225 w 1775"/>
                <a:gd name="T23" fmla="*/ 5 h 1306"/>
                <a:gd name="T24" fmla="*/ 1703 w 1775"/>
                <a:gd name="T25" fmla="*/ 162 h 1306"/>
                <a:gd name="T26" fmla="*/ 1754 w 1775"/>
                <a:gd name="T27" fmla="*/ 415 h 1306"/>
                <a:gd name="T28" fmla="*/ 1563 w 1775"/>
                <a:gd name="T29" fmla="*/ 860 h 1306"/>
                <a:gd name="T30" fmla="*/ 1234 w 1775"/>
                <a:gd name="T31" fmla="*/ 1123 h 1306"/>
                <a:gd name="T32" fmla="*/ 618 w 1775"/>
                <a:gd name="T33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75" h="1306">
                  <a:moveTo>
                    <a:pt x="618" y="1306"/>
                  </a:moveTo>
                  <a:cubicBezTo>
                    <a:pt x="584" y="1306"/>
                    <a:pt x="552" y="1304"/>
                    <a:pt x="523" y="1301"/>
                  </a:cubicBezTo>
                  <a:cubicBezTo>
                    <a:pt x="331" y="1282"/>
                    <a:pt x="155" y="1174"/>
                    <a:pt x="73" y="1063"/>
                  </a:cubicBezTo>
                  <a:cubicBezTo>
                    <a:pt x="0" y="963"/>
                    <a:pt x="29" y="879"/>
                    <a:pt x="118" y="800"/>
                  </a:cubicBezTo>
                  <a:cubicBezTo>
                    <a:pt x="117" y="836"/>
                    <a:pt x="117" y="836"/>
                    <a:pt x="117" y="836"/>
                  </a:cubicBezTo>
                  <a:cubicBezTo>
                    <a:pt x="25" y="917"/>
                    <a:pt x="86" y="1005"/>
                    <a:pt x="118" y="1049"/>
                  </a:cubicBezTo>
                  <a:cubicBezTo>
                    <a:pt x="190" y="1147"/>
                    <a:pt x="341" y="1200"/>
                    <a:pt x="516" y="1217"/>
                  </a:cubicBezTo>
                  <a:cubicBezTo>
                    <a:pt x="670" y="1232"/>
                    <a:pt x="912" y="1215"/>
                    <a:pt x="1194" y="1046"/>
                  </a:cubicBezTo>
                  <a:cubicBezTo>
                    <a:pt x="1405" y="920"/>
                    <a:pt x="1629" y="745"/>
                    <a:pt x="1701" y="404"/>
                  </a:cubicBezTo>
                  <a:cubicBezTo>
                    <a:pt x="1719" y="321"/>
                    <a:pt x="1705" y="250"/>
                    <a:pt x="1661" y="195"/>
                  </a:cubicBezTo>
                  <a:cubicBezTo>
                    <a:pt x="1547" y="53"/>
                    <a:pt x="1265" y="25"/>
                    <a:pt x="1262" y="25"/>
                  </a:cubicBezTo>
                  <a:cubicBezTo>
                    <a:pt x="1225" y="5"/>
                    <a:pt x="1225" y="5"/>
                    <a:pt x="1225" y="5"/>
                  </a:cubicBezTo>
                  <a:cubicBezTo>
                    <a:pt x="1238" y="5"/>
                    <a:pt x="1574" y="0"/>
                    <a:pt x="1703" y="162"/>
                  </a:cubicBezTo>
                  <a:cubicBezTo>
                    <a:pt x="1758" y="230"/>
                    <a:pt x="1775" y="315"/>
                    <a:pt x="1754" y="415"/>
                  </a:cubicBezTo>
                  <a:cubicBezTo>
                    <a:pt x="1720" y="575"/>
                    <a:pt x="1666" y="741"/>
                    <a:pt x="1563" y="860"/>
                  </a:cubicBezTo>
                  <a:cubicBezTo>
                    <a:pt x="1481" y="954"/>
                    <a:pt x="1376" y="1038"/>
                    <a:pt x="1234" y="1123"/>
                  </a:cubicBezTo>
                  <a:cubicBezTo>
                    <a:pt x="992" y="1268"/>
                    <a:pt x="776" y="1306"/>
                    <a:pt x="618" y="13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0" name="Freeform 196"/>
            <p:cNvSpPr/>
            <p:nvPr/>
          </p:nvSpPr>
          <p:spPr bwMode="auto">
            <a:xfrm>
              <a:off x="9903891" y="-6236194"/>
              <a:ext cx="71438" cy="18975"/>
            </a:xfrm>
            <a:custGeom>
              <a:avLst/>
              <a:gdLst>
                <a:gd name="T0" fmla="*/ 22 w 22"/>
                <a:gd name="T1" fmla="*/ 6 h 6"/>
                <a:gd name="T2" fmla="*/ 0 w 22"/>
                <a:gd name="T3" fmla="*/ 5 h 6"/>
                <a:gd name="T4" fmla="*/ 0 w 22"/>
                <a:gd name="T5" fmla="*/ 0 h 6"/>
                <a:gd name="T6" fmla="*/ 22 w 22"/>
                <a:gd name="T7" fmla="*/ 1 h 6"/>
                <a:gd name="T8" fmla="*/ 22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22" y="6"/>
                  </a:moveTo>
                  <a:cubicBezTo>
                    <a:pt x="8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" y="0"/>
                    <a:pt x="22" y="1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1" name="Freeform 197"/>
            <p:cNvSpPr>
              <a:spLocks noEditPoints="1"/>
            </p:cNvSpPr>
            <p:nvPr/>
          </p:nvSpPr>
          <p:spPr bwMode="auto">
            <a:xfrm>
              <a:off x="5924228" y="-6220669"/>
              <a:ext cx="5525179" cy="4027774"/>
            </a:xfrm>
            <a:custGeom>
              <a:avLst/>
              <a:gdLst>
                <a:gd name="T0" fmla="*/ 495 w 1688"/>
                <a:gd name="T1" fmla="*/ 1237 h 1243"/>
                <a:gd name="T2" fmla="*/ 585 w 1688"/>
                <a:gd name="T3" fmla="*/ 1243 h 1243"/>
                <a:gd name="T4" fmla="*/ 630 w 1688"/>
                <a:gd name="T5" fmla="*/ 1241 h 1243"/>
                <a:gd name="T6" fmla="*/ 406 w 1688"/>
                <a:gd name="T7" fmla="*/ 1231 h 1243"/>
                <a:gd name="T8" fmla="*/ 450 w 1688"/>
                <a:gd name="T9" fmla="*/ 1238 h 1243"/>
                <a:gd name="T10" fmla="*/ 718 w 1688"/>
                <a:gd name="T11" fmla="*/ 1225 h 1243"/>
                <a:gd name="T12" fmla="*/ 362 w 1688"/>
                <a:gd name="T13" fmla="*/ 1222 h 1243"/>
                <a:gd name="T14" fmla="*/ 363 w 1688"/>
                <a:gd name="T15" fmla="*/ 1218 h 1243"/>
                <a:gd name="T16" fmla="*/ 762 w 1688"/>
                <a:gd name="T17" fmla="*/ 1217 h 1243"/>
                <a:gd name="T18" fmla="*/ 763 w 1688"/>
                <a:gd name="T19" fmla="*/ 1221 h 1243"/>
                <a:gd name="T20" fmla="*/ 892 w 1688"/>
                <a:gd name="T21" fmla="*/ 1182 h 1243"/>
                <a:gd name="T22" fmla="*/ 275 w 1688"/>
                <a:gd name="T23" fmla="*/ 1197 h 1243"/>
                <a:gd name="T24" fmla="*/ 277 w 1688"/>
                <a:gd name="T25" fmla="*/ 1193 h 1243"/>
                <a:gd name="T26" fmla="*/ 934 w 1688"/>
                <a:gd name="T27" fmla="*/ 1167 h 1243"/>
                <a:gd name="T28" fmla="*/ 936 w 1688"/>
                <a:gd name="T29" fmla="*/ 1171 h 1243"/>
                <a:gd name="T30" fmla="*/ 156 w 1688"/>
                <a:gd name="T31" fmla="*/ 1135 h 1243"/>
                <a:gd name="T32" fmla="*/ 1019 w 1688"/>
                <a:gd name="T33" fmla="*/ 1136 h 1243"/>
                <a:gd name="T34" fmla="*/ 1059 w 1688"/>
                <a:gd name="T35" fmla="*/ 1117 h 1243"/>
                <a:gd name="T36" fmla="*/ 82 w 1688"/>
                <a:gd name="T37" fmla="*/ 1083 h 1243"/>
                <a:gd name="T38" fmla="*/ 116 w 1688"/>
                <a:gd name="T39" fmla="*/ 1113 h 1243"/>
                <a:gd name="T40" fmla="*/ 1136 w 1688"/>
                <a:gd name="T41" fmla="*/ 1070 h 1243"/>
                <a:gd name="T42" fmla="*/ 1177 w 1688"/>
                <a:gd name="T43" fmla="*/ 1050 h 1243"/>
                <a:gd name="T44" fmla="*/ 1215 w 1688"/>
                <a:gd name="T45" fmla="*/ 1026 h 1243"/>
                <a:gd name="T46" fmla="*/ 26 w 1688"/>
                <a:gd name="T47" fmla="*/ 1012 h 1243"/>
                <a:gd name="T48" fmla="*/ 52 w 1688"/>
                <a:gd name="T49" fmla="*/ 1049 h 1243"/>
                <a:gd name="T50" fmla="*/ 1287 w 1688"/>
                <a:gd name="T51" fmla="*/ 971 h 1243"/>
                <a:gd name="T52" fmla="*/ 8 w 1688"/>
                <a:gd name="T53" fmla="*/ 970 h 1243"/>
                <a:gd name="T54" fmla="*/ 12 w 1688"/>
                <a:gd name="T55" fmla="*/ 968 h 1243"/>
                <a:gd name="T56" fmla="*/ 1323 w 1688"/>
                <a:gd name="T57" fmla="*/ 944 h 1243"/>
                <a:gd name="T58" fmla="*/ 1325 w 1688"/>
                <a:gd name="T59" fmla="*/ 948 h 1243"/>
                <a:gd name="T60" fmla="*/ 1424 w 1688"/>
                <a:gd name="T61" fmla="*/ 855 h 1243"/>
                <a:gd name="T62" fmla="*/ 12 w 1688"/>
                <a:gd name="T63" fmla="*/ 888 h 1243"/>
                <a:gd name="T64" fmla="*/ 30 w 1688"/>
                <a:gd name="T65" fmla="*/ 848 h 1243"/>
                <a:gd name="T66" fmla="*/ 1455 w 1688"/>
                <a:gd name="T67" fmla="*/ 822 h 1243"/>
                <a:gd name="T68" fmla="*/ 1459 w 1688"/>
                <a:gd name="T69" fmla="*/ 826 h 1243"/>
                <a:gd name="T70" fmla="*/ 1539 w 1688"/>
                <a:gd name="T71" fmla="*/ 717 h 1243"/>
                <a:gd name="T72" fmla="*/ 1568 w 1688"/>
                <a:gd name="T73" fmla="*/ 681 h 1243"/>
                <a:gd name="T74" fmla="*/ 1590 w 1688"/>
                <a:gd name="T75" fmla="*/ 642 h 1243"/>
                <a:gd name="T76" fmla="*/ 1607 w 1688"/>
                <a:gd name="T77" fmla="*/ 599 h 1243"/>
                <a:gd name="T78" fmla="*/ 1611 w 1688"/>
                <a:gd name="T79" fmla="*/ 601 h 1243"/>
                <a:gd name="T80" fmla="*/ 1655 w 1688"/>
                <a:gd name="T81" fmla="*/ 472 h 1243"/>
                <a:gd name="T82" fmla="*/ 1671 w 1688"/>
                <a:gd name="T83" fmla="*/ 430 h 1243"/>
                <a:gd name="T84" fmla="*/ 1677 w 1688"/>
                <a:gd name="T85" fmla="*/ 384 h 1243"/>
                <a:gd name="T86" fmla="*/ 1671 w 1688"/>
                <a:gd name="T87" fmla="*/ 430 h 1243"/>
                <a:gd name="T88" fmla="*/ 1683 w 1688"/>
                <a:gd name="T89" fmla="*/ 316 h 1243"/>
                <a:gd name="T90" fmla="*/ 1688 w 1688"/>
                <a:gd name="T91" fmla="*/ 316 h 1243"/>
                <a:gd name="T92" fmla="*/ 1661 w 1688"/>
                <a:gd name="T93" fmla="*/ 208 h 1243"/>
                <a:gd name="T94" fmla="*/ 1676 w 1688"/>
                <a:gd name="T95" fmla="*/ 250 h 1243"/>
                <a:gd name="T96" fmla="*/ 1613 w 1688"/>
                <a:gd name="T97" fmla="*/ 132 h 1243"/>
                <a:gd name="T98" fmla="*/ 1576 w 1688"/>
                <a:gd name="T99" fmla="*/ 106 h 1243"/>
                <a:gd name="T100" fmla="*/ 1579 w 1688"/>
                <a:gd name="T101" fmla="*/ 102 h 1243"/>
                <a:gd name="T102" fmla="*/ 1457 w 1688"/>
                <a:gd name="T103" fmla="*/ 44 h 1243"/>
                <a:gd name="T104" fmla="*/ 1499 w 1688"/>
                <a:gd name="T105" fmla="*/ 61 h 1243"/>
                <a:gd name="T106" fmla="*/ 1372 w 1688"/>
                <a:gd name="T107" fmla="*/ 15 h 1243"/>
                <a:gd name="T108" fmla="*/ 1327 w 1688"/>
                <a:gd name="T109" fmla="*/ 11 h 1243"/>
                <a:gd name="T110" fmla="*/ 1328 w 1688"/>
                <a:gd name="T111" fmla="*/ 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8" h="1243">
                  <a:moveTo>
                    <a:pt x="540" y="1243"/>
                  </a:moveTo>
                  <a:cubicBezTo>
                    <a:pt x="525" y="1243"/>
                    <a:pt x="510" y="1243"/>
                    <a:pt x="495" y="1242"/>
                  </a:cubicBezTo>
                  <a:cubicBezTo>
                    <a:pt x="495" y="1237"/>
                    <a:pt x="495" y="1237"/>
                    <a:pt x="495" y="1237"/>
                  </a:cubicBezTo>
                  <a:cubicBezTo>
                    <a:pt x="510" y="1238"/>
                    <a:pt x="525" y="1239"/>
                    <a:pt x="540" y="1239"/>
                  </a:cubicBezTo>
                  <a:lnTo>
                    <a:pt x="540" y="1243"/>
                  </a:lnTo>
                  <a:close/>
                  <a:moveTo>
                    <a:pt x="585" y="1243"/>
                  </a:moveTo>
                  <a:cubicBezTo>
                    <a:pt x="585" y="1238"/>
                    <a:pt x="585" y="1238"/>
                    <a:pt x="585" y="1238"/>
                  </a:cubicBezTo>
                  <a:cubicBezTo>
                    <a:pt x="600" y="1238"/>
                    <a:pt x="615" y="1237"/>
                    <a:pt x="629" y="1236"/>
                  </a:cubicBezTo>
                  <a:cubicBezTo>
                    <a:pt x="630" y="1241"/>
                    <a:pt x="630" y="1241"/>
                    <a:pt x="630" y="1241"/>
                  </a:cubicBezTo>
                  <a:cubicBezTo>
                    <a:pt x="615" y="1242"/>
                    <a:pt x="600" y="1243"/>
                    <a:pt x="585" y="1243"/>
                  </a:cubicBezTo>
                  <a:close/>
                  <a:moveTo>
                    <a:pt x="450" y="1238"/>
                  </a:moveTo>
                  <a:cubicBezTo>
                    <a:pt x="435" y="1236"/>
                    <a:pt x="420" y="1234"/>
                    <a:pt x="406" y="1231"/>
                  </a:cubicBezTo>
                  <a:cubicBezTo>
                    <a:pt x="406" y="1227"/>
                    <a:pt x="406" y="1227"/>
                    <a:pt x="406" y="1227"/>
                  </a:cubicBezTo>
                  <a:cubicBezTo>
                    <a:pt x="421" y="1229"/>
                    <a:pt x="436" y="1231"/>
                    <a:pt x="451" y="1233"/>
                  </a:cubicBezTo>
                  <a:lnTo>
                    <a:pt x="450" y="1238"/>
                  </a:lnTo>
                  <a:close/>
                  <a:moveTo>
                    <a:pt x="675" y="1236"/>
                  </a:moveTo>
                  <a:cubicBezTo>
                    <a:pt x="674" y="1232"/>
                    <a:pt x="674" y="1232"/>
                    <a:pt x="674" y="1232"/>
                  </a:cubicBezTo>
                  <a:cubicBezTo>
                    <a:pt x="689" y="1230"/>
                    <a:pt x="704" y="1228"/>
                    <a:pt x="718" y="1225"/>
                  </a:cubicBezTo>
                  <a:cubicBezTo>
                    <a:pt x="719" y="1230"/>
                    <a:pt x="719" y="1230"/>
                    <a:pt x="719" y="1230"/>
                  </a:cubicBezTo>
                  <a:cubicBezTo>
                    <a:pt x="704" y="1232"/>
                    <a:pt x="689" y="1234"/>
                    <a:pt x="675" y="1236"/>
                  </a:cubicBezTo>
                  <a:close/>
                  <a:moveTo>
                    <a:pt x="362" y="1222"/>
                  </a:moveTo>
                  <a:cubicBezTo>
                    <a:pt x="347" y="1219"/>
                    <a:pt x="332" y="1215"/>
                    <a:pt x="318" y="1211"/>
                  </a:cubicBezTo>
                  <a:cubicBezTo>
                    <a:pt x="319" y="1207"/>
                    <a:pt x="319" y="1207"/>
                    <a:pt x="319" y="1207"/>
                  </a:cubicBezTo>
                  <a:cubicBezTo>
                    <a:pt x="333" y="1211"/>
                    <a:pt x="348" y="1215"/>
                    <a:pt x="363" y="1218"/>
                  </a:cubicBezTo>
                  <a:lnTo>
                    <a:pt x="362" y="1222"/>
                  </a:lnTo>
                  <a:close/>
                  <a:moveTo>
                    <a:pt x="763" y="1221"/>
                  </a:moveTo>
                  <a:cubicBezTo>
                    <a:pt x="762" y="1217"/>
                    <a:pt x="762" y="1217"/>
                    <a:pt x="762" y="1217"/>
                  </a:cubicBezTo>
                  <a:cubicBezTo>
                    <a:pt x="777" y="1214"/>
                    <a:pt x="791" y="1211"/>
                    <a:pt x="806" y="1207"/>
                  </a:cubicBezTo>
                  <a:cubicBezTo>
                    <a:pt x="807" y="1211"/>
                    <a:pt x="807" y="1211"/>
                    <a:pt x="807" y="1211"/>
                  </a:cubicBezTo>
                  <a:cubicBezTo>
                    <a:pt x="792" y="1215"/>
                    <a:pt x="778" y="1218"/>
                    <a:pt x="763" y="1221"/>
                  </a:cubicBezTo>
                  <a:close/>
                  <a:moveTo>
                    <a:pt x="850" y="1199"/>
                  </a:moveTo>
                  <a:cubicBezTo>
                    <a:pt x="849" y="1195"/>
                    <a:pt x="849" y="1195"/>
                    <a:pt x="849" y="1195"/>
                  </a:cubicBezTo>
                  <a:cubicBezTo>
                    <a:pt x="863" y="1191"/>
                    <a:pt x="878" y="1186"/>
                    <a:pt x="892" y="1182"/>
                  </a:cubicBezTo>
                  <a:cubicBezTo>
                    <a:pt x="893" y="1186"/>
                    <a:pt x="893" y="1186"/>
                    <a:pt x="893" y="1186"/>
                  </a:cubicBezTo>
                  <a:cubicBezTo>
                    <a:pt x="879" y="1191"/>
                    <a:pt x="865" y="1195"/>
                    <a:pt x="850" y="1199"/>
                  </a:cubicBezTo>
                  <a:close/>
                  <a:moveTo>
                    <a:pt x="275" y="1197"/>
                  </a:moveTo>
                  <a:cubicBezTo>
                    <a:pt x="261" y="1192"/>
                    <a:pt x="247" y="1187"/>
                    <a:pt x="233" y="1181"/>
                  </a:cubicBezTo>
                  <a:cubicBezTo>
                    <a:pt x="235" y="1177"/>
                    <a:pt x="235" y="1177"/>
                    <a:pt x="235" y="1177"/>
                  </a:cubicBezTo>
                  <a:cubicBezTo>
                    <a:pt x="249" y="1182"/>
                    <a:pt x="263" y="1188"/>
                    <a:pt x="277" y="1193"/>
                  </a:cubicBezTo>
                  <a:lnTo>
                    <a:pt x="275" y="1197"/>
                  </a:lnTo>
                  <a:close/>
                  <a:moveTo>
                    <a:pt x="936" y="1171"/>
                  </a:moveTo>
                  <a:cubicBezTo>
                    <a:pt x="934" y="1167"/>
                    <a:pt x="934" y="1167"/>
                    <a:pt x="934" y="1167"/>
                  </a:cubicBezTo>
                  <a:cubicBezTo>
                    <a:pt x="948" y="1161"/>
                    <a:pt x="962" y="1156"/>
                    <a:pt x="976" y="1150"/>
                  </a:cubicBezTo>
                  <a:cubicBezTo>
                    <a:pt x="978" y="1154"/>
                    <a:pt x="978" y="1154"/>
                    <a:pt x="978" y="1154"/>
                  </a:cubicBezTo>
                  <a:cubicBezTo>
                    <a:pt x="964" y="1160"/>
                    <a:pt x="950" y="1166"/>
                    <a:pt x="936" y="1171"/>
                  </a:cubicBezTo>
                  <a:close/>
                  <a:moveTo>
                    <a:pt x="193" y="1161"/>
                  </a:moveTo>
                  <a:cubicBezTo>
                    <a:pt x="179" y="1154"/>
                    <a:pt x="166" y="1147"/>
                    <a:pt x="154" y="1139"/>
                  </a:cubicBezTo>
                  <a:cubicBezTo>
                    <a:pt x="156" y="1135"/>
                    <a:pt x="156" y="1135"/>
                    <a:pt x="156" y="1135"/>
                  </a:cubicBezTo>
                  <a:cubicBezTo>
                    <a:pt x="168" y="1143"/>
                    <a:pt x="181" y="1150"/>
                    <a:pt x="195" y="1157"/>
                  </a:cubicBezTo>
                  <a:lnTo>
                    <a:pt x="193" y="1161"/>
                  </a:lnTo>
                  <a:close/>
                  <a:moveTo>
                    <a:pt x="1019" y="1136"/>
                  </a:moveTo>
                  <a:cubicBezTo>
                    <a:pt x="1017" y="1132"/>
                    <a:pt x="1017" y="1132"/>
                    <a:pt x="1017" y="1132"/>
                  </a:cubicBezTo>
                  <a:cubicBezTo>
                    <a:pt x="1030" y="1126"/>
                    <a:pt x="1044" y="1119"/>
                    <a:pt x="1057" y="1112"/>
                  </a:cubicBezTo>
                  <a:cubicBezTo>
                    <a:pt x="1059" y="1117"/>
                    <a:pt x="1059" y="1117"/>
                    <a:pt x="1059" y="1117"/>
                  </a:cubicBezTo>
                  <a:cubicBezTo>
                    <a:pt x="1046" y="1123"/>
                    <a:pt x="1032" y="1130"/>
                    <a:pt x="1019" y="1136"/>
                  </a:cubicBezTo>
                  <a:close/>
                  <a:moveTo>
                    <a:pt x="116" y="1113"/>
                  </a:moveTo>
                  <a:cubicBezTo>
                    <a:pt x="104" y="1103"/>
                    <a:pt x="93" y="1093"/>
                    <a:pt x="82" y="1083"/>
                  </a:cubicBezTo>
                  <a:cubicBezTo>
                    <a:pt x="85" y="1080"/>
                    <a:pt x="85" y="1080"/>
                    <a:pt x="85" y="1080"/>
                  </a:cubicBezTo>
                  <a:cubicBezTo>
                    <a:pt x="96" y="1090"/>
                    <a:pt x="107" y="1100"/>
                    <a:pt x="119" y="1109"/>
                  </a:cubicBezTo>
                  <a:lnTo>
                    <a:pt x="116" y="1113"/>
                  </a:lnTo>
                  <a:close/>
                  <a:moveTo>
                    <a:pt x="1099" y="1096"/>
                  </a:moveTo>
                  <a:cubicBezTo>
                    <a:pt x="1097" y="1092"/>
                    <a:pt x="1097" y="1092"/>
                    <a:pt x="1097" y="1092"/>
                  </a:cubicBezTo>
                  <a:cubicBezTo>
                    <a:pt x="1110" y="1085"/>
                    <a:pt x="1123" y="1077"/>
                    <a:pt x="1136" y="1070"/>
                  </a:cubicBezTo>
                  <a:cubicBezTo>
                    <a:pt x="1139" y="1074"/>
                    <a:pt x="1139" y="1074"/>
                    <a:pt x="1139" y="1074"/>
                  </a:cubicBezTo>
                  <a:cubicBezTo>
                    <a:pt x="1126" y="1081"/>
                    <a:pt x="1112" y="1089"/>
                    <a:pt x="1099" y="1096"/>
                  </a:cubicBezTo>
                  <a:close/>
                  <a:moveTo>
                    <a:pt x="1177" y="1050"/>
                  </a:moveTo>
                  <a:cubicBezTo>
                    <a:pt x="1175" y="1046"/>
                    <a:pt x="1175" y="1046"/>
                    <a:pt x="1175" y="1046"/>
                  </a:cubicBezTo>
                  <a:cubicBezTo>
                    <a:pt x="1188" y="1038"/>
                    <a:pt x="1201" y="1030"/>
                    <a:pt x="1213" y="1022"/>
                  </a:cubicBezTo>
                  <a:cubicBezTo>
                    <a:pt x="1215" y="1026"/>
                    <a:pt x="1215" y="1026"/>
                    <a:pt x="1215" y="1026"/>
                  </a:cubicBezTo>
                  <a:cubicBezTo>
                    <a:pt x="1203" y="1034"/>
                    <a:pt x="1190" y="1042"/>
                    <a:pt x="1177" y="1050"/>
                  </a:cubicBezTo>
                  <a:close/>
                  <a:moveTo>
                    <a:pt x="52" y="1049"/>
                  </a:moveTo>
                  <a:cubicBezTo>
                    <a:pt x="42" y="1037"/>
                    <a:pt x="33" y="1024"/>
                    <a:pt x="26" y="1012"/>
                  </a:cubicBezTo>
                  <a:cubicBezTo>
                    <a:pt x="30" y="1009"/>
                    <a:pt x="30" y="1009"/>
                    <a:pt x="30" y="1009"/>
                  </a:cubicBezTo>
                  <a:cubicBezTo>
                    <a:pt x="37" y="1022"/>
                    <a:pt x="45" y="1034"/>
                    <a:pt x="55" y="1047"/>
                  </a:cubicBezTo>
                  <a:lnTo>
                    <a:pt x="52" y="1049"/>
                  </a:lnTo>
                  <a:close/>
                  <a:moveTo>
                    <a:pt x="1253" y="1001"/>
                  </a:moveTo>
                  <a:cubicBezTo>
                    <a:pt x="1250" y="997"/>
                    <a:pt x="1250" y="997"/>
                    <a:pt x="1250" y="997"/>
                  </a:cubicBezTo>
                  <a:cubicBezTo>
                    <a:pt x="1263" y="989"/>
                    <a:pt x="1275" y="980"/>
                    <a:pt x="1287" y="971"/>
                  </a:cubicBezTo>
                  <a:cubicBezTo>
                    <a:pt x="1289" y="975"/>
                    <a:pt x="1289" y="975"/>
                    <a:pt x="1289" y="975"/>
                  </a:cubicBezTo>
                  <a:cubicBezTo>
                    <a:pt x="1278" y="984"/>
                    <a:pt x="1265" y="992"/>
                    <a:pt x="1253" y="1001"/>
                  </a:cubicBezTo>
                  <a:close/>
                  <a:moveTo>
                    <a:pt x="8" y="970"/>
                  </a:moveTo>
                  <a:cubicBezTo>
                    <a:pt x="3" y="955"/>
                    <a:pt x="1" y="939"/>
                    <a:pt x="0" y="925"/>
                  </a:cubicBezTo>
                  <a:cubicBezTo>
                    <a:pt x="4" y="924"/>
                    <a:pt x="4" y="924"/>
                    <a:pt x="4" y="924"/>
                  </a:cubicBezTo>
                  <a:cubicBezTo>
                    <a:pt x="5" y="939"/>
                    <a:pt x="8" y="954"/>
                    <a:pt x="12" y="968"/>
                  </a:cubicBezTo>
                  <a:lnTo>
                    <a:pt x="8" y="970"/>
                  </a:lnTo>
                  <a:close/>
                  <a:moveTo>
                    <a:pt x="1325" y="948"/>
                  </a:moveTo>
                  <a:cubicBezTo>
                    <a:pt x="1323" y="944"/>
                    <a:pt x="1323" y="944"/>
                    <a:pt x="1323" y="944"/>
                  </a:cubicBezTo>
                  <a:cubicBezTo>
                    <a:pt x="1335" y="935"/>
                    <a:pt x="1346" y="925"/>
                    <a:pt x="1358" y="916"/>
                  </a:cubicBezTo>
                  <a:cubicBezTo>
                    <a:pt x="1360" y="919"/>
                    <a:pt x="1360" y="919"/>
                    <a:pt x="1360" y="919"/>
                  </a:cubicBezTo>
                  <a:cubicBezTo>
                    <a:pt x="1349" y="929"/>
                    <a:pt x="1337" y="938"/>
                    <a:pt x="1325" y="948"/>
                  </a:cubicBezTo>
                  <a:close/>
                  <a:moveTo>
                    <a:pt x="1394" y="889"/>
                  </a:moveTo>
                  <a:cubicBezTo>
                    <a:pt x="1391" y="886"/>
                    <a:pt x="1391" y="886"/>
                    <a:pt x="1391" y="886"/>
                  </a:cubicBezTo>
                  <a:cubicBezTo>
                    <a:pt x="1403" y="876"/>
                    <a:pt x="1414" y="865"/>
                    <a:pt x="1424" y="855"/>
                  </a:cubicBezTo>
                  <a:cubicBezTo>
                    <a:pt x="1427" y="858"/>
                    <a:pt x="1427" y="858"/>
                    <a:pt x="1427" y="858"/>
                  </a:cubicBezTo>
                  <a:cubicBezTo>
                    <a:pt x="1417" y="869"/>
                    <a:pt x="1406" y="879"/>
                    <a:pt x="1394" y="889"/>
                  </a:cubicBezTo>
                  <a:close/>
                  <a:moveTo>
                    <a:pt x="12" y="888"/>
                  </a:moveTo>
                  <a:cubicBezTo>
                    <a:pt x="7" y="887"/>
                    <a:pt x="7" y="887"/>
                    <a:pt x="7" y="887"/>
                  </a:cubicBezTo>
                  <a:cubicBezTo>
                    <a:pt x="12" y="873"/>
                    <a:pt x="18" y="859"/>
                    <a:pt x="27" y="846"/>
                  </a:cubicBezTo>
                  <a:cubicBezTo>
                    <a:pt x="30" y="848"/>
                    <a:pt x="30" y="848"/>
                    <a:pt x="30" y="848"/>
                  </a:cubicBezTo>
                  <a:cubicBezTo>
                    <a:pt x="22" y="861"/>
                    <a:pt x="16" y="874"/>
                    <a:pt x="12" y="888"/>
                  </a:cubicBezTo>
                  <a:close/>
                  <a:moveTo>
                    <a:pt x="1459" y="826"/>
                  </a:moveTo>
                  <a:cubicBezTo>
                    <a:pt x="1455" y="822"/>
                    <a:pt x="1455" y="822"/>
                    <a:pt x="1455" y="822"/>
                  </a:cubicBezTo>
                  <a:cubicBezTo>
                    <a:pt x="1466" y="811"/>
                    <a:pt x="1476" y="800"/>
                    <a:pt x="1485" y="789"/>
                  </a:cubicBezTo>
                  <a:cubicBezTo>
                    <a:pt x="1489" y="792"/>
                    <a:pt x="1489" y="792"/>
                    <a:pt x="1489" y="792"/>
                  </a:cubicBezTo>
                  <a:cubicBezTo>
                    <a:pt x="1479" y="803"/>
                    <a:pt x="1469" y="814"/>
                    <a:pt x="1459" y="826"/>
                  </a:cubicBezTo>
                  <a:close/>
                  <a:moveTo>
                    <a:pt x="1517" y="756"/>
                  </a:moveTo>
                  <a:cubicBezTo>
                    <a:pt x="1513" y="753"/>
                    <a:pt x="1513" y="753"/>
                    <a:pt x="1513" y="753"/>
                  </a:cubicBezTo>
                  <a:cubicBezTo>
                    <a:pt x="1522" y="741"/>
                    <a:pt x="1531" y="729"/>
                    <a:pt x="1539" y="717"/>
                  </a:cubicBezTo>
                  <a:cubicBezTo>
                    <a:pt x="1543" y="719"/>
                    <a:pt x="1543" y="719"/>
                    <a:pt x="1543" y="719"/>
                  </a:cubicBezTo>
                  <a:cubicBezTo>
                    <a:pt x="1535" y="732"/>
                    <a:pt x="1526" y="744"/>
                    <a:pt x="1517" y="756"/>
                  </a:cubicBezTo>
                  <a:close/>
                  <a:moveTo>
                    <a:pt x="1568" y="681"/>
                  </a:moveTo>
                  <a:cubicBezTo>
                    <a:pt x="1564" y="679"/>
                    <a:pt x="1564" y="679"/>
                    <a:pt x="1564" y="679"/>
                  </a:cubicBezTo>
                  <a:cubicBezTo>
                    <a:pt x="1572" y="666"/>
                    <a:pt x="1579" y="653"/>
                    <a:pt x="1586" y="639"/>
                  </a:cubicBezTo>
                  <a:cubicBezTo>
                    <a:pt x="1590" y="642"/>
                    <a:pt x="1590" y="642"/>
                    <a:pt x="1590" y="642"/>
                  </a:cubicBezTo>
                  <a:cubicBezTo>
                    <a:pt x="1583" y="655"/>
                    <a:pt x="1575" y="668"/>
                    <a:pt x="1568" y="681"/>
                  </a:cubicBezTo>
                  <a:close/>
                  <a:moveTo>
                    <a:pt x="1611" y="601"/>
                  </a:moveTo>
                  <a:cubicBezTo>
                    <a:pt x="1607" y="599"/>
                    <a:pt x="1607" y="599"/>
                    <a:pt x="1607" y="599"/>
                  </a:cubicBezTo>
                  <a:cubicBezTo>
                    <a:pt x="1613" y="585"/>
                    <a:pt x="1619" y="572"/>
                    <a:pt x="1625" y="558"/>
                  </a:cubicBezTo>
                  <a:cubicBezTo>
                    <a:pt x="1629" y="559"/>
                    <a:pt x="1629" y="559"/>
                    <a:pt x="1629" y="559"/>
                  </a:cubicBezTo>
                  <a:cubicBezTo>
                    <a:pt x="1623" y="573"/>
                    <a:pt x="1617" y="587"/>
                    <a:pt x="1611" y="601"/>
                  </a:cubicBezTo>
                  <a:close/>
                  <a:moveTo>
                    <a:pt x="1645" y="517"/>
                  </a:moveTo>
                  <a:cubicBezTo>
                    <a:pt x="1641" y="515"/>
                    <a:pt x="1641" y="515"/>
                    <a:pt x="1641" y="515"/>
                  </a:cubicBezTo>
                  <a:cubicBezTo>
                    <a:pt x="1646" y="501"/>
                    <a:pt x="1650" y="487"/>
                    <a:pt x="1655" y="472"/>
                  </a:cubicBezTo>
                  <a:cubicBezTo>
                    <a:pt x="1659" y="474"/>
                    <a:pt x="1659" y="474"/>
                    <a:pt x="1659" y="474"/>
                  </a:cubicBezTo>
                  <a:cubicBezTo>
                    <a:pt x="1655" y="488"/>
                    <a:pt x="1650" y="503"/>
                    <a:pt x="1645" y="517"/>
                  </a:cubicBezTo>
                  <a:close/>
                  <a:moveTo>
                    <a:pt x="1671" y="430"/>
                  </a:moveTo>
                  <a:cubicBezTo>
                    <a:pt x="1667" y="429"/>
                    <a:pt x="1667" y="429"/>
                    <a:pt x="1667" y="429"/>
                  </a:cubicBezTo>
                  <a:cubicBezTo>
                    <a:pt x="1670" y="416"/>
                    <a:pt x="1673" y="403"/>
                    <a:pt x="1675" y="391"/>
                  </a:cubicBezTo>
                  <a:cubicBezTo>
                    <a:pt x="1676" y="389"/>
                    <a:pt x="1676" y="386"/>
                    <a:pt x="1677" y="384"/>
                  </a:cubicBezTo>
                  <a:cubicBezTo>
                    <a:pt x="1681" y="385"/>
                    <a:pt x="1681" y="385"/>
                    <a:pt x="1681" y="385"/>
                  </a:cubicBezTo>
                  <a:cubicBezTo>
                    <a:pt x="1681" y="387"/>
                    <a:pt x="1680" y="389"/>
                    <a:pt x="1680" y="392"/>
                  </a:cubicBezTo>
                  <a:cubicBezTo>
                    <a:pt x="1677" y="404"/>
                    <a:pt x="1674" y="417"/>
                    <a:pt x="1671" y="430"/>
                  </a:cubicBezTo>
                  <a:close/>
                  <a:moveTo>
                    <a:pt x="1687" y="340"/>
                  </a:moveTo>
                  <a:cubicBezTo>
                    <a:pt x="1683" y="340"/>
                    <a:pt x="1683" y="340"/>
                    <a:pt x="1683" y="340"/>
                  </a:cubicBezTo>
                  <a:cubicBezTo>
                    <a:pt x="1683" y="332"/>
                    <a:pt x="1683" y="324"/>
                    <a:pt x="1683" y="316"/>
                  </a:cubicBezTo>
                  <a:cubicBezTo>
                    <a:pt x="1683" y="309"/>
                    <a:pt x="1683" y="302"/>
                    <a:pt x="1683" y="295"/>
                  </a:cubicBezTo>
                  <a:cubicBezTo>
                    <a:pt x="1687" y="294"/>
                    <a:pt x="1687" y="294"/>
                    <a:pt x="1687" y="294"/>
                  </a:cubicBezTo>
                  <a:cubicBezTo>
                    <a:pt x="1688" y="301"/>
                    <a:pt x="1688" y="309"/>
                    <a:pt x="1688" y="316"/>
                  </a:cubicBezTo>
                  <a:cubicBezTo>
                    <a:pt x="1688" y="324"/>
                    <a:pt x="1688" y="332"/>
                    <a:pt x="1687" y="340"/>
                  </a:cubicBezTo>
                  <a:close/>
                  <a:moveTo>
                    <a:pt x="1676" y="250"/>
                  </a:moveTo>
                  <a:cubicBezTo>
                    <a:pt x="1672" y="236"/>
                    <a:pt x="1667" y="221"/>
                    <a:pt x="1661" y="208"/>
                  </a:cubicBezTo>
                  <a:cubicBezTo>
                    <a:pt x="1665" y="206"/>
                    <a:pt x="1665" y="206"/>
                    <a:pt x="1665" y="206"/>
                  </a:cubicBezTo>
                  <a:cubicBezTo>
                    <a:pt x="1671" y="220"/>
                    <a:pt x="1676" y="234"/>
                    <a:pt x="1680" y="249"/>
                  </a:cubicBezTo>
                  <a:lnTo>
                    <a:pt x="1676" y="250"/>
                  </a:lnTo>
                  <a:close/>
                  <a:moveTo>
                    <a:pt x="1639" y="169"/>
                  </a:moveTo>
                  <a:cubicBezTo>
                    <a:pt x="1630" y="157"/>
                    <a:pt x="1621" y="146"/>
                    <a:pt x="1610" y="135"/>
                  </a:cubicBezTo>
                  <a:cubicBezTo>
                    <a:pt x="1613" y="132"/>
                    <a:pt x="1613" y="132"/>
                    <a:pt x="1613" y="132"/>
                  </a:cubicBezTo>
                  <a:cubicBezTo>
                    <a:pt x="1624" y="143"/>
                    <a:pt x="1634" y="154"/>
                    <a:pt x="1642" y="166"/>
                  </a:cubicBezTo>
                  <a:lnTo>
                    <a:pt x="1639" y="169"/>
                  </a:lnTo>
                  <a:close/>
                  <a:moveTo>
                    <a:pt x="1576" y="106"/>
                  </a:moveTo>
                  <a:cubicBezTo>
                    <a:pt x="1564" y="97"/>
                    <a:pt x="1552" y="89"/>
                    <a:pt x="1538" y="81"/>
                  </a:cubicBezTo>
                  <a:cubicBezTo>
                    <a:pt x="1541" y="77"/>
                    <a:pt x="1541" y="77"/>
                    <a:pt x="1541" y="77"/>
                  </a:cubicBezTo>
                  <a:cubicBezTo>
                    <a:pt x="1554" y="85"/>
                    <a:pt x="1567" y="93"/>
                    <a:pt x="1579" y="102"/>
                  </a:cubicBezTo>
                  <a:lnTo>
                    <a:pt x="1576" y="106"/>
                  </a:lnTo>
                  <a:close/>
                  <a:moveTo>
                    <a:pt x="1499" y="61"/>
                  </a:moveTo>
                  <a:cubicBezTo>
                    <a:pt x="1485" y="55"/>
                    <a:pt x="1472" y="49"/>
                    <a:pt x="1457" y="44"/>
                  </a:cubicBezTo>
                  <a:cubicBezTo>
                    <a:pt x="1459" y="40"/>
                    <a:pt x="1459" y="40"/>
                    <a:pt x="1459" y="40"/>
                  </a:cubicBezTo>
                  <a:cubicBezTo>
                    <a:pt x="1473" y="45"/>
                    <a:pt x="1487" y="51"/>
                    <a:pt x="1500" y="57"/>
                  </a:cubicBezTo>
                  <a:lnTo>
                    <a:pt x="1499" y="61"/>
                  </a:lnTo>
                  <a:close/>
                  <a:moveTo>
                    <a:pt x="1414" y="30"/>
                  </a:moveTo>
                  <a:cubicBezTo>
                    <a:pt x="1400" y="26"/>
                    <a:pt x="1386" y="23"/>
                    <a:pt x="1371" y="20"/>
                  </a:cubicBezTo>
                  <a:cubicBezTo>
                    <a:pt x="1372" y="15"/>
                    <a:pt x="1372" y="15"/>
                    <a:pt x="1372" y="15"/>
                  </a:cubicBezTo>
                  <a:cubicBezTo>
                    <a:pt x="1387" y="18"/>
                    <a:pt x="1402" y="22"/>
                    <a:pt x="1416" y="26"/>
                  </a:cubicBezTo>
                  <a:lnTo>
                    <a:pt x="1414" y="30"/>
                  </a:lnTo>
                  <a:close/>
                  <a:moveTo>
                    <a:pt x="1327" y="11"/>
                  </a:moveTo>
                  <a:cubicBezTo>
                    <a:pt x="1312" y="9"/>
                    <a:pt x="1297" y="7"/>
                    <a:pt x="1283" y="5"/>
                  </a:cubicBezTo>
                  <a:cubicBezTo>
                    <a:pt x="1283" y="0"/>
                    <a:pt x="1283" y="0"/>
                    <a:pt x="1283" y="0"/>
                  </a:cubicBezTo>
                  <a:cubicBezTo>
                    <a:pt x="1298" y="2"/>
                    <a:pt x="1313" y="4"/>
                    <a:pt x="1328" y="7"/>
                  </a:cubicBezTo>
                  <a:lnTo>
                    <a:pt x="1327" y="11"/>
                  </a:ln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2" name="Freeform 198"/>
            <p:cNvSpPr/>
            <p:nvPr/>
          </p:nvSpPr>
          <p:spPr bwMode="auto">
            <a:xfrm>
              <a:off x="6084530" y="-3621160"/>
              <a:ext cx="60984" cy="62098"/>
            </a:xfrm>
            <a:custGeom>
              <a:avLst/>
              <a:gdLst>
                <a:gd name="T0" fmla="*/ 3 w 19"/>
                <a:gd name="T1" fmla="*/ 19 h 19"/>
                <a:gd name="T2" fmla="*/ 0 w 19"/>
                <a:gd name="T3" fmla="*/ 16 h 19"/>
                <a:gd name="T4" fmla="*/ 16 w 19"/>
                <a:gd name="T5" fmla="*/ 0 h 19"/>
                <a:gd name="T6" fmla="*/ 19 w 19"/>
                <a:gd name="T7" fmla="*/ 3 h 19"/>
                <a:gd name="T8" fmla="*/ 3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3" y="19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" y="11"/>
                    <a:pt x="11" y="5"/>
                    <a:pt x="16" y="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4" y="8"/>
                    <a:pt x="8" y="14"/>
                    <a:pt x="3" y="19"/>
                  </a:cubicBez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3" name="Freeform 199"/>
            <p:cNvSpPr/>
            <p:nvPr/>
          </p:nvSpPr>
          <p:spPr bwMode="auto">
            <a:xfrm>
              <a:off x="9363744" y="-3063998"/>
              <a:ext cx="756206" cy="545086"/>
            </a:xfrm>
            <a:custGeom>
              <a:avLst/>
              <a:gdLst>
                <a:gd name="T0" fmla="*/ 229 w 231"/>
                <a:gd name="T1" fmla="*/ 30 h 168"/>
                <a:gd name="T2" fmla="*/ 198 w 231"/>
                <a:gd name="T3" fmla="*/ 6 h 168"/>
                <a:gd name="T4" fmla="*/ 139 w 231"/>
                <a:gd name="T5" fmla="*/ 37 h 168"/>
                <a:gd name="T6" fmla="*/ 95 w 231"/>
                <a:gd name="T7" fmla="*/ 35 h 168"/>
                <a:gd name="T8" fmla="*/ 47 w 231"/>
                <a:gd name="T9" fmla="*/ 70 h 168"/>
                <a:gd name="T10" fmla="*/ 14 w 231"/>
                <a:gd name="T11" fmla="*/ 117 h 168"/>
                <a:gd name="T12" fmla="*/ 0 w 231"/>
                <a:gd name="T13" fmla="*/ 146 h 168"/>
                <a:gd name="T14" fmla="*/ 2 w 231"/>
                <a:gd name="T15" fmla="*/ 153 h 168"/>
                <a:gd name="T16" fmla="*/ 24 w 231"/>
                <a:gd name="T17" fmla="*/ 161 h 168"/>
                <a:gd name="T18" fmla="*/ 231 w 231"/>
                <a:gd name="T19" fmla="*/ 33 h 168"/>
                <a:gd name="T20" fmla="*/ 229 w 231"/>
                <a:gd name="T21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68">
                  <a:moveTo>
                    <a:pt x="229" y="30"/>
                  </a:moveTo>
                  <a:cubicBezTo>
                    <a:pt x="229" y="30"/>
                    <a:pt x="210" y="0"/>
                    <a:pt x="198" y="6"/>
                  </a:cubicBezTo>
                  <a:cubicBezTo>
                    <a:pt x="186" y="12"/>
                    <a:pt x="139" y="37"/>
                    <a:pt x="139" y="37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56" y="61"/>
                    <a:pt x="47" y="70"/>
                  </a:cubicBezTo>
                  <a:cubicBezTo>
                    <a:pt x="38" y="79"/>
                    <a:pt x="22" y="101"/>
                    <a:pt x="14" y="117"/>
                  </a:cubicBezTo>
                  <a:cubicBezTo>
                    <a:pt x="7" y="134"/>
                    <a:pt x="0" y="144"/>
                    <a:pt x="0" y="146"/>
                  </a:cubicBezTo>
                  <a:cubicBezTo>
                    <a:pt x="0" y="147"/>
                    <a:pt x="0" y="150"/>
                    <a:pt x="2" y="153"/>
                  </a:cubicBezTo>
                  <a:cubicBezTo>
                    <a:pt x="4" y="156"/>
                    <a:pt x="12" y="168"/>
                    <a:pt x="24" y="161"/>
                  </a:cubicBezTo>
                  <a:cubicBezTo>
                    <a:pt x="36" y="153"/>
                    <a:pt x="231" y="33"/>
                    <a:pt x="231" y="33"/>
                  </a:cubicBezTo>
                  <a:lnTo>
                    <a:pt x="229" y="30"/>
                  </a:lnTo>
                  <a:close/>
                </a:path>
              </a:pathLst>
            </a:custGeom>
            <a:solidFill>
              <a:srgbClr val="EAC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4" name="Freeform 200"/>
            <p:cNvSpPr/>
            <p:nvPr/>
          </p:nvSpPr>
          <p:spPr bwMode="auto">
            <a:xfrm>
              <a:off x="9367229" y="-3008800"/>
              <a:ext cx="752721" cy="489888"/>
            </a:xfrm>
            <a:custGeom>
              <a:avLst/>
              <a:gdLst>
                <a:gd name="T0" fmla="*/ 228 w 230"/>
                <a:gd name="T1" fmla="*/ 13 h 151"/>
                <a:gd name="T2" fmla="*/ 230 w 230"/>
                <a:gd name="T3" fmla="*/ 16 h 151"/>
                <a:gd name="T4" fmla="*/ 23 w 230"/>
                <a:gd name="T5" fmla="*/ 144 h 151"/>
                <a:gd name="T6" fmla="*/ 1 w 230"/>
                <a:gd name="T7" fmla="*/ 136 h 151"/>
                <a:gd name="T8" fmla="*/ 0 w 230"/>
                <a:gd name="T9" fmla="*/ 134 h 151"/>
                <a:gd name="T10" fmla="*/ 218 w 230"/>
                <a:gd name="T11" fmla="*/ 0 h 151"/>
                <a:gd name="T12" fmla="*/ 228 w 230"/>
                <a:gd name="T1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51">
                  <a:moveTo>
                    <a:pt x="228" y="13"/>
                  </a:move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35" y="136"/>
                    <a:pt x="23" y="144"/>
                  </a:cubicBezTo>
                  <a:cubicBezTo>
                    <a:pt x="11" y="151"/>
                    <a:pt x="3" y="139"/>
                    <a:pt x="1" y="136"/>
                  </a:cubicBezTo>
                  <a:cubicBezTo>
                    <a:pt x="0" y="136"/>
                    <a:pt x="0" y="135"/>
                    <a:pt x="0" y="134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3" y="6"/>
                    <a:pt x="228" y="13"/>
                    <a:pt x="228" y="13"/>
                  </a:cubicBezTo>
                  <a:close/>
                </a:path>
              </a:pathLst>
            </a:custGeom>
            <a:solidFill>
              <a:srgbClr val="EBA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5" name="Freeform 201"/>
            <p:cNvSpPr/>
            <p:nvPr/>
          </p:nvSpPr>
          <p:spPr bwMode="auto">
            <a:xfrm>
              <a:off x="9468289" y="-2713833"/>
              <a:ext cx="160302" cy="158696"/>
            </a:xfrm>
            <a:custGeom>
              <a:avLst/>
              <a:gdLst>
                <a:gd name="T0" fmla="*/ 6 w 49"/>
                <a:gd name="T1" fmla="*/ 36 h 49"/>
                <a:gd name="T2" fmla="*/ 35 w 49"/>
                <a:gd name="T3" fmla="*/ 42 h 49"/>
                <a:gd name="T4" fmla="*/ 42 w 49"/>
                <a:gd name="T5" fmla="*/ 13 h 49"/>
                <a:gd name="T6" fmla="*/ 13 w 49"/>
                <a:gd name="T7" fmla="*/ 6 h 49"/>
                <a:gd name="T8" fmla="*/ 6 w 49"/>
                <a:gd name="T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6" y="36"/>
                  </a:moveTo>
                  <a:cubicBezTo>
                    <a:pt x="12" y="46"/>
                    <a:pt x="25" y="49"/>
                    <a:pt x="35" y="42"/>
                  </a:cubicBezTo>
                  <a:cubicBezTo>
                    <a:pt x="45" y="36"/>
                    <a:pt x="49" y="23"/>
                    <a:pt x="42" y="13"/>
                  </a:cubicBezTo>
                  <a:cubicBezTo>
                    <a:pt x="36" y="3"/>
                    <a:pt x="23" y="0"/>
                    <a:pt x="13" y="6"/>
                  </a:cubicBezTo>
                  <a:cubicBezTo>
                    <a:pt x="3" y="12"/>
                    <a:pt x="0" y="26"/>
                    <a:pt x="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6" name="Freeform 202"/>
            <p:cNvSpPr/>
            <p:nvPr/>
          </p:nvSpPr>
          <p:spPr bwMode="auto">
            <a:xfrm>
              <a:off x="9487454" y="-2694857"/>
              <a:ext cx="121969" cy="120747"/>
            </a:xfrm>
            <a:custGeom>
              <a:avLst/>
              <a:gdLst>
                <a:gd name="T0" fmla="*/ 4 w 37"/>
                <a:gd name="T1" fmla="*/ 27 h 37"/>
                <a:gd name="T2" fmla="*/ 27 w 37"/>
                <a:gd name="T3" fmla="*/ 32 h 37"/>
                <a:gd name="T4" fmla="*/ 32 w 37"/>
                <a:gd name="T5" fmla="*/ 10 h 37"/>
                <a:gd name="T6" fmla="*/ 10 w 37"/>
                <a:gd name="T7" fmla="*/ 5 h 37"/>
                <a:gd name="T8" fmla="*/ 4 w 37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4" y="27"/>
                  </a:moveTo>
                  <a:cubicBezTo>
                    <a:pt x="9" y="35"/>
                    <a:pt x="19" y="37"/>
                    <a:pt x="27" y="32"/>
                  </a:cubicBezTo>
                  <a:cubicBezTo>
                    <a:pt x="34" y="27"/>
                    <a:pt x="37" y="17"/>
                    <a:pt x="32" y="10"/>
                  </a:cubicBezTo>
                  <a:cubicBezTo>
                    <a:pt x="27" y="2"/>
                    <a:pt x="17" y="0"/>
                    <a:pt x="10" y="5"/>
                  </a:cubicBezTo>
                  <a:cubicBezTo>
                    <a:pt x="2" y="9"/>
                    <a:pt x="0" y="19"/>
                    <a:pt x="4" y="27"/>
                  </a:cubicBezTo>
                  <a:close/>
                </a:path>
              </a:pathLst>
            </a:custGeom>
            <a:solidFill>
              <a:srgbClr val="DF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7" name="Freeform 203"/>
            <p:cNvSpPr/>
            <p:nvPr/>
          </p:nvSpPr>
          <p:spPr bwMode="auto">
            <a:xfrm>
              <a:off x="9497909" y="-2684508"/>
              <a:ext cx="97575" cy="96598"/>
            </a:xfrm>
            <a:custGeom>
              <a:avLst/>
              <a:gdLst>
                <a:gd name="T0" fmla="*/ 4 w 30"/>
                <a:gd name="T1" fmla="*/ 22 h 30"/>
                <a:gd name="T2" fmla="*/ 22 w 30"/>
                <a:gd name="T3" fmla="*/ 26 h 30"/>
                <a:gd name="T4" fmla="*/ 26 w 30"/>
                <a:gd name="T5" fmla="*/ 8 h 30"/>
                <a:gd name="T6" fmla="*/ 8 w 30"/>
                <a:gd name="T7" fmla="*/ 4 h 30"/>
                <a:gd name="T8" fmla="*/ 4 w 30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4" y="22"/>
                  </a:moveTo>
                  <a:cubicBezTo>
                    <a:pt x="8" y="28"/>
                    <a:pt x="16" y="30"/>
                    <a:pt x="22" y="26"/>
                  </a:cubicBezTo>
                  <a:cubicBezTo>
                    <a:pt x="28" y="23"/>
                    <a:pt x="30" y="15"/>
                    <a:pt x="26" y="8"/>
                  </a:cubicBezTo>
                  <a:cubicBezTo>
                    <a:pt x="22" y="2"/>
                    <a:pt x="14" y="0"/>
                    <a:pt x="8" y="4"/>
                  </a:cubicBezTo>
                  <a:cubicBezTo>
                    <a:pt x="2" y="8"/>
                    <a:pt x="0" y="16"/>
                    <a:pt x="4" y="22"/>
                  </a:cubicBez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8" name="Freeform 204"/>
            <p:cNvSpPr/>
            <p:nvPr/>
          </p:nvSpPr>
          <p:spPr bwMode="auto">
            <a:xfrm>
              <a:off x="9501394" y="-2681058"/>
              <a:ext cx="92347" cy="89698"/>
            </a:xfrm>
            <a:custGeom>
              <a:avLst/>
              <a:gdLst>
                <a:gd name="T0" fmla="*/ 3 w 28"/>
                <a:gd name="T1" fmla="*/ 21 h 28"/>
                <a:gd name="T2" fmla="*/ 2 w 28"/>
                <a:gd name="T3" fmla="*/ 22 h 28"/>
                <a:gd name="T4" fmla="*/ 14 w 28"/>
                <a:gd name="T5" fmla="*/ 28 h 28"/>
                <a:gd name="T6" fmla="*/ 22 w 28"/>
                <a:gd name="T7" fmla="*/ 26 h 28"/>
                <a:gd name="T8" fmla="*/ 28 w 28"/>
                <a:gd name="T9" fmla="*/ 14 h 28"/>
                <a:gd name="T10" fmla="*/ 26 w 28"/>
                <a:gd name="T11" fmla="*/ 7 h 28"/>
                <a:gd name="T12" fmla="*/ 14 w 28"/>
                <a:gd name="T13" fmla="*/ 0 h 28"/>
                <a:gd name="T14" fmla="*/ 7 w 28"/>
                <a:gd name="T15" fmla="*/ 2 h 28"/>
                <a:gd name="T16" fmla="*/ 0 w 28"/>
                <a:gd name="T17" fmla="*/ 14 h 28"/>
                <a:gd name="T18" fmla="*/ 2 w 28"/>
                <a:gd name="T19" fmla="*/ 22 h 28"/>
                <a:gd name="T20" fmla="*/ 3 w 28"/>
                <a:gd name="T21" fmla="*/ 21 h 28"/>
                <a:gd name="T22" fmla="*/ 4 w 28"/>
                <a:gd name="T23" fmla="*/ 21 h 28"/>
                <a:gd name="T24" fmla="*/ 2 w 28"/>
                <a:gd name="T25" fmla="*/ 14 h 28"/>
                <a:gd name="T26" fmla="*/ 8 w 28"/>
                <a:gd name="T27" fmla="*/ 4 h 28"/>
                <a:gd name="T28" fmla="*/ 14 w 28"/>
                <a:gd name="T29" fmla="*/ 2 h 28"/>
                <a:gd name="T30" fmla="*/ 24 w 28"/>
                <a:gd name="T31" fmla="*/ 8 h 28"/>
                <a:gd name="T32" fmla="*/ 26 w 28"/>
                <a:gd name="T33" fmla="*/ 14 h 28"/>
                <a:gd name="T34" fmla="*/ 21 w 28"/>
                <a:gd name="T35" fmla="*/ 25 h 28"/>
                <a:gd name="T36" fmla="*/ 14 w 28"/>
                <a:gd name="T37" fmla="*/ 26 h 28"/>
                <a:gd name="T38" fmla="*/ 4 w 28"/>
                <a:gd name="T39" fmla="*/ 21 h 28"/>
                <a:gd name="T40" fmla="*/ 3 w 28"/>
                <a:gd name="T41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5" y="26"/>
                    <a:pt x="9" y="28"/>
                    <a:pt x="14" y="28"/>
                  </a:cubicBezTo>
                  <a:cubicBezTo>
                    <a:pt x="17" y="28"/>
                    <a:pt x="19" y="28"/>
                    <a:pt x="22" y="26"/>
                  </a:cubicBezTo>
                  <a:cubicBezTo>
                    <a:pt x="26" y="24"/>
                    <a:pt x="28" y="19"/>
                    <a:pt x="28" y="14"/>
                  </a:cubicBezTo>
                  <a:cubicBezTo>
                    <a:pt x="28" y="12"/>
                    <a:pt x="28" y="9"/>
                    <a:pt x="26" y="7"/>
                  </a:cubicBezTo>
                  <a:cubicBezTo>
                    <a:pt x="23" y="3"/>
                    <a:pt x="19" y="0"/>
                    <a:pt x="14" y="0"/>
                  </a:cubicBezTo>
                  <a:cubicBezTo>
                    <a:pt x="12" y="0"/>
                    <a:pt x="9" y="1"/>
                    <a:pt x="7" y="2"/>
                  </a:cubicBezTo>
                  <a:cubicBezTo>
                    <a:pt x="2" y="5"/>
                    <a:pt x="0" y="10"/>
                    <a:pt x="0" y="14"/>
                  </a:cubicBezTo>
                  <a:cubicBezTo>
                    <a:pt x="0" y="17"/>
                    <a:pt x="1" y="19"/>
                    <a:pt x="2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2" y="17"/>
                    <a:pt x="2" y="14"/>
                  </a:cubicBezTo>
                  <a:cubicBezTo>
                    <a:pt x="2" y="10"/>
                    <a:pt x="4" y="6"/>
                    <a:pt x="8" y="4"/>
                  </a:cubicBezTo>
                  <a:cubicBezTo>
                    <a:pt x="10" y="3"/>
                    <a:pt x="12" y="2"/>
                    <a:pt x="14" y="2"/>
                  </a:cubicBezTo>
                  <a:cubicBezTo>
                    <a:pt x="18" y="2"/>
                    <a:pt x="22" y="4"/>
                    <a:pt x="24" y="8"/>
                  </a:cubicBezTo>
                  <a:cubicBezTo>
                    <a:pt x="26" y="10"/>
                    <a:pt x="26" y="12"/>
                    <a:pt x="26" y="14"/>
                  </a:cubicBezTo>
                  <a:cubicBezTo>
                    <a:pt x="26" y="18"/>
                    <a:pt x="24" y="22"/>
                    <a:pt x="21" y="25"/>
                  </a:cubicBezTo>
                  <a:cubicBezTo>
                    <a:pt x="19" y="26"/>
                    <a:pt x="16" y="26"/>
                    <a:pt x="14" y="26"/>
                  </a:cubicBezTo>
                  <a:cubicBezTo>
                    <a:pt x="10" y="26"/>
                    <a:pt x="6" y="24"/>
                    <a:pt x="4" y="21"/>
                  </a:cubicBezTo>
                  <a:lnTo>
                    <a:pt x="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9" name="Freeform 206"/>
            <p:cNvSpPr/>
            <p:nvPr/>
          </p:nvSpPr>
          <p:spPr bwMode="auto">
            <a:xfrm>
              <a:off x="9360258" y="-2596536"/>
              <a:ext cx="92347" cy="93148"/>
            </a:xfrm>
            <a:custGeom>
              <a:avLst/>
              <a:gdLst>
                <a:gd name="T0" fmla="*/ 28 w 28"/>
                <a:gd name="T1" fmla="*/ 16 h 29"/>
                <a:gd name="T2" fmla="*/ 12 w 28"/>
                <a:gd name="T3" fmla="*/ 7 h 29"/>
                <a:gd name="T4" fmla="*/ 4 w 28"/>
                <a:gd name="T5" fmla="*/ 23 h 29"/>
                <a:gd name="T6" fmla="*/ 28 w 28"/>
                <a:gd name="T7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8" y="16"/>
                  </a:moveTo>
                  <a:cubicBezTo>
                    <a:pt x="28" y="16"/>
                    <a:pt x="23" y="0"/>
                    <a:pt x="12" y="7"/>
                  </a:cubicBezTo>
                  <a:cubicBezTo>
                    <a:pt x="1" y="13"/>
                    <a:pt x="0" y="16"/>
                    <a:pt x="4" y="23"/>
                  </a:cubicBezTo>
                  <a:cubicBezTo>
                    <a:pt x="8" y="29"/>
                    <a:pt x="18" y="21"/>
                    <a:pt x="28" y="16"/>
                  </a:cubicBez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0" name="Freeform 207"/>
            <p:cNvSpPr/>
            <p:nvPr/>
          </p:nvSpPr>
          <p:spPr bwMode="auto">
            <a:xfrm>
              <a:off x="10051995" y="-2972576"/>
              <a:ext cx="81893" cy="60374"/>
            </a:xfrm>
            <a:custGeom>
              <a:avLst/>
              <a:gdLst>
                <a:gd name="T0" fmla="*/ 22 w 25"/>
                <a:gd name="T1" fmla="*/ 0 h 19"/>
                <a:gd name="T2" fmla="*/ 8 w 25"/>
                <a:gd name="T3" fmla="*/ 9 h 19"/>
                <a:gd name="T4" fmla="*/ 2 w 25"/>
                <a:gd name="T5" fmla="*/ 6 h 19"/>
                <a:gd name="T6" fmla="*/ 5 w 25"/>
                <a:gd name="T7" fmla="*/ 17 h 19"/>
                <a:gd name="T8" fmla="*/ 25 w 25"/>
                <a:gd name="T9" fmla="*/ 5 h 19"/>
                <a:gd name="T10" fmla="*/ 22 w 25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9">
                  <a:moveTo>
                    <a:pt x="22" y="0"/>
                  </a:moveTo>
                  <a:cubicBezTo>
                    <a:pt x="22" y="0"/>
                    <a:pt x="10" y="8"/>
                    <a:pt x="8" y="9"/>
                  </a:cubicBezTo>
                  <a:cubicBezTo>
                    <a:pt x="6" y="10"/>
                    <a:pt x="4" y="5"/>
                    <a:pt x="2" y="6"/>
                  </a:cubicBezTo>
                  <a:cubicBezTo>
                    <a:pt x="0" y="8"/>
                    <a:pt x="1" y="19"/>
                    <a:pt x="5" y="17"/>
                  </a:cubicBezTo>
                  <a:cubicBezTo>
                    <a:pt x="9" y="14"/>
                    <a:pt x="25" y="5"/>
                    <a:pt x="25" y="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1" name="Freeform 208"/>
            <p:cNvSpPr/>
            <p:nvPr/>
          </p:nvSpPr>
          <p:spPr bwMode="auto">
            <a:xfrm>
              <a:off x="9815027" y="-2946701"/>
              <a:ext cx="85378" cy="129372"/>
            </a:xfrm>
            <a:custGeom>
              <a:avLst/>
              <a:gdLst>
                <a:gd name="T0" fmla="*/ 45 w 49"/>
                <a:gd name="T1" fmla="*/ 75 h 75"/>
                <a:gd name="T2" fmla="*/ 0 w 49"/>
                <a:gd name="T3" fmla="*/ 1 h 75"/>
                <a:gd name="T4" fmla="*/ 4 w 49"/>
                <a:gd name="T5" fmla="*/ 0 h 75"/>
                <a:gd name="T6" fmla="*/ 49 w 49"/>
                <a:gd name="T7" fmla="*/ 71 h 75"/>
                <a:gd name="T8" fmla="*/ 45 w 4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45" y="75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49" y="71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2" name="Freeform 209"/>
            <p:cNvSpPr/>
            <p:nvPr/>
          </p:nvSpPr>
          <p:spPr bwMode="auto">
            <a:xfrm>
              <a:off x="9586771" y="-2805255"/>
              <a:ext cx="108029" cy="110397"/>
            </a:xfrm>
            <a:custGeom>
              <a:avLst/>
              <a:gdLst>
                <a:gd name="T0" fmla="*/ 31 w 33"/>
                <a:gd name="T1" fmla="*/ 34 h 34"/>
                <a:gd name="T2" fmla="*/ 0 w 33"/>
                <a:gd name="T3" fmla="*/ 13 h 34"/>
                <a:gd name="T4" fmla="*/ 0 w 33"/>
                <a:gd name="T5" fmla="*/ 12 h 34"/>
                <a:gd name="T6" fmla="*/ 2 w 33"/>
                <a:gd name="T7" fmla="*/ 0 h 34"/>
                <a:gd name="T8" fmla="*/ 4 w 33"/>
                <a:gd name="T9" fmla="*/ 0 h 34"/>
                <a:gd name="T10" fmla="*/ 2 w 33"/>
                <a:gd name="T11" fmla="*/ 11 h 34"/>
                <a:gd name="T12" fmla="*/ 33 w 33"/>
                <a:gd name="T13" fmla="*/ 32 h 34"/>
                <a:gd name="T14" fmla="*/ 33 w 33"/>
                <a:gd name="T15" fmla="*/ 34 h 34"/>
                <a:gd name="T16" fmla="*/ 31 w 33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4">
                  <a:moveTo>
                    <a:pt x="31" y="34"/>
                  </a:moveTo>
                  <a:cubicBezTo>
                    <a:pt x="23" y="32"/>
                    <a:pt x="1" y="14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9" y="17"/>
                    <a:pt x="27" y="31"/>
                    <a:pt x="33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1" y="34"/>
                  </a:cubicBez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3" name="Freeform 210"/>
            <p:cNvSpPr/>
            <p:nvPr/>
          </p:nvSpPr>
          <p:spPr bwMode="auto">
            <a:xfrm>
              <a:off x="9651241" y="-2931177"/>
              <a:ext cx="111514" cy="55199"/>
            </a:xfrm>
            <a:custGeom>
              <a:avLst/>
              <a:gdLst>
                <a:gd name="T0" fmla="*/ 12 w 64"/>
                <a:gd name="T1" fmla="*/ 0 h 32"/>
                <a:gd name="T2" fmla="*/ 64 w 64"/>
                <a:gd name="T3" fmla="*/ 15 h 32"/>
                <a:gd name="T4" fmla="*/ 38 w 64"/>
                <a:gd name="T5" fmla="*/ 32 h 32"/>
                <a:gd name="T6" fmla="*/ 0 w 64"/>
                <a:gd name="T7" fmla="*/ 8 h 32"/>
                <a:gd name="T8" fmla="*/ 12 w 6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12" y="0"/>
                  </a:moveTo>
                  <a:lnTo>
                    <a:pt x="64" y="15"/>
                  </a:lnTo>
                  <a:lnTo>
                    <a:pt x="38" y="32"/>
                  </a:lnTo>
                  <a:lnTo>
                    <a:pt x="0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4" name="Freeform 211"/>
            <p:cNvSpPr/>
            <p:nvPr/>
          </p:nvSpPr>
          <p:spPr bwMode="auto">
            <a:xfrm>
              <a:off x="9546696" y="-2915652"/>
              <a:ext cx="160302" cy="110397"/>
            </a:xfrm>
            <a:custGeom>
              <a:avLst/>
              <a:gdLst>
                <a:gd name="T0" fmla="*/ 0 w 49"/>
                <a:gd name="T1" fmla="*/ 22 h 34"/>
                <a:gd name="T2" fmla="*/ 30 w 49"/>
                <a:gd name="T3" fmla="*/ 0 h 34"/>
                <a:gd name="T4" fmla="*/ 49 w 49"/>
                <a:gd name="T5" fmla="*/ 14 h 34"/>
                <a:gd name="T6" fmla="*/ 15 w 49"/>
                <a:gd name="T7" fmla="*/ 34 h 34"/>
                <a:gd name="T8" fmla="*/ 0 w 49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0" y="22"/>
                  </a:moveTo>
                  <a:cubicBezTo>
                    <a:pt x="1" y="18"/>
                    <a:pt x="30" y="0"/>
                    <a:pt x="30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8" y="29"/>
                    <a:pt x="0" y="22"/>
                  </a:cubicBez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5" name="Freeform 212"/>
            <p:cNvSpPr/>
            <p:nvPr/>
          </p:nvSpPr>
          <p:spPr bwMode="auto">
            <a:xfrm>
              <a:off x="9478742" y="-2834580"/>
              <a:ext cx="104545" cy="98323"/>
            </a:xfrm>
            <a:custGeom>
              <a:avLst/>
              <a:gdLst>
                <a:gd name="T0" fmla="*/ 34 w 60"/>
                <a:gd name="T1" fmla="*/ 0 h 57"/>
                <a:gd name="T2" fmla="*/ 0 w 60"/>
                <a:gd name="T3" fmla="*/ 57 h 57"/>
                <a:gd name="T4" fmla="*/ 60 w 60"/>
                <a:gd name="T5" fmla="*/ 19 h 57"/>
                <a:gd name="T6" fmla="*/ 34 w 6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7">
                  <a:moveTo>
                    <a:pt x="34" y="0"/>
                  </a:moveTo>
                  <a:lnTo>
                    <a:pt x="0" y="57"/>
                  </a:lnTo>
                  <a:lnTo>
                    <a:pt x="60" y="1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6" name="Freeform 213"/>
            <p:cNvSpPr/>
            <p:nvPr/>
          </p:nvSpPr>
          <p:spPr bwMode="auto">
            <a:xfrm>
              <a:off x="9619878" y="-2808705"/>
              <a:ext cx="31363" cy="24149"/>
            </a:xfrm>
            <a:custGeom>
              <a:avLst/>
              <a:gdLst>
                <a:gd name="T0" fmla="*/ 2 w 18"/>
                <a:gd name="T1" fmla="*/ 14 h 14"/>
                <a:gd name="T2" fmla="*/ 18 w 18"/>
                <a:gd name="T3" fmla="*/ 2 h 14"/>
                <a:gd name="T4" fmla="*/ 17 w 18"/>
                <a:gd name="T5" fmla="*/ 0 h 14"/>
                <a:gd name="T6" fmla="*/ 0 w 18"/>
                <a:gd name="T7" fmla="*/ 10 h 14"/>
                <a:gd name="T8" fmla="*/ 2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2" y="14"/>
                  </a:moveTo>
                  <a:lnTo>
                    <a:pt x="18" y="2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7" name="Freeform 214"/>
            <p:cNvSpPr/>
            <p:nvPr/>
          </p:nvSpPr>
          <p:spPr bwMode="auto">
            <a:xfrm>
              <a:off x="9907375" y="-2982926"/>
              <a:ext cx="156817" cy="158696"/>
            </a:xfrm>
            <a:custGeom>
              <a:avLst/>
              <a:gdLst>
                <a:gd name="T0" fmla="*/ 6 w 48"/>
                <a:gd name="T1" fmla="*/ 36 h 49"/>
                <a:gd name="T2" fmla="*/ 35 w 48"/>
                <a:gd name="T3" fmla="*/ 43 h 49"/>
                <a:gd name="T4" fmla="*/ 42 w 48"/>
                <a:gd name="T5" fmla="*/ 14 h 49"/>
                <a:gd name="T6" fmla="*/ 13 w 48"/>
                <a:gd name="T7" fmla="*/ 7 h 49"/>
                <a:gd name="T8" fmla="*/ 6 w 48"/>
                <a:gd name="T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6" y="36"/>
                  </a:moveTo>
                  <a:cubicBezTo>
                    <a:pt x="12" y="46"/>
                    <a:pt x="25" y="49"/>
                    <a:pt x="35" y="43"/>
                  </a:cubicBezTo>
                  <a:cubicBezTo>
                    <a:pt x="45" y="37"/>
                    <a:pt x="48" y="24"/>
                    <a:pt x="42" y="14"/>
                  </a:cubicBezTo>
                  <a:cubicBezTo>
                    <a:pt x="36" y="4"/>
                    <a:pt x="23" y="0"/>
                    <a:pt x="13" y="7"/>
                  </a:cubicBezTo>
                  <a:cubicBezTo>
                    <a:pt x="3" y="13"/>
                    <a:pt x="0" y="26"/>
                    <a:pt x="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8" name="Freeform 215"/>
            <p:cNvSpPr/>
            <p:nvPr/>
          </p:nvSpPr>
          <p:spPr bwMode="auto">
            <a:xfrm>
              <a:off x="9923057" y="-2963951"/>
              <a:ext cx="121969" cy="120747"/>
            </a:xfrm>
            <a:custGeom>
              <a:avLst/>
              <a:gdLst>
                <a:gd name="T0" fmla="*/ 5 w 37"/>
                <a:gd name="T1" fmla="*/ 27 h 37"/>
                <a:gd name="T2" fmla="*/ 27 w 37"/>
                <a:gd name="T3" fmla="*/ 33 h 37"/>
                <a:gd name="T4" fmla="*/ 33 w 37"/>
                <a:gd name="T5" fmla="*/ 10 h 37"/>
                <a:gd name="T6" fmla="*/ 10 w 37"/>
                <a:gd name="T7" fmla="*/ 5 h 37"/>
                <a:gd name="T8" fmla="*/ 5 w 37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5" y="27"/>
                  </a:moveTo>
                  <a:cubicBezTo>
                    <a:pt x="10" y="35"/>
                    <a:pt x="20" y="37"/>
                    <a:pt x="27" y="33"/>
                  </a:cubicBezTo>
                  <a:cubicBezTo>
                    <a:pt x="35" y="28"/>
                    <a:pt x="37" y="18"/>
                    <a:pt x="33" y="10"/>
                  </a:cubicBezTo>
                  <a:cubicBezTo>
                    <a:pt x="28" y="3"/>
                    <a:pt x="18" y="0"/>
                    <a:pt x="10" y="5"/>
                  </a:cubicBezTo>
                  <a:cubicBezTo>
                    <a:pt x="3" y="10"/>
                    <a:pt x="0" y="20"/>
                    <a:pt x="5" y="27"/>
                  </a:cubicBezTo>
                  <a:close/>
                </a:path>
              </a:pathLst>
            </a:custGeom>
            <a:solidFill>
              <a:srgbClr val="DF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9" name="Freeform 216"/>
            <p:cNvSpPr/>
            <p:nvPr/>
          </p:nvSpPr>
          <p:spPr bwMode="auto">
            <a:xfrm>
              <a:off x="9936996" y="-2950151"/>
              <a:ext cx="97575" cy="96598"/>
            </a:xfrm>
            <a:custGeom>
              <a:avLst/>
              <a:gdLst>
                <a:gd name="T0" fmla="*/ 4 w 30"/>
                <a:gd name="T1" fmla="*/ 22 h 30"/>
                <a:gd name="T2" fmla="*/ 22 w 30"/>
                <a:gd name="T3" fmla="*/ 26 h 30"/>
                <a:gd name="T4" fmla="*/ 26 w 30"/>
                <a:gd name="T5" fmla="*/ 8 h 30"/>
                <a:gd name="T6" fmla="*/ 8 w 30"/>
                <a:gd name="T7" fmla="*/ 4 h 30"/>
                <a:gd name="T8" fmla="*/ 4 w 30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4" y="22"/>
                  </a:moveTo>
                  <a:cubicBezTo>
                    <a:pt x="8" y="28"/>
                    <a:pt x="16" y="30"/>
                    <a:pt x="22" y="26"/>
                  </a:cubicBezTo>
                  <a:cubicBezTo>
                    <a:pt x="28" y="22"/>
                    <a:pt x="30" y="14"/>
                    <a:pt x="26" y="8"/>
                  </a:cubicBezTo>
                  <a:cubicBezTo>
                    <a:pt x="22" y="2"/>
                    <a:pt x="14" y="0"/>
                    <a:pt x="8" y="4"/>
                  </a:cubicBezTo>
                  <a:cubicBezTo>
                    <a:pt x="2" y="7"/>
                    <a:pt x="0" y="15"/>
                    <a:pt x="4" y="22"/>
                  </a:cubicBez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0" name="Freeform 217"/>
            <p:cNvSpPr/>
            <p:nvPr/>
          </p:nvSpPr>
          <p:spPr bwMode="auto">
            <a:xfrm>
              <a:off x="9940481" y="-2946701"/>
              <a:ext cx="90605" cy="89698"/>
            </a:xfrm>
            <a:custGeom>
              <a:avLst/>
              <a:gdLst>
                <a:gd name="T0" fmla="*/ 3 w 28"/>
                <a:gd name="T1" fmla="*/ 21 h 28"/>
                <a:gd name="T2" fmla="*/ 2 w 28"/>
                <a:gd name="T3" fmla="*/ 21 h 28"/>
                <a:gd name="T4" fmla="*/ 14 w 28"/>
                <a:gd name="T5" fmla="*/ 28 h 28"/>
                <a:gd name="T6" fmla="*/ 21 w 28"/>
                <a:gd name="T7" fmla="*/ 26 h 28"/>
                <a:gd name="T8" fmla="*/ 28 w 28"/>
                <a:gd name="T9" fmla="*/ 14 h 28"/>
                <a:gd name="T10" fmla="*/ 26 w 28"/>
                <a:gd name="T11" fmla="*/ 6 h 28"/>
                <a:gd name="T12" fmla="*/ 14 w 28"/>
                <a:gd name="T13" fmla="*/ 0 h 28"/>
                <a:gd name="T14" fmla="*/ 7 w 28"/>
                <a:gd name="T15" fmla="*/ 2 h 28"/>
                <a:gd name="T16" fmla="*/ 0 w 28"/>
                <a:gd name="T17" fmla="*/ 14 h 28"/>
                <a:gd name="T18" fmla="*/ 2 w 28"/>
                <a:gd name="T19" fmla="*/ 21 h 28"/>
                <a:gd name="T20" fmla="*/ 3 w 28"/>
                <a:gd name="T21" fmla="*/ 21 h 28"/>
                <a:gd name="T22" fmla="*/ 4 w 28"/>
                <a:gd name="T23" fmla="*/ 20 h 28"/>
                <a:gd name="T24" fmla="*/ 2 w 28"/>
                <a:gd name="T25" fmla="*/ 14 h 28"/>
                <a:gd name="T26" fmla="*/ 8 w 28"/>
                <a:gd name="T27" fmla="*/ 3 h 28"/>
                <a:gd name="T28" fmla="*/ 14 w 28"/>
                <a:gd name="T29" fmla="*/ 2 h 28"/>
                <a:gd name="T30" fmla="*/ 24 w 28"/>
                <a:gd name="T31" fmla="*/ 7 h 28"/>
                <a:gd name="T32" fmla="*/ 26 w 28"/>
                <a:gd name="T33" fmla="*/ 14 h 28"/>
                <a:gd name="T34" fmla="*/ 20 w 28"/>
                <a:gd name="T35" fmla="*/ 24 h 28"/>
                <a:gd name="T36" fmla="*/ 14 w 28"/>
                <a:gd name="T37" fmla="*/ 26 h 28"/>
                <a:gd name="T38" fmla="*/ 4 w 28"/>
                <a:gd name="T39" fmla="*/ 20 h 28"/>
                <a:gd name="T40" fmla="*/ 3 w 28"/>
                <a:gd name="T41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" y="25"/>
                    <a:pt x="9" y="28"/>
                    <a:pt x="14" y="28"/>
                  </a:cubicBezTo>
                  <a:cubicBezTo>
                    <a:pt x="16" y="28"/>
                    <a:pt x="19" y="27"/>
                    <a:pt x="21" y="26"/>
                  </a:cubicBezTo>
                  <a:cubicBezTo>
                    <a:pt x="26" y="23"/>
                    <a:pt x="28" y="18"/>
                    <a:pt x="28" y="14"/>
                  </a:cubicBezTo>
                  <a:cubicBezTo>
                    <a:pt x="28" y="11"/>
                    <a:pt x="27" y="9"/>
                    <a:pt x="26" y="6"/>
                  </a:cubicBezTo>
                  <a:cubicBezTo>
                    <a:pt x="23" y="2"/>
                    <a:pt x="19" y="0"/>
                    <a:pt x="14" y="0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2" y="4"/>
                    <a:pt x="0" y="9"/>
                    <a:pt x="0" y="14"/>
                  </a:cubicBezTo>
                  <a:cubicBezTo>
                    <a:pt x="0" y="16"/>
                    <a:pt x="1" y="19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8"/>
                    <a:pt x="2" y="16"/>
                    <a:pt x="2" y="14"/>
                  </a:cubicBezTo>
                  <a:cubicBezTo>
                    <a:pt x="2" y="10"/>
                    <a:pt x="4" y="6"/>
                    <a:pt x="8" y="3"/>
                  </a:cubicBezTo>
                  <a:cubicBezTo>
                    <a:pt x="10" y="2"/>
                    <a:pt x="12" y="2"/>
                    <a:pt x="14" y="2"/>
                  </a:cubicBezTo>
                  <a:cubicBezTo>
                    <a:pt x="18" y="2"/>
                    <a:pt x="22" y="4"/>
                    <a:pt x="24" y="7"/>
                  </a:cubicBezTo>
                  <a:cubicBezTo>
                    <a:pt x="25" y="9"/>
                    <a:pt x="26" y="12"/>
                    <a:pt x="26" y="14"/>
                  </a:cubicBezTo>
                  <a:cubicBezTo>
                    <a:pt x="26" y="18"/>
                    <a:pt x="24" y="22"/>
                    <a:pt x="20" y="24"/>
                  </a:cubicBezTo>
                  <a:cubicBezTo>
                    <a:pt x="18" y="25"/>
                    <a:pt x="16" y="26"/>
                    <a:pt x="14" y="26"/>
                  </a:cubicBezTo>
                  <a:cubicBezTo>
                    <a:pt x="10" y="26"/>
                    <a:pt x="6" y="24"/>
                    <a:pt x="4" y="20"/>
                  </a:cubicBezTo>
                  <a:lnTo>
                    <a:pt x="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1" name="Freeform 218"/>
            <p:cNvSpPr/>
            <p:nvPr/>
          </p:nvSpPr>
          <p:spPr bwMode="auto">
            <a:xfrm>
              <a:off x="6957476" y="-2681058"/>
              <a:ext cx="507041" cy="324292"/>
            </a:xfrm>
            <a:custGeom>
              <a:avLst/>
              <a:gdLst>
                <a:gd name="T0" fmla="*/ 149 w 155"/>
                <a:gd name="T1" fmla="*/ 100 h 100"/>
                <a:gd name="T2" fmla="*/ 155 w 155"/>
                <a:gd name="T3" fmla="*/ 75 h 100"/>
                <a:gd name="T4" fmla="*/ 143 w 155"/>
                <a:gd name="T5" fmla="*/ 16 h 100"/>
                <a:gd name="T6" fmla="*/ 73 w 155"/>
                <a:gd name="T7" fmla="*/ 0 h 100"/>
                <a:gd name="T8" fmla="*/ 47 w 155"/>
                <a:gd name="T9" fmla="*/ 28 h 100"/>
                <a:gd name="T10" fmla="*/ 13 w 155"/>
                <a:gd name="T11" fmla="*/ 37 h 100"/>
                <a:gd name="T12" fmla="*/ 6 w 155"/>
                <a:gd name="T13" fmla="*/ 36 h 100"/>
                <a:gd name="T14" fmla="*/ 0 w 155"/>
                <a:gd name="T15" fmla="*/ 65 h 100"/>
                <a:gd name="T16" fmla="*/ 149 w 155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00">
                  <a:moveTo>
                    <a:pt x="149" y="100"/>
                  </a:moveTo>
                  <a:cubicBezTo>
                    <a:pt x="155" y="75"/>
                    <a:pt x="155" y="75"/>
                    <a:pt x="155" y="75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17" y="21"/>
                    <a:pt x="13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149" y="100"/>
                  </a:lnTo>
                  <a:close/>
                </a:path>
              </a:pathLst>
            </a:custGeom>
            <a:solidFill>
              <a:srgbClr val="E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2" name="Freeform 219"/>
            <p:cNvSpPr/>
            <p:nvPr/>
          </p:nvSpPr>
          <p:spPr bwMode="auto">
            <a:xfrm>
              <a:off x="6927855" y="-2496488"/>
              <a:ext cx="561056" cy="167321"/>
            </a:xfrm>
            <a:custGeom>
              <a:avLst/>
              <a:gdLst>
                <a:gd name="T0" fmla="*/ 6 w 322"/>
                <a:gd name="T1" fmla="*/ 0 h 97"/>
                <a:gd name="T2" fmla="*/ 322 w 322"/>
                <a:gd name="T3" fmla="*/ 71 h 97"/>
                <a:gd name="T4" fmla="*/ 314 w 322"/>
                <a:gd name="T5" fmla="*/ 97 h 97"/>
                <a:gd name="T6" fmla="*/ 0 w 322"/>
                <a:gd name="T7" fmla="*/ 26 h 97"/>
                <a:gd name="T8" fmla="*/ 6 w 32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97">
                  <a:moveTo>
                    <a:pt x="6" y="0"/>
                  </a:moveTo>
                  <a:lnTo>
                    <a:pt x="322" y="71"/>
                  </a:lnTo>
                  <a:lnTo>
                    <a:pt x="314" y="97"/>
                  </a:lnTo>
                  <a:lnTo>
                    <a:pt x="0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8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3" name="Freeform 220"/>
            <p:cNvSpPr/>
            <p:nvPr/>
          </p:nvSpPr>
          <p:spPr bwMode="auto">
            <a:xfrm>
              <a:off x="7344291" y="-2624135"/>
              <a:ext cx="88862" cy="98323"/>
            </a:xfrm>
            <a:custGeom>
              <a:avLst/>
              <a:gdLst>
                <a:gd name="T0" fmla="*/ 49 w 51"/>
                <a:gd name="T1" fmla="*/ 57 h 57"/>
                <a:gd name="T2" fmla="*/ 51 w 51"/>
                <a:gd name="T3" fmla="*/ 51 h 57"/>
                <a:gd name="T4" fmla="*/ 39 w 51"/>
                <a:gd name="T5" fmla="*/ 6 h 57"/>
                <a:gd name="T6" fmla="*/ 15 w 51"/>
                <a:gd name="T7" fmla="*/ 0 h 57"/>
                <a:gd name="T8" fmla="*/ 0 w 51"/>
                <a:gd name="T9" fmla="*/ 46 h 57"/>
                <a:gd name="T10" fmla="*/ 49 w 51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7">
                  <a:moveTo>
                    <a:pt x="49" y="57"/>
                  </a:moveTo>
                  <a:lnTo>
                    <a:pt x="51" y="51"/>
                  </a:lnTo>
                  <a:lnTo>
                    <a:pt x="39" y="6"/>
                  </a:lnTo>
                  <a:lnTo>
                    <a:pt x="15" y="0"/>
                  </a:lnTo>
                  <a:lnTo>
                    <a:pt x="0" y="46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4" name="Freeform 221"/>
            <p:cNvSpPr/>
            <p:nvPr/>
          </p:nvSpPr>
          <p:spPr bwMode="auto">
            <a:xfrm>
              <a:off x="7140429" y="-2658634"/>
              <a:ext cx="200377" cy="106947"/>
            </a:xfrm>
            <a:custGeom>
              <a:avLst/>
              <a:gdLst>
                <a:gd name="T0" fmla="*/ 115 w 115"/>
                <a:gd name="T1" fmla="*/ 17 h 62"/>
                <a:gd name="T2" fmla="*/ 40 w 115"/>
                <a:gd name="T3" fmla="*/ 0 h 62"/>
                <a:gd name="T4" fmla="*/ 0 w 115"/>
                <a:gd name="T5" fmla="*/ 39 h 62"/>
                <a:gd name="T6" fmla="*/ 100 w 115"/>
                <a:gd name="T7" fmla="*/ 62 h 62"/>
                <a:gd name="T8" fmla="*/ 115 w 115"/>
                <a:gd name="T9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2">
                  <a:moveTo>
                    <a:pt x="115" y="17"/>
                  </a:moveTo>
                  <a:lnTo>
                    <a:pt x="40" y="0"/>
                  </a:lnTo>
                  <a:lnTo>
                    <a:pt x="0" y="39"/>
                  </a:lnTo>
                  <a:lnTo>
                    <a:pt x="100" y="62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5" name="Freeform 222"/>
            <p:cNvSpPr/>
            <p:nvPr/>
          </p:nvSpPr>
          <p:spPr bwMode="auto">
            <a:xfrm>
              <a:off x="6960961" y="-2518912"/>
              <a:ext cx="209089" cy="196645"/>
            </a:xfrm>
            <a:custGeom>
              <a:avLst/>
              <a:gdLst>
                <a:gd name="T0" fmla="*/ 4 w 64"/>
                <a:gd name="T1" fmla="*/ 24 h 61"/>
                <a:gd name="T2" fmla="*/ 26 w 64"/>
                <a:gd name="T3" fmla="*/ 57 h 61"/>
                <a:gd name="T4" fmla="*/ 60 w 64"/>
                <a:gd name="T5" fmla="*/ 37 h 61"/>
                <a:gd name="T6" fmla="*/ 38 w 64"/>
                <a:gd name="T7" fmla="*/ 3 h 61"/>
                <a:gd name="T8" fmla="*/ 4 w 64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4" y="24"/>
                  </a:moveTo>
                  <a:cubicBezTo>
                    <a:pt x="0" y="39"/>
                    <a:pt x="10" y="53"/>
                    <a:pt x="26" y="57"/>
                  </a:cubicBezTo>
                  <a:cubicBezTo>
                    <a:pt x="41" y="61"/>
                    <a:pt x="57" y="52"/>
                    <a:pt x="60" y="37"/>
                  </a:cubicBezTo>
                  <a:cubicBezTo>
                    <a:pt x="64" y="22"/>
                    <a:pt x="54" y="7"/>
                    <a:pt x="38" y="3"/>
                  </a:cubicBezTo>
                  <a:cubicBezTo>
                    <a:pt x="22" y="0"/>
                    <a:pt x="7" y="9"/>
                    <a:pt x="4" y="24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6" name="Freeform 223"/>
            <p:cNvSpPr/>
            <p:nvPr/>
          </p:nvSpPr>
          <p:spPr bwMode="auto">
            <a:xfrm>
              <a:off x="7023688" y="-2463713"/>
              <a:ext cx="85378" cy="82798"/>
            </a:xfrm>
            <a:custGeom>
              <a:avLst/>
              <a:gdLst>
                <a:gd name="T0" fmla="*/ 1 w 26"/>
                <a:gd name="T1" fmla="*/ 10 h 26"/>
                <a:gd name="T2" fmla="*/ 10 w 26"/>
                <a:gd name="T3" fmla="*/ 24 h 26"/>
                <a:gd name="T4" fmla="*/ 25 w 26"/>
                <a:gd name="T5" fmla="*/ 16 h 26"/>
                <a:gd name="T6" fmla="*/ 16 w 26"/>
                <a:gd name="T7" fmla="*/ 2 h 26"/>
                <a:gd name="T8" fmla="*/ 1 w 26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10"/>
                  </a:moveTo>
                  <a:cubicBezTo>
                    <a:pt x="0" y="17"/>
                    <a:pt x="4" y="23"/>
                    <a:pt x="10" y="24"/>
                  </a:cubicBezTo>
                  <a:cubicBezTo>
                    <a:pt x="17" y="26"/>
                    <a:pt x="23" y="22"/>
                    <a:pt x="25" y="16"/>
                  </a:cubicBezTo>
                  <a:cubicBezTo>
                    <a:pt x="26" y="10"/>
                    <a:pt x="22" y="3"/>
                    <a:pt x="16" y="2"/>
                  </a:cubicBezTo>
                  <a:cubicBezTo>
                    <a:pt x="9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7" name="Freeform 224"/>
            <p:cNvSpPr/>
            <p:nvPr/>
          </p:nvSpPr>
          <p:spPr bwMode="auto">
            <a:xfrm>
              <a:off x="7035884" y="-2448189"/>
              <a:ext cx="59242" cy="55199"/>
            </a:xfrm>
            <a:custGeom>
              <a:avLst/>
              <a:gdLst>
                <a:gd name="T0" fmla="*/ 1 w 18"/>
                <a:gd name="T1" fmla="*/ 6 h 17"/>
                <a:gd name="T2" fmla="*/ 7 w 18"/>
                <a:gd name="T3" fmla="*/ 16 h 17"/>
                <a:gd name="T4" fmla="*/ 17 w 18"/>
                <a:gd name="T5" fmla="*/ 10 h 17"/>
                <a:gd name="T6" fmla="*/ 11 w 18"/>
                <a:gd name="T7" fmla="*/ 1 h 17"/>
                <a:gd name="T8" fmla="*/ 1 w 18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" y="6"/>
                  </a:moveTo>
                  <a:cubicBezTo>
                    <a:pt x="0" y="11"/>
                    <a:pt x="3" y="15"/>
                    <a:pt x="7" y="16"/>
                  </a:cubicBezTo>
                  <a:cubicBezTo>
                    <a:pt x="12" y="17"/>
                    <a:pt x="16" y="14"/>
                    <a:pt x="17" y="10"/>
                  </a:cubicBezTo>
                  <a:cubicBezTo>
                    <a:pt x="18" y="6"/>
                    <a:pt x="15" y="2"/>
                    <a:pt x="11" y="1"/>
                  </a:cubicBezTo>
                  <a:cubicBezTo>
                    <a:pt x="6" y="0"/>
                    <a:pt x="2" y="2"/>
                    <a:pt x="1" y="6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8" name="Freeform 225"/>
            <p:cNvSpPr/>
            <p:nvPr/>
          </p:nvSpPr>
          <p:spPr bwMode="auto">
            <a:xfrm>
              <a:off x="7225807" y="-2461989"/>
              <a:ext cx="210831" cy="198371"/>
            </a:xfrm>
            <a:custGeom>
              <a:avLst/>
              <a:gdLst>
                <a:gd name="T0" fmla="*/ 4 w 64"/>
                <a:gd name="T1" fmla="*/ 24 h 61"/>
                <a:gd name="T2" fmla="*/ 26 w 64"/>
                <a:gd name="T3" fmla="*/ 58 h 61"/>
                <a:gd name="T4" fmla="*/ 60 w 64"/>
                <a:gd name="T5" fmla="*/ 37 h 61"/>
                <a:gd name="T6" fmla="*/ 38 w 64"/>
                <a:gd name="T7" fmla="*/ 4 h 61"/>
                <a:gd name="T8" fmla="*/ 4 w 64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4" y="24"/>
                  </a:moveTo>
                  <a:cubicBezTo>
                    <a:pt x="0" y="39"/>
                    <a:pt x="10" y="54"/>
                    <a:pt x="26" y="58"/>
                  </a:cubicBezTo>
                  <a:cubicBezTo>
                    <a:pt x="41" y="61"/>
                    <a:pt x="57" y="52"/>
                    <a:pt x="60" y="37"/>
                  </a:cubicBezTo>
                  <a:cubicBezTo>
                    <a:pt x="64" y="23"/>
                    <a:pt x="54" y="8"/>
                    <a:pt x="38" y="4"/>
                  </a:cubicBezTo>
                  <a:cubicBezTo>
                    <a:pt x="22" y="0"/>
                    <a:pt x="7" y="10"/>
                    <a:pt x="4" y="24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9" name="Freeform 226"/>
            <p:cNvSpPr/>
            <p:nvPr/>
          </p:nvSpPr>
          <p:spPr bwMode="auto">
            <a:xfrm>
              <a:off x="7285049" y="-2403340"/>
              <a:ext cx="88862" cy="84523"/>
            </a:xfrm>
            <a:custGeom>
              <a:avLst/>
              <a:gdLst>
                <a:gd name="T0" fmla="*/ 2 w 27"/>
                <a:gd name="T1" fmla="*/ 10 h 26"/>
                <a:gd name="T2" fmla="*/ 11 w 27"/>
                <a:gd name="T3" fmla="*/ 24 h 26"/>
                <a:gd name="T4" fmla="*/ 26 w 27"/>
                <a:gd name="T5" fmla="*/ 16 h 26"/>
                <a:gd name="T6" fmla="*/ 16 w 27"/>
                <a:gd name="T7" fmla="*/ 2 h 26"/>
                <a:gd name="T8" fmla="*/ 2 w 27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" y="10"/>
                  </a:moveTo>
                  <a:cubicBezTo>
                    <a:pt x="0" y="16"/>
                    <a:pt x="5" y="23"/>
                    <a:pt x="11" y="24"/>
                  </a:cubicBezTo>
                  <a:cubicBezTo>
                    <a:pt x="18" y="26"/>
                    <a:pt x="24" y="22"/>
                    <a:pt x="26" y="16"/>
                  </a:cubicBezTo>
                  <a:cubicBezTo>
                    <a:pt x="27" y="9"/>
                    <a:pt x="23" y="3"/>
                    <a:pt x="16" y="2"/>
                  </a:cubicBezTo>
                  <a:cubicBezTo>
                    <a:pt x="10" y="0"/>
                    <a:pt x="3" y="4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0" name="Freeform 227"/>
            <p:cNvSpPr/>
            <p:nvPr/>
          </p:nvSpPr>
          <p:spPr bwMode="auto">
            <a:xfrm>
              <a:off x="7300730" y="-2389541"/>
              <a:ext cx="59242" cy="55199"/>
            </a:xfrm>
            <a:custGeom>
              <a:avLst/>
              <a:gdLst>
                <a:gd name="T0" fmla="*/ 1 w 18"/>
                <a:gd name="T1" fmla="*/ 7 h 17"/>
                <a:gd name="T2" fmla="*/ 7 w 18"/>
                <a:gd name="T3" fmla="*/ 16 h 17"/>
                <a:gd name="T4" fmla="*/ 17 w 18"/>
                <a:gd name="T5" fmla="*/ 11 h 17"/>
                <a:gd name="T6" fmla="*/ 11 w 18"/>
                <a:gd name="T7" fmla="*/ 1 h 17"/>
                <a:gd name="T8" fmla="*/ 1 w 18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" y="7"/>
                  </a:moveTo>
                  <a:cubicBezTo>
                    <a:pt x="0" y="11"/>
                    <a:pt x="3" y="15"/>
                    <a:pt x="7" y="16"/>
                  </a:cubicBezTo>
                  <a:cubicBezTo>
                    <a:pt x="11" y="17"/>
                    <a:pt x="16" y="15"/>
                    <a:pt x="17" y="11"/>
                  </a:cubicBezTo>
                  <a:cubicBezTo>
                    <a:pt x="18" y="7"/>
                    <a:pt x="15" y="2"/>
                    <a:pt x="11" y="1"/>
                  </a:cubicBezTo>
                  <a:cubicBezTo>
                    <a:pt x="6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pic>
          <p:nvPicPr>
            <p:cNvPr id="621" name="Picture 2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3382" y="-7136621"/>
              <a:ext cx="677797" cy="40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2" name="Picture 2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782" y="-7043474"/>
              <a:ext cx="1092490" cy="55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" name="Picture 23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55" y="-7000349"/>
              <a:ext cx="453026" cy="26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" name="Freeform 231"/>
            <p:cNvSpPr/>
            <p:nvPr/>
          </p:nvSpPr>
          <p:spPr bwMode="auto">
            <a:xfrm>
              <a:off x="5992182" y="-6900302"/>
              <a:ext cx="1162186" cy="343267"/>
            </a:xfrm>
            <a:custGeom>
              <a:avLst/>
              <a:gdLst>
                <a:gd name="T0" fmla="*/ 10 w 355"/>
                <a:gd name="T1" fmla="*/ 66 h 106"/>
                <a:gd name="T2" fmla="*/ 63 w 355"/>
                <a:gd name="T3" fmla="*/ 29 h 106"/>
                <a:gd name="T4" fmla="*/ 286 w 355"/>
                <a:gd name="T5" fmla="*/ 44 h 106"/>
                <a:gd name="T6" fmla="*/ 318 w 355"/>
                <a:gd name="T7" fmla="*/ 8 h 106"/>
                <a:gd name="T8" fmla="*/ 314 w 355"/>
                <a:gd name="T9" fmla="*/ 8 h 106"/>
                <a:gd name="T10" fmla="*/ 315 w 355"/>
                <a:gd name="T11" fmla="*/ 0 h 106"/>
                <a:gd name="T12" fmla="*/ 355 w 355"/>
                <a:gd name="T13" fmla="*/ 3 h 106"/>
                <a:gd name="T14" fmla="*/ 355 w 355"/>
                <a:gd name="T15" fmla="*/ 10 h 106"/>
                <a:gd name="T16" fmla="*/ 347 w 355"/>
                <a:gd name="T17" fmla="*/ 11 h 106"/>
                <a:gd name="T18" fmla="*/ 344 w 355"/>
                <a:gd name="T19" fmla="*/ 49 h 106"/>
                <a:gd name="T20" fmla="*/ 319 w 355"/>
                <a:gd name="T21" fmla="*/ 79 h 106"/>
                <a:gd name="T22" fmla="*/ 249 w 355"/>
                <a:gd name="T23" fmla="*/ 103 h 106"/>
                <a:gd name="T24" fmla="*/ 17 w 355"/>
                <a:gd name="T25" fmla="*/ 86 h 106"/>
                <a:gd name="T26" fmla="*/ 10 w 355"/>
                <a:gd name="T27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5" h="106">
                  <a:moveTo>
                    <a:pt x="10" y="66"/>
                  </a:moveTo>
                  <a:cubicBezTo>
                    <a:pt x="20" y="49"/>
                    <a:pt x="43" y="27"/>
                    <a:pt x="63" y="29"/>
                  </a:cubicBezTo>
                  <a:cubicBezTo>
                    <a:pt x="83" y="30"/>
                    <a:pt x="286" y="44"/>
                    <a:pt x="286" y="44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4" y="8"/>
                    <a:pt x="314" y="8"/>
                    <a:pt x="314" y="8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55" y="3"/>
                    <a:pt x="355" y="3"/>
                    <a:pt x="355" y="3"/>
                  </a:cubicBezTo>
                  <a:cubicBezTo>
                    <a:pt x="355" y="10"/>
                    <a:pt x="355" y="10"/>
                    <a:pt x="355" y="10"/>
                  </a:cubicBezTo>
                  <a:cubicBezTo>
                    <a:pt x="347" y="11"/>
                    <a:pt x="347" y="11"/>
                    <a:pt x="347" y="11"/>
                  </a:cubicBezTo>
                  <a:cubicBezTo>
                    <a:pt x="347" y="11"/>
                    <a:pt x="351" y="29"/>
                    <a:pt x="344" y="49"/>
                  </a:cubicBezTo>
                  <a:cubicBezTo>
                    <a:pt x="344" y="49"/>
                    <a:pt x="337" y="64"/>
                    <a:pt x="319" y="79"/>
                  </a:cubicBezTo>
                  <a:cubicBezTo>
                    <a:pt x="286" y="106"/>
                    <a:pt x="266" y="104"/>
                    <a:pt x="249" y="103"/>
                  </a:cubicBezTo>
                  <a:cubicBezTo>
                    <a:pt x="232" y="101"/>
                    <a:pt x="17" y="86"/>
                    <a:pt x="17" y="86"/>
                  </a:cubicBezTo>
                  <a:cubicBezTo>
                    <a:pt x="17" y="86"/>
                    <a:pt x="0" y="83"/>
                    <a:pt x="10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5" name="Freeform 232"/>
            <p:cNvSpPr/>
            <p:nvPr/>
          </p:nvSpPr>
          <p:spPr bwMode="auto">
            <a:xfrm>
              <a:off x="6927855" y="-6900302"/>
              <a:ext cx="226513" cy="155246"/>
            </a:xfrm>
            <a:custGeom>
              <a:avLst/>
              <a:gdLst>
                <a:gd name="T0" fmla="*/ 32 w 69"/>
                <a:gd name="T1" fmla="*/ 8 h 48"/>
                <a:gd name="T2" fmla="*/ 28 w 69"/>
                <a:gd name="T3" fmla="*/ 8 h 48"/>
                <a:gd name="T4" fmla="*/ 29 w 69"/>
                <a:gd name="T5" fmla="*/ 0 h 48"/>
                <a:gd name="T6" fmla="*/ 69 w 69"/>
                <a:gd name="T7" fmla="*/ 3 h 48"/>
                <a:gd name="T8" fmla="*/ 69 w 69"/>
                <a:gd name="T9" fmla="*/ 10 h 48"/>
                <a:gd name="T10" fmla="*/ 61 w 69"/>
                <a:gd name="T11" fmla="*/ 11 h 48"/>
                <a:gd name="T12" fmla="*/ 58 w 69"/>
                <a:gd name="T13" fmla="*/ 48 h 48"/>
                <a:gd name="T14" fmla="*/ 0 w 69"/>
                <a:gd name="T15" fmla="*/ 44 h 48"/>
                <a:gd name="T16" fmla="*/ 32 w 69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8">
                  <a:moveTo>
                    <a:pt x="32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5" y="29"/>
                    <a:pt x="58" y="48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32" y="8"/>
                  </a:lnTo>
                  <a:close/>
                </a:path>
              </a:pathLst>
            </a:custGeom>
            <a:solidFill>
              <a:srgbClr val="009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6" name="Freeform 233"/>
            <p:cNvSpPr/>
            <p:nvPr/>
          </p:nvSpPr>
          <p:spPr bwMode="auto">
            <a:xfrm>
              <a:off x="7020203" y="-6900302"/>
              <a:ext cx="134165" cy="34499"/>
            </a:xfrm>
            <a:custGeom>
              <a:avLst/>
              <a:gdLst>
                <a:gd name="T0" fmla="*/ 7 w 77"/>
                <a:gd name="T1" fmla="*/ 15 h 20"/>
                <a:gd name="T2" fmla="*/ 0 w 77"/>
                <a:gd name="T3" fmla="*/ 15 h 20"/>
                <a:gd name="T4" fmla="*/ 2 w 77"/>
                <a:gd name="T5" fmla="*/ 0 h 20"/>
                <a:gd name="T6" fmla="*/ 77 w 77"/>
                <a:gd name="T7" fmla="*/ 5 h 20"/>
                <a:gd name="T8" fmla="*/ 77 w 77"/>
                <a:gd name="T9" fmla="*/ 18 h 20"/>
                <a:gd name="T10" fmla="*/ 62 w 77"/>
                <a:gd name="T11" fmla="*/ 20 h 20"/>
                <a:gd name="T12" fmla="*/ 7 w 77"/>
                <a:gd name="T13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20">
                  <a:moveTo>
                    <a:pt x="7" y="15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77" y="5"/>
                  </a:lnTo>
                  <a:lnTo>
                    <a:pt x="77" y="18"/>
                  </a:lnTo>
                  <a:lnTo>
                    <a:pt x="62" y="2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7" name="Freeform 234"/>
            <p:cNvSpPr/>
            <p:nvPr/>
          </p:nvSpPr>
          <p:spPr bwMode="auto">
            <a:xfrm>
              <a:off x="6032256" y="-6762305"/>
              <a:ext cx="188180" cy="75898"/>
            </a:xfrm>
            <a:custGeom>
              <a:avLst/>
              <a:gdLst>
                <a:gd name="T0" fmla="*/ 18 w 58"/>
                <a:gd name="T1" fmla="*/ 0 h 23"/>
                <a:gd name="T2" fmla="*/ 48 w 58"/>
                <a:gd name="T3" fmla="*/ 2 h 23"/>
                <a:gd name="T4" fmla="*/ 58 w 58"/>
                <a:gd name="T5" fmla="*/ 13 h 23"/>
                <a:gd name="T6" fmla="*/ 46 w 58"/>
                <a:gd name="T7" fmla="*/ 23 h 23"/>
                <a:gd name="T8" fmla="*/ 0 w 58"/>
                <a:gd name="T9" fmla="*/ 20 h 23"/>
                <a:gd name="T10" fmla="*/ 18 w 5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3">
                  <a:moveTo>
                    <a:pt x="18" y="0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54" y="2"/>
                    <a:pt x="58" y="7"/>
                    <a:pt x="58" y="13"/>
                  </a:cubicBezTo>
                  <a:cubicBezTo>
                    <a:pt x="57" y="19"/>
                    <a:pt x="52" y="23"/>
                    <a:pt x="46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13"/>
                    <a:pt x="10" y="6"/>
                    <a:pt x="18" y="0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8" name="Freeform 235"/>
            <p:cNvSpPr/>
            <p:nvPr/>
          </p:nvSpPr>
          <p:spPr bwMode="auto">
            <a:xfrm>
              <a:off x="6260513" y="-6748505"/>
              <a:ext cx="71438" cy="70724"/>
            </a:xfrm>
            <a:custGeom>
              <a:avLst/>
              <a:gdLst>
                <a:gd name="T0" fmla="*/ 0 w 22"/>
                <a:gd name="T1" fmla="*/ 10 h 22"/>
                <a:gd name="T2" fmla="*/ 10 w 22"/>
                <a:gd name="T3" fmla="*/ 21 h 22"/>
                <a:gd name="T4" fmla="*/ 21 w 22"/>
                <a:gd name="T5" fmla="*/ 12 h 22"/>
                <a:gd name="T6" fmla="*/ 12 w 22"/>
                <a:gd name="T7" fmla="*/ 0 h 22"/>
                <a:gd name="T8" fmla="*/ 0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1" y="12"/>
                  </a:cubicBezTo>
                  <a:cubicBezTo>
                    <a:pt x="22" y="6"/>
                    <a:pt x="17" y="1"/>
                    <a:pt x="12" y="0"/>
                  </a:cubicBezTo>
                  <a:cubicBezTo>
                    <a:pt x="6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9" name="Freeform 236"/>
            <p:cNvSpPr/>
            <p:nvPr/>
          </p:nvSpPr>
          <p:spPr bwMode="auto">
            <a:xfrm>
              <a:off x="6384223" y="-6739881"/>
              <a:ext cx="73181" cy="72448"/>
            </a:xfrm>
            <a:custGeom>
              <a:avLst/>
              <a:gdLst>
                <a:gd name="T0" fmla="*/ 1 w 22"/>
                <a:gd name="T1" fmla="*/ 10 h 22"/>
                <a:gd name="T2" fmla="*/ 10 w 22"/>
                <a:gd name="T3" fmla="*/ 21 h 22"/>
                <a:gd name="T4" fmla="*/ 22 w 22"/>
                <a:gd name="T5" fmla="*/ 11 h 22"/>
                <a:gd name="T6" fmla="*/ 12 w 22"/>
                <a:gd name="T7" fmla="*/ 0 h 22"/>
                <a:gd name="T8" fmla="*/ 1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2" y="11"/>
                  </a:cubicBezTo>
                  <a:cubicBezTo>
                    <a:pt x="22" y="6"/>
                    <a:pt x="18" y="0"/>
                    <a:pt x="12" y="0"/>
                  </a:cubicBezTo>
                  <a:cubicBezTo>
                    <a:pt x="6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0" name="Freeform 237"/>
            <p:cNvSpPr/>
            <p:nvPr/>
          </p:nvSpPr>
          <p:spPr bwMode="auto">
            <a:xfrm>
              <a:off x="6509677" y="-6732981"/>
              <a:ext cx="71438" cy="72448"/>
            </a:xfrm>
            <a:custGeom>
              <a:avLst/>
              <a:gdLst>
                <a:gd name="T0" fmla="*/ 1 w 22"/>
                <a:gd name="T1" fmla="*/ 11 h 22"/>
                <a:gd name="T2" fmla="*/ 11 w 22"/>
                <a:gd name="T3" fmla="*/ 22 h 22"/>
                <a:gd name="T4" fmla="*/ 22 w 22"/>
                <a:gd name="T5" fmla="*/ 12 h 22"/>
                <a:gd name="T6" fmla="*/ 12 w 22"/>
                <a:gd name="T7" fmla="*/ 1 h 22"/>
                <a:gd name="T8" fmla="*/ 1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6"/>
                    <a:pt x="5" y="21"/>
                    <a:pt x="11" y="22"/>
                  </a:cubicBezTo>
                  <a:cubicBezTo>
                    <a:pt x="16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6" y="0"/>
                    <a:pt x="1" y="5"/>
                    <a:pt x="1" y="11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1" name="Freeform 238"/>
            <p:cNvSpPr/>
            <p:nvPr/>
          </p:nvSpPr>
          <p:spPr bwMode="auto">
            <a:xfrm>
              <a:off x="6636873" y="-6722632"/>
              <a:ext cx="69696" cy="70724"/>
            </a:xfrm>
            <a:custGeom>
              <a:avLst/>
              <a:gdLst>
                <a:gd name="T0" fmla="*/ 0 w 21"/>
                <a:gd name="T1" fmla="*/ 10 h 22"/>
                <a:gd name="T2" fmla="*/ 10 w 21"/>
                <a:gd name="T3" fmla="*/ 21 h 22"/>
                <a:gd name="T4" fmla="*/ 21 w 21"/>
                <a:gd name="T5" fmla="*/ 12 h 22"/>
                <a:gd name="T6" fmla="*/ 11 w 21"/>
                <a:gd name="T7" fmla="*/ 0 h 22"/>
                <a:gd name="T8" fmla="*/ 0 w 21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8"/>
                    <a:pt x="21" y="12"/>
                  </a:cubicBezTo>
                  <a:cubicBezTo>
                    <a:pt x="21" y="6"/>
                    <a:pt x="17" y="1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2" name="Freeform 239"/>
            <p:cNvSpPr/>
            <p:nvPr/>
          </p:nvSpPr>
          <p:spPr bwMode="auto">
            <a:xfrm>
              <a:off x="6760584" y="-6714006"/>
              <a:ext cx="73181" cy="72448"/>
            </a:xfrm>
            <a:custGeom>
              <a:avLst/>
              <a:gdLst>
                <a:gd name="T0" fmla="*/ 0 w 22"/>
                <a:gd name="T1" fmla="*/ 10 h 22"/>
                <a:gd name="T2" fmla="*/ 10 w 22"/>
                <a:gd name="T3" fmla="*/ 21 h 22"/>
                <a:gd name="T4" fmla="*/ 21 w 22"/>
                <a:gd name="T5" fmla="*/ 11 h 22"/>
                <a:gd name="T6" fmla="*/ 12 w 22"/>
                <a:gd name="T7" fmla="*/ 0 h 22"/>
                <a:gd name="T8" fmla="*/ 0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2" y="6"/>
                    <a:pt x="17" y="1"/>
                    <a:pt x="12" y="0"/>
                  </a:cubicBezTo>
                  <a:cubicBezTo>
                    <a:pt x="6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3" name="Freeform 240"/>
            <p:cNvSpPr/>
            <p:nvPr/>
          </p:nvSpPr>
          <p:spPr bwMode="auto">
            <a:xfrm>
              <a:off x="6476571" y="-6626034"/>
              <a:ext cx="395526" cy="124197"/>
            </a:xfrm>
            <a:custGeom>
              <a:avLst/>
              <a:gdLst>
                <a:gd name="T0" fmla="*/ 122 w 227"/>
                <a:gd name="T1" fmla="*/ 8 h 72"/>
                <a:gd name="T2" fmla="*/ 227 w 227"/>
                <a:gd name="T3" fmla="*/ 72 h 72"/>
                <a:gd name="T4" fmla="*/ 137 w 227"/>
                <a:gd name="T5" fmla="*/ 66 h 72"/>
                <a:gd name="T6" fmla="*/ 0 w 227"/>
                <a:gd name="T7" fmla="*/ 0 h 72"/>
                <a:gd name="T8" fmla="*/ 122 w 227"/>
                <a:gd name="T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72">
                  <a:moveTo>
                    <a:pt x="122" y="8"/>
                  </a:moveTo>
                  <a:lnTo>
                    <a:pt x="227" y="72"/>
                  </a:lnTo>
                  <a:lnTo>
                    <a:pt x="137" y="66"/>
                  </a:lnTo>
                  <a:lnTo>
                    <a:pt x="0" y="0"/>
                  </a:lnTo>
                  <a:lnTo>
                    <a:pt x="122" y="8"/>
                  </a:lnTo>
                  <a:close/>
                </a:path>
              </a:pathLst>
            </a:custGeom>
            <a:solidFill>
              <a:srgbClr val="009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4" name="Freeform 241"/>
            <p:cNvSpPr/>
            <p:nvPr/>
          </p:nvSpPr>
          <p:spPr bwMode="auto">
            <a:xfrm>
              <a:off x="6476571" y="-6593259"/>
              <a:ext cx="67953" cy="81074"/>
            </a:xfrm>
            <a:custGeom>
              <a:avLst/>
              <a:gdLst>
                <a:gd name="T0" fmla="*/ 19 w 21"/>
                <a:gd name="T1" fmla="*/ 23 h 25"/>
                <a:gd name="T2" fmla="*/ 6 w 21"/>
                <a:gd name="T3" fmla="*/ 25 h 25"/>
                <a:gd name="T4" fmla="*/ 1 w 21"/>
                <a:gd name="T5" fmla="*/ 11 h 25"/>
                <a:gd name="T6" fmla="*/ 8 w 21"/>
                <a:gd name="T7" fmla="*/ 0 h 25"/>
                <a:gd name="T8" fmla="*/ 21 w 21"/>
                <a:gd name="T9" fmla="*/ 6 h 25"/>
                <a:gd name="T10" fmla="*/ 19 w 21"/>
                <a:gd name="T11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19" y="23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0" y="25"/>
                    <a:pt x="1" y="11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5" name="Freeform 242"/>
            <p:cNvSpPr/>
            <p:nvPr/>
          </p:nvSpPr>
          <p:spPr bwMode="auto">
            <a:xfrm>
              <a:off x="6495737" y="-6593259"/>
              <a:ext cx="181211" cy="81074"/>
            </a:xfrm>
            <a:custGeom>
              <a:avLst/>
              <a:gdLst>
                <a:gd name="T0" fmla="*/ 2 w 55"/>
                <a:gd name="T1" fmla="*/ 0 h 25"/>
                <a:gd name="T2" fmla="*/ 6 w 55"/>
                <a:gd name="T3" fmla="*/ 11 h 25"/>
                <a:gd name="T4" fmla="*/ 0 w 55"/>
                <a:gd name="T5" fmla="*/ 25 h 25"/>
                <a:gd name="T6" fmla="*/ 55 w 55"/>
                <a:gd name="T7" fmla="*/ 19 h 25"/>
                <a:gd name="T8" fmla="*/ 18 w 55"/>
                <a:gd name="T9" fmla="*/ 1 h 25"/>
                <a:gd name="T10" fmla="*/ 2 w 55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5">
                  <a:moveTo>
                    <a:pt x="2" y="0"/>
                  </a:moveTo>
                  <a:cubicBezTo>
                    <a:pt x="2" y="0"/>
                    <a:pt x="5" y="1"/>
                    <a:pt x="6" y="11"/>
                  </a:cubicBezTo>
                  <a:cubicBezTo>
                    <a:pt x="5" y="23"/>
                    <a:pt x="0" y="25"/>
                    <a:pt x="0" y="25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18" y="1"/>
                    <a:pt x="18" y="1"/>
                    <a:pt x="18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6" name="Freeform 243"/>
            <p:cNvSpPr/>
            <p:nvPr/>
          </p:nvSpPr>
          <p:spPr bwMode="auto">
            <a:xfrm>
              <a:off x="6263997" y="-6745056"/>
              <a:ext cx="62727" cy="63824"/>
            </a:xfrm>
            <a:custGeom>
              <a:avLst/>
              <a:gdLst>
                <a:gd name="T0" fmla="*/ 0 w 19"/>
                <a:gd name="T1" fmla="*/ 9 h 20"/>
                <a:gd name="T2" fmla="*/ 9 w 19"/>
                <a:gd name="T3" fmla="*/ 19 h 20"/>
                <a:gd name="T4" fmla="*/ 19 w 19"/>
                <a:gd name="T5" fmla="*/ 11 h 20"/>
                <a:gd name="T6" fmla="*/ 10 w 19"/>
                <a:gd name="T7" fmla="*/ 1 h 20"/>
                <a:gd name="T8" fmla="*/ 0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4" y="20"/>
                    <a:pt x="19" y="16"/>
                    <a:pt x="19" y="11"/>
                  </a:cubicBezTo>
                  <a:cubicBezTo>
                    <a:pt x="19" y="5"/>
                    <a:pt x="16" y="1"/>
                    <a:pt x="10" y="1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7" name="Freeform 244"/>
            <p:cNvSpPr/>
            <p:nvPr/>
          </p:nvSpPr>
          <p:spPr bwMode="auto">
            <a:xfrm>
              <a:off x="6387708" y="-6736431"/>
              <a:ext cx="66212" cy="65548"/>
            </a:xfrm>
            <a:custGeom>
              <a:avLst/>
              <a:gdLst>
                <a:gd name="T0" fmla="*/ 0 w 20"/>
                <a:gd name="T1" fmla="*/ 9 h 20"/>
                <a:gd name="T2" fmla="*/ 9 w 20"/>
                <a:gd name="T3" fmla="*/ 19 h 20"/>
                <a:gd name="T4" fmla="*/ 20 w 20"/>
                <a:gd name="T5" fmla="*/ 10 h 20"/>
                <a:gd name="T6" fmla="*/ 11 w 20"/>
                <a:gd name="T7" fmla="*/ 0 h 20"/>
                <a:gd name="T8" fmla="*/ 0 w 20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5" y="20"/>
                    <a:pt x="19" y="16"/>
                    <a:pt x="20" y="10"/>
                  </a:cubicBezTo>
                  <a:cubicBezTo>
                    <a:pt x="20" y="5"/>
                    <a:pt x="16" y="0"/>
                    <a:pt x="11" y="0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8" name="Freeform 245"/>
            <p:cNvSpPr/>
            <p:nvPr/>
          </p:nvSpPr>
          <p:spPr bwMode="auto">
            <a:xfrm>
              <a:off x="6516646" y="-6729531"/>
              <a:ext cx="60984" cy="65548"/>
            </a:xfrm>
            <a:custGeom>
              <a:avLst/>
              <a:gdLst>
                <a:gd name="T0" fmla="*/ 0 w 19"/>
                <a:gd name="T1" fmla="*/ 10 h 20"/>
                <a:gd name="T2" fmla="*/ 9 w 19"/>
                <a:gd name="T3" fmla="*/ 20 h 20"/>
                <a:gd name="T4" fmla="*/ 19 w 19"/>
                <a:gd name="T5" fmla="*/ 11 h 20"/>
                <a:gd name="T6" fmla="*/ 10 w 19"/>
                <a:gd name="T7" fmla="*/ 1 h 20"/>
                <a:gd name="T8" fmla="*/ 0 w 19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0"/>
                  </a:moveTo>
                  <a:cubicBezTo>
                    <a:pt x="0" y="15"/>
                    <a:pt x="3" y="19"/>
                    <a:pt x="9" y="20"/>
                  </a:cubicBezTo>
                  <a:cubicBezTo>
                    <a:pt x="14" y="20"/>
                    <a:pt x="18" y="16"/>
                    <a:pt x="19" y="11"/>
                  </a:cubicBezTo>
                  <a:cubicBezTo>
                    <a:pt x="19" y="6"/>
                    <a:pt x="15" y="1"/>
                    <a:pt x="10" y="1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9" name="Freeform 246"/>
            <p:cNvSpPr/>
            <p:nvPr/>
          </p:nvSpPr>
          <p:spPr bwMode="auto">
            <a:xfrm>
              <a:off x="6636873" y="-6719182"/>
              <a:ext cx="69696" cy="63824"/>
            </a:xfrm>
            <a:custGeom>
              <a:avLst/>
              <a:gdLst>
                <a:gd name="T0" fmla="*/ 1 w 21"/>
                <a:gd name="T1" fmla="*/ 9 h 20"/>
                <a:gd name="T2" fmla="*/ 10 w 21"/>
                <a:gd name="T3" fmla="*/ 20 h 20"/>
                <a:gd name="T4" fmla="*/ 20 w 21"/>
                <a:gd name="T5" fmla="*/ 11 h 20"/>
                <a:gd name="T6" fmla="*/ 11 w 21"/>
                <a:gd name="T7" fmla="*/ 0 h 20"/>
                <a:gd name="T8" fmla="*/ 1 w 21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" y="9"/>
                  </a:moveTo>
                  <a:cubicBezTo>
                    <a:pt x="0" y="15"/>
                    <a:pt x="5" y="19"/>
                    <a:pt x="10" y="20"/>
                  </a:cubicBezTo>
                  <a:cubicBezTo>
                    <a:pt x="15" y="20"/>
                    <a:pt x="20" y="16"/>
                    <a:pt x="20" y="11"/>
                  </a:cubicBezTo>
                  <a:cubicBezTo>
                    <a:pt x="21" y="5"/>
                    <a:pt x="17" y="1"/>
                    <a:pt x="11" y="0"/>
                  </a:cubicBezTo>
                  <a:cubicBezTo>
                    <a:pt x="6" y="0"/>
                    <a:pt x="1" y="4"/>
                    <a:pt x="1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0" name="Freeform 247"/>
            <p:cNvSpPr/>
            <p:nvPr/>
          </p:nvSpPr>
          <p:spPr bwMode="auto">
            <a:xfrm>
              <a:off x="6764068" y="-6710556"/>
              <a:ext cx="66212" cy="65548"/>
            </a:xfrm>
            <a:custGeom>
              <a:avLst/>
              <a:gdLst>
                <a:gd name="T0" fmla="*/ 0 w 20"/>
                <a:gd name="T1" fmla="*/ 9 h 20"/>
                <a:gd name="T2" fmla="*/ 9 w 20"/>
                <a:gd name="T3" fmla="*/ 19 h 20"/>
                <a:gd name="T4" fmla="*/ 19 w 20"/>
                <a:gd name="T5" fmla="*/ 10 h 20"/>
                <a:gd name="T6" fmla="*/ 10 w 20"/>
                <a:gd name="T7" fmla="*/ 0 h 20"/>
                <a:gd name="T8" fmla="*/ 0 w 20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4" y="20"/>
                    <a:pt x="19" y="16"/>
                    <a:pt x="19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1" name="Freeform 248"/>
            <p:cNvSpPr/>
            <p:nvPr/>
          </p:nvSpPr>
          <p:spPr bwMode="auto">
            <a:xfrm>
              <a:off x="6476571" y="-6626034"/>
              <a:ext cx="238710" cy="125922"/>
            </a:xfrm>
            <a:custGeom>
              <a:avLst/>
              <a:gdLst>
                <a:gd name="T0" fmla="*/ 0 w 137"/>
                <a:gd name="T1" fmla="*/ 0 h 73"/>
                <a:gd name="T2" fmla="*/ 137 w 137"/>
                <a:gd name="T3" fmla="*/ 66 h 73"/>
                <a:gd name="T4" fmla="*/ 137 w 137"/>
                <a:gd name="T5" fmla="*/ 73 h 73"/>
                <a:gd name="T6" fmla="*/ 15 w 137"/>
                <a:gd name="T7" fmla="*/ 19 h 73"/>
                <a:gd name="T8" fmla="*/ 0 w 1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3">
                  <a:moveTo>
                    <a:pt x="0" y="0"/>
                  </a:moveTo>
                  <a:lnTo>
                    <a:pt x="137" y="66"/>
                  </a:lnTo>
                  <a:lnTo>
                    <a:pt x="137" y="73"/>
                  </a:lnTo>
                  <a:lnTo>
                    <a:pt x="1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2" name="Freeform 249"/>
            <p:cNvSpPr/>
            <p:nvPr/>
          </p:nvSpPr>
          <p:spPr bwMode="auto">
            <a:xfrm>
              <a:off x="6715281" y="-6512187"/>
              <a:ext cx="156817" cy="12075"/>
            </a:xfrm>
            <a:custGeom>
              <a:avLst/>
              <a:gdLst>
                <a:gd name="T0" fmla="*/ 90 w 90"/>
                <a:gd name="T1" fmla="*/ 6 h 7"/>
                <a:gd name="T2" fmla="*/ 0 w 90"/>
                <a:gd name="T3" fmla="*/ 7 h 7"/>
                <a:gd name="T4" fmla="*/ 0 w 90"/>
                <a:gd name="T5" fmla="*/ 0 h 7"/>
                <a:gd name="T6" fmla="*/ 90 w 9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">
                  <a:moveTo>
                    <a:pt x="90" y="6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90" y="6"/>
                  </a:lnTo>
                  <a:close/>
                </a:path>
              </a:pathLst>
            </a:custGeom>
            <a:solidFill>
              <a:srgbClr val="007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3" name="Freeform 250"/>
            <p:cNvSpPr/>
            <p:nvPr/>
          </p:nvSpPr>
          <p:spPr bwMode="auto">
            <a:xfrm>
              <a:off x="11956448" y="-4088622"/>
              <a:ext cx="209089" cy="72448"/>
            </a:xfrm>
            <a:custGeom>
              <a:avLst/>
              <a:gdLst>
                <a:gd name="T0" fmla="*/ 30 w 64"/>
                <a:gd name="T1" fmla="*/ 4 h 22"/>
                <a:gd name="T2" fmla="*/ 64 w 64"/>
                <a:gd name="T3" fmla="*/ 2 h 22"/>
                <a:gd name="T4" fmla="*/ 35 w 64"/>
                <a:gd name="T5" fmla="*/ 17 h 22"/>
                <a:gd name="T6" fmla="*/ 1 w 64"/>
                <a:gd name="T7" fmla="*/ 19 h 22"/>
                <a:gd name="T8" fmla="*/ 30 w 64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2">
                  <a:moveTo>
                    <a:pt x="30" y="4"/>
                  </a:moveTo>
                  <a:cubicBezTo>
                    <a:pt x="47" y="0"/>
                    <a:pt x="64" y="2"/>
                    <a:pt x="64" y="2"/>
                  </a:cubicBezTo>
                  <a:cubicBezTo>
                    <a:pt x="64" y="2"/>
                    <a:pt x="52" y="12"/>
                    <a:pt x="35" y="17"/>
                  </a:cubicBezTo>
                  <a:cubicBezTo>
                    <a:pt x="17" y="21"/>
                    <a:pt x="2" y="22"/>
                    <a:pt x="1" y="19"/>
                  </a:cubicBezTo>
                  <a:cubicBezTo>
                    <a:pt x="0" y="15"/>
                    <a:pt x="13" y="9"/>
                    <a:pt x="30" y="4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4" name="Freeform 251"/>
            <p:cNvSpPr/>
            <p:nvPr/>
          </p:nvSpPr>
          <p:spPr bwMode="auto">
            <a:xfrm>
              <a:off x="11867585" y="-3981675"/>
              <a:ext cx="59242" cy="213895"/>
            </a:xfrm>
            <a:custGeom>
              <a:avLst/>
              <a:gdLst>
                <a:gd name="T0" fmla="*/ 16 w 18"/>
                <a:gd name="T1" fmla="*/ 35 h 66"/>
                <a:gd name="T2" fmla="*/ 5 w 18"/>
                <a:gd name="T3" fmla="*/ 66 h 66"/>
                <a:gd name="T4" fmla="*/ 3 w 18"/>
                <a:gd name="T5" fmla="*/ 32 h 66"/>
                <a:gd name="T6" fmla="*/ 13 w 18"/>
                <a:gd name="T7" fmla="*/ 0 h 66"/>
                <a:gd name="T8" fmla="*/ 16 w 18"/>
                <a:gd name="T9" fmla="*/ 3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6">
                  <a:moveTo>
                    <a:pt x="16" y="35"/>
                  </a:moveTo>
                  <a:cubicBezTo>
                    <a:pt x="14" y="53"/>
                    <a:pt x="5" y="66"/>
                    <a:pt x="5" y="66"/>
                  </a:cubicBezTo>
                  <a:cubicBezTo>
                    <a:pt x="5" y="66"/>
                    <a:pt x="0" y="50"/>
                    <a:pt x="3" y="32"/>
                  </a:cubicBezTo>
                  <a:cubicBezTo>
                    <a:pt x="5" y="14"/>
                    <a:pt x="9" y="0"/>
                    <a:pt x="13" y="0"/>
                  </a:cubicBezTo>
                  <a:cubicBezTo>
                    <a:pt x="17" y="1"/>
                    <a:pt x="18" y="17"/>
                    <a:pt x="16" y="35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5" name="Freeform 252"/>
            <p:cNvSpPr/>
            <p:nvPr/>
          </p:nvSpPr>
          <p:spPr bwMode="auto">
            <a:xfrm>
              <a:off x="11728193" y="-4204195"/>
              <a:ext cx="169013" cy="170771"/>
            </a:xfrm>
            <a:custGeom>
              <a:avLst/>
              <a:gdLst>
                <a:gd name="T0" fmla="*/ 29 w 52"/>
                <a:gd name="T1" fmla="*/ 21 h 53"/>
                <a:gd name="T2" fmla="*/ 0 w 52"/>
                <a:gd name="T3" fmla="*/ 0 h 53"/>
                <a:gd name="T4" fmla="*/ 20 w 52"/>
                <a:gd name="T5" fmla="*/ 30 h 53"/>
                <a:gd name="T6" fmla="*/ 49 w 52"/>
                <a:gd name="T7" fmla="*/ 50 h 53"/>
                <a:gd name="T8" fmla="*/ 29 w 52"/>
                <a:gd name="T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9" y="21"/>
                  </a:moveTo>
                  <a:cubicBezTo>
                    <a:pt x="15" y="7"/>
                    <a:pt x="0" y="0"/>
                    <a:pt x="0" y="0"/>
                  </a:cubicBezTo>
                  <a:cubicBezTo>
                    <a:pt x="0" y="0"/>
                    <a:pt x="6" y="16"/>
                    <a:pt x="20" y="30"/>
                  </a:cubicBezTo>
                  <a:cubicBezTo>
                    <a:pt x="34" y="43"/>
                    <a:pt x="47" y="53"/>
                    <a:pt x="49" y="50"/>
                  </a:cubicBezTo>
                  <a:cubicBezTo>
                    <a:pt x="52" y="48"/>
                    <a:pt x="43" y="35"/>
                    <a:pt x="29" y="21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6" name="Freeform 253"/>
            <p:cNvSpPr/>
            <p:nvPr/>
          </p:nvSpPr>
          <p:spPr bwMode="auto">
            <a:xfrm>
              <a:off x="11482512" y="-4042049"/>
              <a:ext cx="395526" cy="44849"/>
            </a:xfrm>
            <a:custGeom>
              <a:avLst/>
              <a:gdLst>
                <a:gd name="T0" fmla="*/ 0 w 227"/>
                <a:gd name="T1" fmla="*/ 26 h 26"/>
                <a:gd name="T2" fmla="*/ 0 w 227"/>
                <a:gd name="T3" fmla="*/ 0 h 26"/>
                <a:gd name="T4" fmla="*/ 227 w 227"/>
                <a:gd name="T5" fmla="*/ 9 h 26"/>
                <a:gd name="T6" fmla="*/ 227 w 227"/>
                <a:gd name="T7" fmla="*/ 20 h 26"/>
                <a:gd name="T8" fmla="*/ 0 w 22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">
                  <a:moveTo>
                    <a:pt x="0" y="26"/>
                  </a:moveTo>
                  <a:lnTo>
                    <a:pt x="0" y="0"/>
                  </a:lnTo>
                  <a:lnTo>
                    <a:pt x="227" y="9"/>
                  </a:lnTo>
                  <a:lnTo>
                    <a:pt x="227" y="2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7" name="Freeform 254"/>
            <p:cNvSpPr/>
            <p:nvPr/>
          </p:nvSpPr>
          <p:spPr bwMode="auto">
            <a:xfrm>
              <a:off x="11874555" y="-4062749"/>
              <a:ext cx="88862" cy="91423"/>
            </a:xfrm>
            <a:custGeom>
              <a:avLst/>
              <a:gdLst>
                <a:gd name="T0" fmla="*/ 13 w 27"/>
                <a:gd name="T1" fmla="*/ 28 h 28"/>
                <a:gd name="T2" fmla="*/ 0 w 27"/>
                <a:gd name="T3" fmla="*/ 14 h 28"/>
                <a:gd name="T4" fmla="*/ 14 w 27"/>
                <a:gd name="T5" fmla="*/ 0 h 28"/>
                <a:gd name="T6" fmla="*/ 27 w 27"/>
                <a:gd name="T7" fmla="*/ 14 h 28"/>
                <a:gd name="T8" fmla="*/ 13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3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2"/>
                    <a:pt x="21" y="28"/>
                    <a:pt x="13" y="28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8" name="Freeform 255"/>
            <p:cNvSpPr/>
            <p:nvPr/>
          </p:nvSpPr>
          <p:spPr bwMode="auto">
            <a:xfrm>
              <a:off x="11897206" y="-4040324"/>
              <a:ext cx="43560" cy="46574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7 w 13"/>
                <a:gd name="T5" fmla="*/ 0 h 14"/>
                <a:gd name="T6" fmla="*/ 13 w 13"/>
                <a:gd name="T7" fmla="*/ 7 h 14"/>
                <a:gd name="T8" fmla="*/ 6 w 1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1"/>
                    <a:pt x="10" y="14"/>
                    <a:pt x="6" y="14"/>
                  </a:cubicBezTo>
                  <a:close/>
                </a:path>
              </a:pathLst>
            </a:custGeom>
            <a:solidFill>
              <a:srgbClr val="38A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9" name="Freeform 256"/>
            <p:cNvSpPr/>
            <p:nvPr/>
          </p:nvSpPr>
          <p:spPr bwMode="auto">
            <a:xfrm>
              <a:off x="11855388" y="-3262369"/>
              <a:ext cx="242194" cy="84523"/>
            </a:xfrm>
            <a:custGeom>
              <a:avLst/>
              <a:gdLst>
                <a:gd name="T0" fmla="*/ 35 w 74"/>
                <a:gd name="T1" fmla="*/ 5 h 26"/>
                <a:gd name="T2" fmla="*/ 74 w 74"/>
                <a:gd name="T3" fmla="*/ 3 h 26"/>
                <a:gd name="T4" fmla="*/ 41 w 74"/>
                <a:gd name="T5" fmla="*/ 20 h 26"/>
                <a:gd name="T6" fmla="*/ 2 w 74"/>
                <a:gd name="T7" fmla="*/ 22 h 26"/>
                <a:gd name="T8" fmla="*/ 35 w 74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">
                  <a:moveTo>
                    <a:pt x="35" y="5"/>
                  </a:moveTo>
                  <a:cubicBezTo>
                    <a:pt x="55" y="0"/>
                    <a:pt x="74" y="3"/>
                    <a:pt x="74" y="3"/>
                  </a:cubicBezTo>
                  <a:cubicBezTo>
                    <a:pt x="74" y="3"/>
                    <a:pt x="60" y="15"/>
                    <a:pt x="41" y="20"/>
                  </a:cubicBezTo>
                  <a:cubicBezTo>
                    <a:pt x="20" y="26"/>
                    <a:pt x="3" y="26"/>
                    <a:pt x="2" y="22"/>
                  </a:cubicBezTo>
                  <a:cubicBezTo>
                    <a:pt x="0" y="18"/>
                    <a:pt x="15" y="11"/>
                    <a:pt x="35" y="5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0" name="Freeform 257"/>
            <p:cNvSpPr/>
            <p:nvPr/>
          </p:nvSpPr>
          <p:spPr bwMode="auto">
            <a:xfrm>
              <a:off x="11756071" y="-3138172"/>
              <a:ext cx="66212" cy="248394"/>
            </a:xfrm>
            <a:custGeom>
              <a:avLst/>
              <a:gdLst>
                <a:gd name="T0" fmla="*/ 18 w 20"/>
                <a:gd name="T1" fmla="*/ 41 h 77"/>
                <a:gd name="T2" fmla="*/ 6 w 20"/>
                <a:gd name="T3" fmla="*/ 77 h 77"/>
                <a:gd name="T4" fmla="*/ 3 w 20"/>
                <a:gd name="T5" fmla="*/ 37 h 77"/>
                <a:gd name="T6" fmla="*/ 15 w 20"/>
                <a:gd name="T7" fmla="*/ 1 h 77"/>
                <a:gd name="T8" fmla="*/ 18 w 20"/>
                <a:gd name="T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7">
                  <a:moveTo>
                    <a:pt x="18" y="41"/>
                  </a:moveTo>
                  <a:cubicBezTo>
                    <a:pt x="15" y="61"/>
                    <a:pt x="6" y="77"/>
                    <a:pt x="6" y="77"/>
                  </a:cubicBezTo>
                  <a:cubicBezTo>
                    <a:pt x="6" y="77"/>
                    <a:pt x="0" y="58"/>
                    <a:pt x="3" y="37"/>
                  </a:cubicBezTo>
                  <a:cubicBezTo>
                    <a:pt x="5" y="16"/>
                    <a:pt x="11" y="0"/>
                    <a:pt x="15" y="1"/>
                  </a:cubicBezTo>
                  <a:cubicBezTo>
                    <a:pt x="19" y="2"/>
                    <a:pt x="20" y="20"/>
                    <a:pt x="18" y="41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1" name="Freeform 258"/>
            <p:cNvSpPr/>
            <p:nvPr/>
          </p:nvSpPr>
          <p:spPr bwMode="auto">
            <a:xfrm>
              <a:off x="11594027" y="-3395190"/>
              <a:ext cx="195150" cy="198371"/>
            </a:xfrm>
            <a:custGeom>
              <a:avLst/>
              <a:gdLst>
                <a:gd name="T0" fmla="*/ 33 w 60"/>
                <a:gd name="T1" fmla="*/ 24 h 61"/>
                <a:gd name="T2" fmla="*/ 0 w 60"/>
                <a:gd name="T3" fmla="*/ 0 h 61"/>
                <a:gd name="T4" fmla="*/ 23 w 60"/>
                <a:gd name="T5" fmla="*/ 34 h 61"/>
                <a:gd name="T6" fmla="*/ 57 w 60"/>
                <a:gd name="T7" fmla="*/ 58 h 61"/>
                <a:gd name="T8" fmla="*/ 33 w 60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1">
                  <a:moveTo>
                    <a:pt x="33" y="24"/>
                  </a:moveTo>
                  <a:cubicBezTo>
                    <a:pt x="18" y="8"/>
                    <a:pt x="0" y="0"/>
                    <a:pt x="0" y="0"/>
                  </a:cubicBezTo>
                  <a:cubicBezTo>
                    <a:pt x="0" y="0"/>
                    <a:pt x="7" y="18"/>
                    <a:pt x="23" y="34"/>
                  </a:cubicBezTo>
                  <a:cubicBezTo>
                    <a:pt x="39" y="50"/>
                    <a:pt x="54" y="61"/>
                    <a:pt x="57" y="58"/>
                  </a:cubicBezTo>
                  <a:cubicBezTo>
                    <a:pt x="60" y="55"/>
                    <a:pt x="49" y="40"/>
                    <a:pt x="33" y="24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2" name="Freeform 259"/>
            <p:cNvSpPr/>
            <p:nvPr/>
          </p:nvSpPr>
          <p:spPr bwMode="auto">
            <a:xfrm>
              <a:off x="11311756" y="-3207170"/>
              <a:ext cx="454768" cy="51749"/>
            </a:xfrm>
            <a:custGeom>
              <a:avLst/>
              <a:gdLst>
                <a:gd name="T0" fmla="*/ 0 w 261"/>
                <a:gd name="T1" fmla="*/ 30 h 30"/>
                <a:gd name="T2" fmla="*/ 0 w 261"/>
                <a:gd name="T3" fmla="*/ 0 h 30"/>
                <a:gd name="T4" fmla="*/ 261 w 261"/>
                <a:gd name="T5" fmla="*/ 10 h 30"/>
                <a:gd name="T6" fmla="*/ 261 w 261"/>
                <a:gd name="T7" fmla="*/ 23 h 30"/>
                <a:gd name="T8" fmla="*/ 0 w 26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0">
                  <a:moveTo>
                    <a:pt x="0" y="30"/>
                  </a:moveTo>
                  <a:lnTo>
                    <a:pt x="0" y="0"/>
                  </a:lnTo>
                  <a:lnTo>
                    <a:pt x="261" y="10"/>
                  </a:lnTo>
                  <a:lnTo>
                    <a:pt x="261" y="2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3" name="Freeform 260"/>
            <p:cNvSpPr/>
            <p:nvPr/>
          </p:nvSpPr>
          <p:spPr bwMode="auto">
            <a:xfrm>
              <a:off x="11763041" y="-3229594"/>
              <a:ext cx="101060" cy="103497"/>
            </a:xfrm>
            <a:custGeom>
              <a:avLst/>
              <a:gdLst>
                <a:gd name="T0" fmla="*/ 15 w 31"/>
                <a:gd name="T1" fmla="*/ 32 h 32"/>
                <a:gd name="T2" fmla="*/ 0 w 31"/>
                <a:gd name="T3" fmla="*/ 16 h 32"/>
                <a:gd name="T4" fmla="*/ 16 w 31"/>
                <a:gd name="T5" fmla="*/ 0 h 32"/>
                <a:gd name="T6" fmla="*/ 31 w 31"/>
                <a:gd name="T7" fmla="*/ 16 h 32"/>
                <a:gd name="T8" fmla="*/ 15 w 3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15" y="32"/>
                  </a:moveTo>
                  <a:cubicBezTo>
                    <a:pt x="7" y="32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5"/>
                    <a:pt x="24" y="32"/>
                    <a:pt x="15" y="32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4" name="Freeform 261"/>
            <p:cNvSpPr/>
            <p:nvPr/>
          </p:nvSpPr>
          <p:spPr bwMode="auto">
            <a:xfrm>
              <a:off x="11785692" y="-3207170"/>
              <a:ext cx="52272" cy="55199"/>
            </a:xfrm>
            <a:custGeom>
              <a:avLst/>
              <a:gdLst>
                <a:gd name="T0" fmla="*/ 8 w 16"/>
                <a:gd name="T1" fmla="*/ 17 h 17"/>
                <a:gd name="T2" fmla="*/ 1 w 16"/>
                <a:gd name="T3" fmla="*/ 9 h 17"/>
                <a:gd name="T4" fmla="*/ 9 w 16"/>
                <a:gd name="T5" fmla="*/ 1 h 17"/>
                <a:gd name="T6" fmla="*/ 16 w 16"/>
                <a:gd name="T7" fmla="*/ 9 h 17"/>
                <a:gd name="T8" fmla="*/ 8 w 1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1" y="9"/>
                  </a:cubicBezTo>
                  <a:cubicBezTo>
                    <a:pt x="1" y="4"/>
                    <a:pt x="4" y="0"/>
                    <a:pt x="9" y="1"/>
                  </a:cubicBezTo>
                  <a:cubicBezTo>
                    <a:pt x="13" y="1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38A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5" name="Freeform 262"/>
            <p:cNvSpPr/>
            <p:nvPr/>
          </p:nvSpPr>
          <p:spPr bwMode="auto">
            <a:xfrm>
              <a:off x="8964732" y="-6596709"/>
              <a:ext cx="304921" cy="175946"/>
            </a:xfrm>
            <a:custGeom>
              <a:avLst/>
              <a:gdLst>
                <a:gd name="T0" fmla="*/ 0 w 175"/>
                <a:gd name="T1" fmla="*/ 62 h 102"/>
                <a:gd name="T2" fmla="*/ 71 w 175"/>
                <a:gd name="T3" fmla="*/ 102 h 102"/>
                <a:gd name="T4" fmla="*/ 175 w 175"/>
                <a:gd name="T5" fmla="*/ 43 h 102"/>
                <a:gd name="T6" fmla="*/ 105 w 175"/>
                <a:gd name="T7" fmla="*/ 0 h 102"/>
                <a:gd name="T8" fmla="*/ 0 w 175"/>
                <a:gd name="T9" fmla="*/ 6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0" y="62"/>
                  </a:moveTo>
                  <a:lnTo>
                    <a:pt x="71" y="102"/>
                  </a:lnTo>
                  <a:lnTo>
                    <a:pt x="175" y="43"/>
                  </a:lnTo>
                  <a:lnTo>
                    <a:pt x="10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E2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6" name="Freeform 263"/>
            <p:cNvSpPr/>
            <p:nvPr/>
          </p:nvSpPr>
          <p:spPr bwMode="auto">
            <a:xfrm>
              <a:off x="8964732" y="-6489762"/>
              <a:ext cx="228255" cy="324292"/>
            </a:xfrm>
            <a:custGeom>
              <a:avLst/>
              <a:gdLst>
                <a:gd name="T0" fmla="*/ 0 w 131"/>
                <a:gd name="T1" fmla="*/ 0 h 188"/>
                <a:gd name="T2" fmla="*/ 0 w 131"/>
                <a:gd name="T3" fmla="*/ 115 h 188"/>
                <a:gd name="T4" fmla="*/ 131 w 131"/>
                <a:gd name="T5" fmla="*/ 188 h 188"/>
                <a:gd name="T6" fmla="*/ 131 w 131"/>
                <a:gd name="T7" fmla="*/ 100 h 188"/>
                <a:gd name="T8" fmla="*/ 73 w 131"/>
                <a:gd name="T9" fmla="*/ 64 h 188"/>
                <a:gd name="T10" fmla="*/ 73 w 131"/>
                <a:gd name="T11" fmla="*/ 40 h 188"/>
                <a:gd name="T12" fmla="*/ 0 w 13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88">
                  <a:moveTo>
                    <a:pt x="0" y="0"/>
                  </a:moveTo>
                  <a:lnTo>
                    <a:pt x="0" y="115"/>
                  </a:lnTo>
                  <a:lnTo>
                    <a:pt x="131" y="188"/>
                  </a:lnTo>
                  <a:lnTo>
                    <a:pt x="131" y="100"/>
                  </a:lnTo>
                  <a:lnTo>
                    <a:pt x="73" y="64"/>
                  </a:lnTo>
                  <a:lnTo>
                    <a:pt x="7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7" name="Freeform 264"/>
            <p:cNvSpPr/>
            <p:nvPr/>
          </p:nvSpPr>
          <p:spPr bwMode="auto">
            <a:xfrm>
              <a:off x="9191245" y="-6424214"/>
              <a:ext cx="186437" cy="269093"/>
            </a:xfrm>
            <a:custGeom>
              <a:avLst/>
              <a:gdLst>
                <a:gd name="T0" fmla="*/ 0 w 107"/>
                <a:gd name="T1" fmla="*/ 62 h 156"/>
                <a:gd name="T2" fmla="*/ 105 w 107"/>
                <a:gd name="T3" fmla="*/ 0 h 156"/>
                <a:gd name="T4" fmla="*/ 107 w 107"/>
                <a:gd name="T5" fmla="*/ 94 h 156"/>
                <a:gd name="T6" fmla="*/ 1 w 107"/>
                <a:gd name="T7" fmla="*/ 156 h 156"/>
                <a:gd name="T8" fmla="*/ 0 w 107"/>
                <a:gd name="T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56">
                  <a:moveTo>
                    <a:pt x="0" y="62"/>
                  </a:moveTo>
                  <a:lnTo>
                    <a:pt x="105" y="0"/>
                  </a:lnTo>
                  <a:lnTo>
                    <a:pt x="107" y="94"/>
                  </a:lnTo>
                  <a:lnTo>
                    <a:pt x="1" y="156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8" name="Freeform 265"/>
            <p:cNvSpPr/>
            <p:nvPr/>
          </p:nvSpPr>
          <p:spPr bwMode="auto">
            <a:xfrm>
              <a:off x="9091927" y="-6479412"/>
              <a:ext cx="282270" cy="162146"/>
            </a:xfrm>
            <a:custGeom>
              <a:avLst/>
              <a:gdLst>
                <a:gd name="T0" fmla="*/ 0 w 162"/>
                <a:gd name="T1" fmla="*/ 58 h 94"/>
                <a:gd name="T2" fmla="*/ 102 w 162"/>
                <a:gd name="T3" fmla="*/ 0 h 94"/>
                <a:gd name="T4" fmla="*/ 162 w 162"/>
                <a:gd name="T5" fmla="*/ 32 h 94"/>
                <a:gd name="T6" fmla="*/ 57 w 162"/>
                <a:gd name="T7" fmla="*/ 94 h 94"/>
                <a:gd name="T8" fmla="*/ 0 w 162"/>
                <a:gd name="T9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94">
                  <a:moveTo>
                    <a:pt x="0" y="58"/>
                  </a:moveTo>
                  <a:lnTo>
                    <a:pt x="102" y="0"/>
                  </a:lnTo>
                  <a:lnTo>
                    <a:pt x="162" y="32"/>
                  </a:lnTo>
                  <a:lnTo>
                    <a:pt x="57" y="9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E2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9" name="Freeform 266"/>
            <p:cNvSpPr/>
            <p:nvPr/>
          </p:nvSpPr>
          <p:spPr bwMode="auto">
            <a:xfrm>
              <a:off x="9091927" y="-6522537"/>
              <a:ext cx="177726" cy="143172"/>
            </a:xfrm>
            <a:custGeom>
              <a:avLst/>
              <a:gdLst>
                <a:gd name="T0" fmla="*/ 102 w 102"/>
                <a:gd name="T1" fmla="*/ 0 h 83"/>
                <a:gd name="T2" fmla="*/ 102 w 102"/>
                <a:gd name="T3" fmla="*/ 0 h 83"/>
                <a:gd name="T4" fmla="*/ 102 w 102"/>
                <a:gd name="T5" fmla="*/ 25 h 83"/>
                <a:gd name="T6" fmla="*/ 0 w 102"/>
                <a:gd name="T7" fmla="*/ 83 h 83"/>
                <a:gd name="T8" fmla="*/ 0 w 102"/>
                <a:gd name="T9" fmla="*/ 57 h 83"/>
                <a:gd name="T10" fmla="*/ 102 w 102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83">
                  <a:moveTo>
                    <a:pt x="102" y="0"/>
                  </a:moveTo>
                  <a:lnTo>
                    <a:pt x="102" y="0"/>
                  </a:lnTo>
                  <a:lnTo>
                    <a:pt x="102" y="25"/>
                  </a:lnTo>
                  <a:lnTo>
                    <a:pt x="0" y="83"/>
                  </a:lnTo>
                  <a:lnTo>
                    <a:pt x="0" y="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8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0" name="Freeform 267"/>
            <p:cNvSpPr/>
            <p:nvPr/>
          </p:nvSpPr>
          <p:spPr bwMode="auto">
            <a:xfrm>
              <a:off x="9091927" y="-6522537"/>
              <a:ext cx="177726" cy="143172"/>
            </a:xfrm>
            <a:custGeom>
              <a:avLst/>
              <a:gdLst>
                <a:gd name="T0" fmla="*/ 102 w 102"/>
                <a:gd name="T1" fmla="*/ 0 h 83"/>
                <a:gd name="T2" fmla="*/ 102 w 102"/>
                <a:gd name="T3" fmla="*/ 0 h 83"/>
                <a:gd name="T4" fmla="*/ 102 w 102"/>
                <a:gd name="T5" fmla="*/ 25 h 83"/>
                <a:gd name="T6" fmla="*/ 0 w 102"/>
                <a:gd name="T7" fmla="*/ 83 h 83"/>
                <a:gd name="T8" fmla="*/ 0 w 102"/>
                <a:gd name="T9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3">
                  <a:moveTo>
                    <a:pt x="102" y="0"/>
                  </a:moveTo>
                  <a:lnTo>
                    <a:pt x="102" y="0"/>
                  </a:lnTo>
                  <a:lnTo>
                    <a:pt x="102" y="25"/>
                  </a:lnTo>
                  <a:lnTo>
                    <a:pt x="0" y="83"/>
                  </a:lnTo>
                  <a:lnTo>
                    <a:pt x="0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1" name="Freeform 268"/>
            <p:cNvSpPr/>
            <p:nvPr/>
          </p:nvSpPr>
          <p:spPr bwMode="auto">
            <a:xfrm>
              <a:off x="8980413" y="-6450088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2" name="Freeform 269"/>
            <p:cNvSpPr/>
            <p:nvPr/>
          </p:nvSpPr>
          <p:spPr bwMode="auto">
            <a:xfrm>
              <a:off x="8980413" y="-6424214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5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5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3" name="Freeform 270"/>
            <p:cNvSpPr/>
            <p:nvPr/>
          </p:nvSpPr>
          <p:spPr bwMode="auto">
            <a:xfrm>
              <a:off x="8980413" y="-6398340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5 h 17"/>
                <a:gd name="T4" fmla="*/ 13 w 13"/>
                <a:gd name="T5" fmla="*/ 17 h 17"/>
                <a:gd name="T6" fmla="*/ 0 w 13"/>
                <a:gd name="T7" fmla="*/ 9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5"/>
                  </a:lnTo>
                  <a:lnTo>
                    <a:pt x="13" y="17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4" name="Freeform 271"/>
            <p:cNvSpPr/>
            <p:nvPr/>
          </p:nvSpPr>
          <p:spPr bwMode="auto">
            <a:xfrm>
              <a:off x="8980413" y="-6375915"/>
              <a:ext cx="22651" cy="32775"/>
            </a:xfrm>
            <a:custGeom>
              <a:avLst/>
              <a:gdLst>
                <a:gd name="T0" fmla="*/ 0 w 13"/>
                <a:gd name="T1" fmla="*/ 0 h 19"/>
                <a:gd name="T2" fmla="*/ 13 w 13"/>
                <a:gd name="T3" fmla="*/ 7 h 19"/>
                <a:gd name="T4" fmla="*/ 13 w 13"/>
                <a:gd name="T5" fmla="*/ 19 h 19"/>
                <a:gd name="T6" fmla="*/ 0 w 13"/>
                <a:gd name="T7" fmla="*/ 11 h 19"/>
                <a:gd name="T8" fmla="*/ 0 w 1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0" y="0"/>
                  </a:moveTo>
                  <a:lnTo>
                    <a:pt x="13" y="7"/>
                  </a:lnTo>
                  <a:lnTo>
                    <a:pt x="13" y="19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5" name="Freeform 272"/>
            <p:cNvSpPr/>
            <p:nvPr/>
          </p:nvSpPr>
          <p:spPr bwMode="auto">
            <a:xfrm>
              <a:off x="9151169" y="-6313816"/>
              <a:ext cx="22651" cy="31049"/>
            </a:xfrm>
            <a:custGeom>
              <a:avLst/>
              <a:gdLst>
                <a:gd name="T0" fmla="*/ 0 w 13"/>
                <a:gd name="T1" fmla="*/ 0 h 18"/>
                <a:gd name="T2" fmla="*/ 13 w 13"/>
                <a:gd name="T3" fmla="*/ 7 h 18"/>
                <a:gd name="T4" fmla="*/ 13 w 13"/>
                <a:gd name="T5" fmla="*/ 18 h 18"/>
                <a:gd name="T6" fmla="*/ 0 w 13"/>
                <a:gd name="T7" fmla="*/ 11 h 18"/>
                <a:gd name="T8" fmla="*/ 0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13" y="7"/>
                  </a:lnTo>
                  <a:lnTo>
                    <a:pt x="13" y="18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6" name="Freeform 273"/>
            <p:cNvSpPr/>
            <p:nvPr/>
          </p:nvSpPr>
          <p:spPr bwMode="auto">
            <a:xfrm>
              <a:off x="9151169" y="-6287943"/>
              <a:ext cx="22651" cy="31049"/>
            </a:xfrm>
            <a:custGeom>
              <a:avLst/>
              <a:gdLst>
                <a:gd name="T0" fmla="*/ 0 w 13"/>
                <a:gd name="T1" fmla="*/ 0 h 18"/>
                <a:gd name="T2" fmla="*/ 13 w 13"/>
                <a:gd name="T3" fmla="*/ 7 h 18"/>
                <a:gd name="T4" fmla="*/ 13 w 13"/>
                <a:gd name="T5" fmla="*/ 18 h 18"/>
                <a:gd name="T6" fmla="*/ 0 w 13"/>
                <a:gd name="T7" fmla="*/ 11 h 18"/>
                <a:gd name="T8" fmla="*/ 0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13" y="7"/>
                  </a:lnTo>
                  <a:lnTo>
                    <a:pt x="13" y="18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7" name="Freeform 274"/>
            <p:cNvSpPr/>
            <p:nvPr/>
          </p:nvSpPr>
          <p:spPr bwMode="auto">
            <a:xfrm>
              <a:off x="9151169" y="-6262068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8" name="Freeform 275"/>
            <p:cNvSpPr/>
            <p:nvPr/>
          </p:nvSpPr>
          <p:spPr bwMode="auto">
            <a:xfrm>
              <a:off x="9151169" y="-6236194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9" name="Freeform 276"/>
            <p:cNvSpPr/>
            <p:nvPr/>
          </p:nvSpPr>
          <p:spPr bwMode="auto">
            <a:xfrm>
              <a:off x="9118064" y="-6334516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0" name="Freeform 277"/>
            <p:cNvSpPr/>
            <p:nvPr/>
          </p:nvSpPr>
          <p:spPr bwMode="auto">
            <a:xfrm>
              <a:off x="9118064" y="-6308642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1" name="Freeform 278"/>
            <p:cNvSpPr/>
            <p:nvPr/>
          </p:nvSpPr>
          <p:spPr bwMode="auto">
            <a:xfrm>
              <a:off x="9118064" y="-6282767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2" name="Freeform 279"/>
            <p:cNvSpPr/>
            <p:nvPr/>
          </p:nvSpPr>
          <p:spPr bwMode="auto">
            <a:xfrm>
              <a:off x="9118064" y="-6256893"/>
              <a:ext cx="19166" cy="29325"/>
            </a:xfrm>
            <a:custGeom>
              <a:avLst/>
              <a:gdLst>
                <a:gd name="T0" fmla="*/ 0 w 11"/>
                <a:gd name="T1" fmla="*/ 0 h 17"/>
                <a:gd name="T2" fmla="*/ 11 w 11"/>
                <a:gd name="T3" fmla="*/ 8 h 17"/>
                <a:gd name="T4" fmla="*/ 11 w 11"/>
                <a:gd name="T5" fmla="*/ 17 h 17"/>
                <a:gd name="T6" fmla="*/ 0 w 11"/>
                <a:gd name="T7" fmla="*/ 12 h 17"/>
                <a:gd name="T8" fmla="*/ 0 w 1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0" y="0"/>
                  </a:moveTo>
                  <a:lnTo>
                    <a:pt x="11" y="8"/>
                  </a:lnTo>
                  <a:lnTo>
                    <a:pt x="11" y="17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3" name="Freeform 280"/>
            <p:cNvSpPr/>
            <p:nvPr/>
          </p:nvSpPr>
          <p:spPr bwMode="auto">
            <a:xfrm>
              <a:off x="9337607" y="-6313816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4" name="Freeform 281"/>
            <p:cNvSpPr/>
            <p:nvPr/>
          </p:nvSpPr>
          <p:spPr bwMode="auto">
            <a:xfrm>
              <a:off x="9337607" y="-6339691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5" name="Freeform 282"/>
            <p:cNvSpPr/>
            <p:nvPr/>
          </p:nvSpPr>
          <p:spPr bwMode="auto">
            <a:xfrm>
              <a:off x="9337607" y="-6365565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6" name="Freeform 283"/>
            <p:cNvSpPr/>
            <p:nvPr/>
          </p:nvSpPr>
          <p:spPr bwMode="auto">
            <a:xfrm>
              <a:off x="9337607" y="-6393164"/>
              <a:ext cx="22651" cy="29325"/>
            </a:xfrm>
            <a:custGeom>
              <a:avLst/>
              <a:gdLst>
                <a:gd name="T0" fmla="*/ 0 w 13"/>
                <a:gd name="T1" fmla="*/ 17 h 17"/>
                <a:gd name="T2" fmla="*/ 13 w 13"/>
                <a:gd name="T3" fmla="*/ 10 h 17"/>
                <a:gd name="T4" fmla="*/ 13 w 13"/>
                <a:gd name="T5" fmla="*/ 0 h 17"/>
                <a:gd name="T6" fmla="*/ 0 w 13"/>
                <a:gd name="T7" fmla="*/ 6 h 17"/>
                <a:gd name="T8" fmla="*/ 0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17"/>
                  </a:moveTo>
                  <a:lnTo>
                    <a:pt x="13" y="10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7" name="Freeform 284"/>
            <p:cNvSpPr/>
            <p:nvPr/>
          </p:nvSpPr>
          <p:spPr bwMode="auto">
            <a:xfrm>
              <a:off x="9754043" y="-6607059"/>
              <a:ext cx="189922" cy="545086"/>
            </a:xfrm>
            <a:custGeom>
              <a:avLst/>
              <a:gdLst>
                <a:gd name="T0" fmla="*/ 109 w 109"/>
                <a:gd name="T1" fmla="*/ 316 h 316"/>
                <a:gd name="T2" fmla="*/ 0 w 109"/>
                <a:gd name="T3" fmla="*/ 260 h 316"/>
                <a:gd name="T4" fmla="*/ 0 w 109"/>
                <a:gd name="T5" fmla="*/ 0 h 316"/>
                <a:gd name="T6" fmla="*/ 90 w 109"/>
                <a:gd name="T7" fmla="*/ 44 h 316"/>
                <a:gd name="T8" fmla="*/ 109 w 109"/>
                <a:gd name="T9" fmla="*/ 29 h 316"/>
                <a:gd name="T10" fmla="*/ 109 w 109"/>
                <a:gd name="T1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16">
                  <a:moveTo>
                    <a:pt x="109" y="316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90" y="44"/>
                  </a:lnTo>
                  <a:lnTo>
                    <a:pt x="109" y="29"/>
                  </a:lnTo>
                  <a:lnTo>
                    <a:pt x="109" y="316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8" name="Freeform 285"/>
            <p:cNvSpPr/>
            <p:nvPr/>
          </p:nvSpPr>
          <p:spPr bwMode="auto">
            <a:xfrm>
              <a:off x="9593741" y="-6751955"/>
              <a:ext cx="120226" cy="557162"/>
            </a:xfrm>
            <a:custGeom>
              <a:avLst/>
              <a:gdLst>
                <a:gd name="T0" fmla="*/ 69 w 69"/>
                <a:gd name="T1" fmla="*/ 312 h 323"/>
                <a:gd name="T2" fmla="*/ 48 w 69"/>
                <a:gd name="T3" fmla="*/ 323 h 323"/>
                <a:gd name="T4" fmla="*/ 0 w 69"/>
                <a:gd name="T5" fmla="*/ 0 h 323"/>
                <a:gd name="T6" fmla="*/ 48 w 69"/>
                <a:gd name="T7" fmla="*/ 24 h 323"/>
                <a:gd name="T8" fmla="*/ 69 w 69"/>
                <a:gd name="T9" fmla="*/ 9 h 323"/>
                <a:gd name="T10" fmla="*/ 69 w 69"/>
                <a:gd name="T11" fmla="*/ 31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23">
                  <a:moveTo>
                    <a:pt x="69" y="312"/>
                  </a:moveTo>
                  <a:lnTo>
                    <a:pt x="48" y="323"/>
                  </a:lnTo>
                  <a:lnTo>
                    <a:pt x="0" y="0"/>
                  </a:lnTo>
                  <a:lnTo>
                    <a:pt x="48" y="24"/>
                  </a:lnTo>
                  <a:lnTo>
                    <a:pt x="69" y="9"/>
                  </a:lnTo>
                  <a:lnTo>
                    <a:pt x="69" y="312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9" name="Freeform 286"/>
            <p:cNvSpPr/>
            <p:nvPr/>
          </p:nvSpPr>
          <p:spPr bwMode="auto">
            <a:xfrm>
              <a:off x="9717452" y="-6622584"/>
              <a:ext cx="193407" cy="545086"/>
            </a:xfrm>
            <a:custGeom>
              <a:avLst/>
              <a:gdLst>
                <a:gd name="T0" fmla="*/ 111 w 111"/>
                <a:gd name="T1" fmla="*/ 316 h 316"/>
                <a:gd name="T2" fmla="*/ 0 w 111"/>
                <a:gd name="T3" fmla="*/ 259 h 316"/>
                <a:gd name="T4" fmla="*/ 0 w 111"/>
                <a:gd name="T5" fmla="*/ 0 h 316"/>
                <a:gd name="T6" fmla="*/ 111 w 111"/>
                <a:gd name="T7" fmla="*/ 53 h 316"/>
                <a:gd name="T8" fmla="*/ 111 w 111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16">
                  <a:moveTo>
                    <a:pt x="111" y="316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11" y="53"/>
                  </a:lnTo>
                  <a:lnTo>
                    <a:pt x="111" y="316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0" name="Freeform 287"/>
            <p:cNvSpPr/>
            <p:nvPr/>
          </p:nvSpPr>
          <p:spPr bwMode="auto">
            <a:xfrm>
              <a:off x="9560636" y="-6770930"/>
              <a:ext cx="116741" cy="576135"/>
            </a:xfrm>
            <a:custGeom>
              <a:avLst/>
              <a:gdLst>
                <a:gd name="T0" fmla="*/ 67 w 67"/>
                <a:gd name="T1" fmla="*/ 334 h 334"/>
                <a:gd name="T2" fmla="*/ 0 w 67"/>
                <a:gd name="T3" fmla="*/ 298 h 334"/>
                <a:gd name="T4" fmla="*/ 0 w 67"/>
                <a:gd name="T5" fmla="*/ 0 h 334"/>
                <a:gd name="T6" fmla="*/ 67 w 67"/>
                <a:gd name="T7" fmla="*/ 35 h 334"/>
                <a:gd name="T8" fmla="*/ 67 w 67"/>
                <a:gd name="T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34">
                  <a:moveTo>
                    <a:pt x="67" y="334"/>
                  </a:moveTo>
                  <a:lnTo>
                    <a:pt x="0" y="298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67" y="334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1" name="Freeform 288"/>
            <p:cNvSpPr/>
            <p:nvPr/>
          </p:nvSpPr>
          <p:spPr bwMode="auto">
            <a:xfrm>
              <a:off x="9740103" y="-6589809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2" name="Freeform 289"/>
            <p:cNvSpPr/>
            <p:nvPr/>
          </p:nvSpPr>
          <p:spPr bwMode="auto">
            <a:xfrm>
              <a:off x="9740103" y="-656393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3" name="Freeform 290"/>
            <p:cNvSpPr/>
            <p:nvPr/>
          </p:nvSpPr>
          <p:spPr bwMode="auto">
            <a:xfrm>
              <a:off x="9759270" y="-657946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4" name="Freeform 291"/>
            <p:cNvSpPr/>
            <p:nvPr/>
          </p:nvSpPr>
          <p:spPr bwMode="auto">
            <a:xfrm>
              <a:off x="9759270" y="-655358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1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5" name="Freeform 292"/>
            <p:cNvSpPr/>
            <p:nvPr/>
          </p:nvSpPr>
          <p:spPr bwMode="auto">
            <a:xfrm>
              <a:off x="9740103" y="-6534611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6" name="Freeform 293"/>
            <p:cNvSpPr/>
            <p:nvPr/>
          </p:nvSpPr>
          <p:spPr bwMode="auto">
            <a:xfrm>
              <a:off x="9759270" y="-6525987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7" name="Freeform 294"/>
            <p:cNvSpPr/>
            <p:nvPr/>
          </p:nvSpPr>
          <p:spPr bwMode="auto">
            <a:xfrm>
              <a:off x="9785406" y="-656738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8" name="Freeform 295"/>
            <p:cNvSpPr/>
            <p:nvPr/>
          </p:nvSpPr>
          <p:spPr bwMode="auto">
            <a:xfrm>
              <a:off x="9785406" y="-654151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9" name="Freeform 296"/>
            <p:cNvSpPr/>
            <p:nvPr/>
          </p:nvSpPr>
          <p:spPr bwMode="auto">
            <a:xfrm>
              <a:off x="9806315" y="-6557036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0" name="Freeform 297"/>
            <p:cNvSpPr/>
            <p:nvPr/>
          </p:nvSpPr>
          <p:spPr bwMode="auto">
            <a:xfrm>
              <a:off x="9806315" y="-653116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1" name="Freeform 298"/>
            <p:cNvSpPr/>
            <p:nvPr/>
          </p:nvSpPr>
          <p:spPr bwMode="auto">
            <a:xfrm>
              <a:off x="9579802" y="-6736431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4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2" name="Freeform 299"/>
            <p:cNvSpPr/>
            <p:nvPr/>
          </p:nvSpPr>
          <p:spPr bwMode="auto">
            <a:xfrm>
              <a:off x="9579802" y="-6710556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3" name="Freeform 300"/>
            <p:cNvSpPr/>
            <p:nvPr/>
          </p:nvSpPr>
          <p:spPr bwMode="auto">
            <a:xfrm>
              <a:off x="9595484" y="-672608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4" name="Freeform 301"/>
            <p:cNvSpPr/>
            <p:nvPr/>
          </p:nvSpPr>
          <p:spPr bwMode="auto">
            <a:xfrm>
              <a:off x="9595484" y="-670020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5" name="Freeform 302"/>
            <p:cNvSpPr/>
            <p:nvPr/>
          </p:nvSpPr>
          <p:spPr bwMode="auto">
            <a:xfrm>
              <a:off x="9579802" y="-6681233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10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6" name="Freeform 303"/>
            <p:cNvSpPr/>
            <p:nvPr/>
          </p:nvSpPr>
          <p:spPr bwMode="auto">
            <a:xfrm>
              <a:off x="9579802" y="-6655358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7" name="Freeform 304"/>
            <p:cNvSpPr/>
            <p:nvPr/>
          </p:nvSpPr>
          <p:spPr bwMode="auto">
            <a:xfrm>
              <a:off x="9595484" y="-667088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8" name="Freeform 305"/>
            <p:cNvSpPr/>
            <p:nvPr/>
          </p:nvSpPr>
          <p:spPr bwMode="auto">
            <a:xfrm>
              <a:off x="9595484" y="-6645008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9" name="Freeform 306"/>
            <p:cNvSpPr/>
            <p:nvPr/>
          </p:nvSpPr>
          <p:spPr bwMode="auto">
            <a:xfrm>
              <a:off x="9623362" y="-6714006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0" name="Freeform 307"/>
            <p:cNvSpPr/>
            <p:nvPr/>
          </p:nvSpPr>
          <p:spPr bwMode="auto">
            <a:xfrm>
              <a:off x="9623362" y="-668640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1" name="Freeform 308"/>
            <p:cNvSpPr/>
            <p:nvPr/>
          </p:nvSpPr>
          <p:spPr bwMode="auto">
            <a:xfrm>
              <a:off x="9642528" y="-670365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10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2" name="Freeform 309"/>
            <p:cNvSpPr/>
            <p:nvPr/>
          </p:nvSpPr>
          <p:spPr bwMode="auto">
            <a:xfrm>
              <a:off x="9642528" y="-6677783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8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3" name="Freeform 310"/>
            <p:cNvSpPr/>
            <p:nvPr/>
          </p:nvSpPr>
          <p:spPr bwMode="auto">
            <a:xfrm>
              <a:off x="9579802" y="-6586360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9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4" name="Freeform 311"/>
            <p:cNvSpPr/>
            <p:nvPr/>
          </p:nvSpPr>
          <p:spPr bwMode="auto">
            <a:xfrm>
              <a:off x="9579802" y="-6560486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5" name="Freeform 312"/>
            <p:cNvSpPr/>
            <p:nvPr/>
          </p:nvSpPr>
          <p:spPr bwMode="auto">
            <a:xfrm>
              <a:off x="9595484" y="-6577735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6" name="Freeform 313"/>
            <p:cNvSpPr/>
            <p:nvPr/>
          </p:nvSpPr>
          <p:spPr bwMode="auto">
            <a:xfrm>
              <a:off x="9595484" y="-6551860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7" name="Freeform 314"/>
            <p:cNvSpPr/>
            <p:nvPr/>
          </p:nvSpPr>
          <p:spPr bwMode="auto">
            <a:xfrm>
              <a:off x="9623362" y="-656393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8" name="Freeform 315"/>
            <p:cNvSpPr/>
            <p:nvPr/>
          </p:nvSpPr>
          <p:spPr bwMode="auto">
            <a:xfrm>
              <a:off x="9623362" y="-653806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9" name="Freeform 316"/>
            <p:cNvSpPr/>
            <p:nvPr/>
          </p:nvSpPr>
          <p:spPr bwMode="auto">
            <a:xfrm>
              <a:off x="9642528" y="-655358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0" name="Freeform 317"/>
            <p:cNvSpPr/>
            <p:nvPr/>
          </p:nvSpPr>
          <p:spPr bwMode="auto">
            <a:xfrm>
              <a:off x="9642528" y="-652771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1" name="Freeform 318"/>
            <p:cNvSpPr/>
            <p:nvPr/>
          </p:nvSpPr>
          <p:spPr bwMode="auto">
            <a:xfrm>
              <a:off x="9579802" y="-6534611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2" name="Freeform 319"/>
            <p:cNvSpPr/>
            <p:nvPr/>
          </p:nvSpPr>
          <p:spPr bwMode="auto">
            <a:xfrm>
              <a:off x="9579802" y="-6512187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9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3" name="Freeform 320"/>
            <p:cNvSpPr/>
            <p:nvPr/>
          </p:nvSpPr>
          <p:spPr bwMode="auto">
            <a:xfrm>
              <a:off x="9595484" y="-6525987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4" name="Freeform 321"/>
            <p:cNvSpPr/>
            <p:nvPr/>
          </p:nvSpPr>
          <p:spPr bwMode="auto">
            <a:xfrm>
              <a:off x="9595484" y="-6501837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5" name="Freeform 322"/>
            <p:cNvSpPr/>
            <p:nvPr/>
          </p:nvSpPr>
          <p:spPr bwMode="auto">
            <a:xfrm>
              <a:off x="9623362" y="-651218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7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6" name="Freeform 323"/>
            <p:cNvSpPr/>
            <p:nvPr/>
          </p:nvSpPr>
          <p:spPr bwMode="auto">
            <a:xfrm>
              <a:off x="9623362" y="-6489762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7" name="Freeform 324"/>
            <p:cNvSpPr/>
            <p:nvPr/>
          </p:nvSpPr>
          <p:spPr bwMode="auto">
            <a:xfrm>
              <a:off x="9642528" y="-6505287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8" name="Freeform 325"/>
            <p:cNvSpPr/>
            <p:nvPr/>
          </p:nvSpPr>
          <p:spPr bwMode="auto">
            <a:xfrm>
              <a:off x="9642528" y="-6479412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9" name="Freeform 326"/>
            <p:cNvSpPr/>
            <p:nvPr/>
          </p:nvSpPr>
          <p:spPr bwMode="auto">
            <a:xfrm>
              <a:off x="9828967" y="-654496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0" name="Freeform 327"/>
            <p:cNvSpPr/>
            <p:nvPr/>
          </p:nvSpPr>
          <p:spPr bwMode="auto">
            <a:xfrm>
              <a:off x="9828967" y="-651908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1" name="Freeform 328"/>
            <p:cNvSpPr/>
            <p:nvPr/>
          </p:nvSpPr>
          <p:spPr bwMode="auto">
            <a:xfrm>
              <a:off x="9848133" y="-653461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2" name="Freeform 329"/>
            <p:cNvSpPr/>
            <p:nvPr/>
          </p:nvSpPr>
          <p:spPr bwMode="auto">
            <a:xfrm>
              <a:off x="9848133" y="-650873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7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3" name="Freeform 330"/>
            <p:cNvSpPr/>
            <p:nvPr/>
          </p:nvSpPr>
          <p:spPr bwMode="auto">
            <a:xfrm>
              <a:off x="9560636" y="-6791630"/>
              <a:ext cx="153332" cy="81074"/>
            </a:xfrm>
            <a:custGeom>
              <a:avLst/>
              <a:gdLst>
                <a:gd name="T0" fmla="*/ 0 w 88"/>
                <a:gd name="T1" fmla="*/ 12 h 47"/>
                <a:gd name="T2" fmla="*/ 67 w 88"/>
                <a:gd name="T3" fmla="*/ 47 h 47"/>
                <a:gd name="T4" fmla="*/ 88 w 88"/>
                <a:gd name="T5" fmla="*/ 32 h 47"/>
                <a:gd name="T6" fmla="*/ 20 w 88"/>
                <a:gd name="T7" fmla="*/ 0 h 47"/>
                <a:gd name="T8" fmla="*/ 0 w 88"/>
                <a:gd name="T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7">
                  <a:moveTo>
                    <a:pt x="0" y="12"/>
                  </a:moveTo>
                  <a:lnTo>
                    <a:pt x="67" y="47"/>
                  </a:lnTo>
                  <a:lnTo>
                    <a:pt x="88" y="32"/>
                  </a:lnTo>
                  <a:lnTo>
                    <a:pt x="2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4" name="Freeform 331"/>
            <p:cNvSpPr/>
            <p:nvPr/>
          </p:nvSpPr>
          <p:spPr bwMode="auto">
            <a:xfrm>
              <a:off x="9717452" y="-6641558"/>
              <a:ext cx="231740" cy="110397"/>
            </a:xfrm>
            <a:custGeom>
              <a:avLst/>
              <a:gdLst>
                <a:gd name="T0" fmla="*/ 0 w 133"/>
                <a:gd name="T1" fmla="*/ 11 h 64"/>
                <a:gd name="T2" fmla="*/ 111 w 133"/>
                <a:gd name="T3" fmla="*/ 64 h 64"/>
                <a:gd name="T4" fmla="*/ 133 w 133"/>
                <a:gd name="T5" fmla="*/ 47 h 64"/>
                <a:gd name="T6" fmla="*/ 24 w 133"/>
                <a:gd name="T7" fmla="*/ 0 h 64"/>
                <a:gd name="T8" fmla="*/ 0 w 133"/>
                <a:gd name="T9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64">
                  <a:moveTo>
                    <a:pt x="0" y="11"/>
                  </a:moveTo>
                  <a:lnTo>
                    <a:pt x="111" y="64"/>
                  </a:lnTo>
                  <a:lnTo>
                    <a:pt x="133" y="47"/>
                  </a:lnTo>
                  <a:lnTo>
                    <a:pt x="24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5" name="Freeform 332"/>
            <p:cNvSpPr/>
            <p:nvPr/>
          </p:nvSpPr>
          <p:spPr bwMode="auto">
            <a:xfrm>
              <a:off x="10168736" y="-6220669"/>
              <a:ext cx="181211" cy="362241"/>
            </a:xfrm>
            <a:custGeom>
              <a:avLst/>
              <a:gdLst>
                <a:gd name="T0" fmla="*/ 104 w 104"/>
                <a:gd name="T1" fmla="*/ 210 h 210"/>
                <a:gd name="T2" fmla="*/ 0 w 104"/>
                <a:gd name="T3" fmla="*/ 158 h 210"/>
                <a:gd name="T4" fmla="*/ 0 w 104"/>
                <a:gd name="T5" fmla="*/ 0 h 210"/>
                <a:gd name="T6" fmla="*/ 85 w 104"/>
                <a:gd name="T7" fmla="*/ 43 h 210"/>
                <a:gd name="T8" fmla="*/ 104 w 104"/>
                <a:gd name="T9" fmla="*/ 28 h 210"/>
                <a:gd name="T10" fmla="*/ 104 w 104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210">
                  <a:moveTo>
                    <a:pt x="104" y="210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85" y="43"/>
                  </a:lnTo>
                  <a:lnTo>
                    <a:pt x="104" y="28"/>
                  </a:lnTo>
                  <a:lnTo>
                    <a:pt x="104" y="210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6" name="Freeform 333"/>
            <p:cNvSpPr/>
            <p:nvPr/>
          </p:nvSpPr>
          <p:spPr bwMode="auto">
            <a:xfrm>
              <a:off x="9975329" y="-6745056"/>
              <a:ext cx="137650" cy="767606"/>
            </a:xfrm>
            <a:custGeom>
              <a:avLst/>
              <a:gdLst>
                <a:gd name="T0" fmla="*/ 79 w 79"/>
                <a:gd name="T1" fmla="*/ 445 h 445"/>
                <a:gd name="T2" fmla="*/ 0 w 79"/>
                <a:gd name="T3" fmla="*/ 406 h 445"/>
                <a:gd name="T4" fmla="*/ 0 w 79"/>
                <a:gd name="T5" fmla="*/ 0 h 445"/>
                <a:gd name="T6" fmla="*/ 59 w 79"/>
                <a:gd name="T7" fmla="*/ 26 h 445"/>
                <a:gd name="T8" fmla="*/ 79 w 79"/>
                <a:gd name="T9" fmla="*/ 11 h 445"/>
                <a:gd name="T10" fmla="*/ 79 w 79"/>
                <a:gd name="T11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45">
                  <a:moveTo>
                    <a:pt x="79" y="445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59" y="26"/>
                  </a:lnTo>
                  <a:lnTo>
                    <a:pt x="79" y="11"/>
                  </a:lnTo>
                  <a:lnTo>
                    <a:pt x="79" y="445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7" name="Freeform 334"/>
            <p:cNvSpPr/>
            <p:nvPr/>
          </p:nvSpPr>
          <p:spPr bwMode="auto">
            <a:xfrm>
              <a:off x="10090328" y="-6479412"/>
              <a:ext cx="118484" cy="550262"/>
            </a:xfrm>
            <a:custGeom>
              <a:avLst/>
              <a:gdLst>
                <a:gd name="T0" fmla="*/ 68 w 68"/>
                <a:gd name="T1" fmla="*/ 319 h 319"/>
                <a:gd name="T2" fmla="*/ 0 w 68"/>
                <a:gd name="T3" fmla="*/ 285 h 319"/>
                <a:gd name="T4" fmla="*/ 0 w 68"/>
                <a:gd name="T5" fmla="*/ 0 h 319"/>
                <a:gd name="T6" fmla="*/ 49 w 68"/>
                <a:gd name="T7" fmla="*/ 20 h 319"/>
                <a:gd name="T8" fmla="*/ 68 w 68"/>
                <a:gd name="T9" fmla="*/ 5 h 319"/>
                <a:gd name="T10" fmla="*/ 68 w 68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319">
                  <a:moveTo>
                    <a:pt x="68" y="319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49" y="20"/>
                  </a:lnTo>
                  <a:lnTo>
                    <a:pt x="68" y="5"/>
                  </a:lnTo>
                  <a:lnTo>
                    <a:pt x="68" y="319"/>
                  </a:lnTo>
                  <a:close/>
                </a:path>
              </a:pathLst>
            </a:custGeom>
            <a:solidFill>
              <a:srgbClr val="9D8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8" name="Freeform 335"/>
            <p:cNvSpPr/>
            <p:nvPr/>
          </p:nvSpPr>
          <p:spPr bwMode="auto">
            <a:xfrm>
              <a:off x="10287220" y="-6042999"/>
              <a:ext cx="149847" cy="231144"/>
            </a:xfrm>
            <a:custGeom>
              <a:avLst/>
              <a:gdLst>
                <a:gd name="T0" fmla="*/ 86 w 86"/>
                <a:gd name="T1" fmla="*/ 123 h 134"/>
                <a:gd name="T2" fmla="*/ 68 w 86"/>
                <a:gd name="T3" fmla="*/ 134 h 134"/>
                <a:gd name="T4" fmla="*/ 0 w 86"/>
                <a:gd name="T5" fmla="*/ 0 h 134"/>
                <a:gd name="T6" fmla="*/ 68 w 86"/>
                <a:gd name="T7" fmla="*/ 34 h 134"/>
                <a:gd name="T8" fmla="*/ 86 w 86"/>
                <a:gd name="T9" fmla="*/ 19 h 134"/>
                <a:gd name="T10" fmla="*/ 86 w 86"/>
                <a:gd name="T11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34">
                  <a:moveTo>
                    <a:pt x="86" y="123"/>
                  </a:moveTo>
                  <a:lnTo>
                    <a:pt x="68" y="134"/>
                  </a:lnTo>
                  <a:lnTo>
                    <a:pt x="0" y="0"/>
                  </a:lnTo>
                  <a:lnTo>
                    <a:pt x="68" y="34"/>
                  </a:lnTo>
                  <a:lnTo>
                    <a:pt x="86" y="19"/>
                  </a:lnTo>
                  <a:lnTo>
                    <a:pt x="86" y="123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9" name="Freeform 336"/>
            <p:cNvSpPr/>
            <p:nvPr/>
          </p:nvSpPr>
          <p:spPr bwMode="auto">
            <a:xfrm>
              <a:off x="10133888" y="-6236194"/>
              <a:ext cx="182952" cy="362241"/>
            </a:xfrm>
            <a:custGeom>
              <a:avLst/>
              <a:gdLst>
                <a:gd name="T0" fmla="*/ 105 w 105"/>
                <a:gd name="T1" fmla="*/ 210 h 210"/>
                <a:gd name="T2" fmla="*/ 0 w 105"/>
                <a:gd name="T3" fmla="*/ 157 h 210"/>
                <a:gd name="T4" fmla="*/ 0 w 105"/>
                <a:gd name="T5" fmla="*/ 0 h 210"/>
                <a:gd name="T6" fmla="*/ 105 w 105"/>
                <a:gd name="T7" fmla="*/ 52 h 210"/>
                <a:gd name="T8" fmla="*/ 105 w 10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10">
                  <a:moveTo>
                    <a:pt x="105" y="210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105" y="52"/>
                  </a:lnTo>
                  <a:lnTo>
                    <a:pt x="105" y="210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0" name="Freeform 337"/>
            <p:cNvSpPr/>
            <p:nvPr/>
          </p:nvSpPr>
          <p:spPr bwMode="auto">
            <a:xfrm>
              <a:off x="9940481" y="-6762305"/>
              <a:ext cx="137650" cy="769331"/>
            </a:xfrm>
            <a:custGeom>
              <a:avLst/>
              <a:gdLst>
                <a:gd name="T0" fmla="*/ 79 w 79"/>
                <a:gd name="T1" fmla="*/ 446 h 446"/>
                <a:gd name="T2" fmla="*/ 0 w 79"/>
                <a:gd name="T3" fmla="*/ 406 h 446"/>
                <a:gd name="T4" fmla="*/ 0 w 79"/>
                <a:gd name="T5" fmla="*/ 0 h 446"/>
                <a:gd name="T6" fmla="*/ 79 w 79"/>
                <a:gd name="T7" fmla="*/ 36 h 446"/>
                <a:gd name="T8" fmla="*/ 79 w 79"/>
                <a:gd name="T9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46">
                  <a:moveTo>
                    <a:pt x="79" y="44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79" y="36"/>
                  </a:lnTo>
                  <a:lnTo>
                    <a:pt x="79" y="446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1" name="Freeform 338"/>
            <p:cNvSpPr/>
            <p:nvPr/>
          </p:nvSpPr>
          <p:spPr bwMode="auto">
            <a:xfrm>
              <a:off x="10057222" y="-6496662"/>
              <a:ext cx="118484" cy="551986"/>
            </a:xfrm>
            <a:custGeom>
              <a:avLst/>
              <a:gdLst>
                <a:gd name="T0" fmla="*/ 68 w 68"/>
                <a:gd name="T1" fmla="*/ 320 h 320"/>
                <a:gd name="T2" fmla="*/ 0 w 68"/>
                <a:gd name="T3" fmla="*/ 286 h 320"/>
                <a:gd name="T4" fmla="*/ 0 w 68"/>
                <a:gd name="T5" fmla="*/ 0 h 320"/>
                <a:gd name="T6" fmla="*/ 68 w 68"/>
                <a:gd name="T7" fmla="*/ 30 h 320"/>
                <a:gd name="T8" fmla="*/ 68 w 68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20">
                  <a:moveTo>
                    <a:pt x="68" y="320"/>
                  </a:moveTo>
                  <a:lnTo>
                    <a:pt x="0" y="286"/>
                  </a:lnTo>
                  <a:lnTo>
                    <a:pt x="0" y="0"/>
                  </a:lnTo>
                  <a:lnTo>
                    <a:pt x="68" y="30"/>
                  </a:lnTo>
                  <a:lnTo>
                    <a:pt x="68" y="320"/>
                  </a:lnTo>
                  <a:close/>
                </a:path>
              </a:pathLst>
            </a:custGeom>
            <a:solidFill>
              <a:srgbClr val="DDB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2" name="Freeform 339"/>
            <p:cNvSpPr/>
            <p:nvPr/>
          </p:nvSpPr>
          <p:spPr bwMode="auto">
            <a:xfrm>
              <a:off x="10250630" y="-6061973"/>
              <a:ext cx="155074" cy="250119"/>
            </a:xfrm>
            <a:custGeom>
              <a:avLst/>
              <a:gdLst>
                <a:gd name="T0" fmla="*/ 89 w 89"/>
                <a:gd name="T1" fmla="*/ 145 h 145"/>
                <a:gd name="T2" fmla="*/ 0 w 89"/>
                <a:gd name="T3" fmla="*/ 100 h 145"/>
                <a:gd name="T4" fmla="*/ 0 w 89"/>
                <a:gd name="T5" fmla="*/ 0 h 145"/>
                <a:gd name="T6" fmla="*/ 89 w 89"/>
                <a:gd name="T7" fmla="*/ 45 h 145"/>
                <a:gd name="T8" fmla="*/ 89 w 8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45">
                  <a:moveTo>
                    <a:pt x="89" y="145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89" y="45"/>
                  </a:lnTo>
                  <a:lnTo>
                    <a:pt x="89" y="145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3" name="Freeform 340"/>
            <p:cNvSpPr/>
            <p:nvPr/>
          </p:nvSpPr>
          <p:spPr bwMode="auto">
            <a:xfrm>
              <a:off x="9963132" y="-673298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4" name="Freeform 341"/>
            <p:cNvSpPr/>
            <p:nvPr/>
          </p:nvSpPr>
          <p:spPr bwMode="auto">
            <a:xfrm>
              <a:off x="9963132" y="-6707106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5" name="Freeform 342"/>
            <p:cNvSpPr/>
            <p:nvPr/>
          </p:nvSpPr>
          <p:spPr bwMode="auto">
            <a:xfrm>
              <a:off x="9963132" y="-6684683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6" name="Freeform 343"/>
            <p:cNvSpPr/>
            <p:nvPr/>
          </p:nvSpPr>
          <p:spPr bwMode="auto">
            <a:xfrm>
              <a:off x="9963132" y="-6658808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7" name="Freeform 344"/>
            <p:cNvSpPr/>
            <p:nvPr/>
          </p:nvSpPr>
          <p:spPr bwMode="auto">
            <a:xfrm>
              <a:off x="9963132" y="-6632934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8" name="Freeform 345"/>
            <p:cNvSpPr/>
            <p:nvPr/>
          </p:nvSpPr>
          <p:spPr bwMode="auto">
            <a:xfrm>
              <a:off x="9982299" y="-672263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9" name="Freeform 346"/>
            <p:cNvSpPr/>
            <p:nvPr/>
          </p:nvSpPr>
          <p:spPr bwMode="auto">
            <a:xfrm>
              <a:off x="9982299" y="-669675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0" name="Freeform 347"/>
            <p:cNvSpPr/>
            <p:nvPr/>
          </p:nvSpPr>
          <p:spPr bwMode="auto">
            <a:xfrm>
              <a:off x="10004949" y="-6710556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1" name="Freeform 348"/>
            <p:cNvSpPr/>
            <p:nvPr/>
          </p:nvSpPr>
          <p:spPr bwMode="auto">
            <a:xfrm>
              <a:off x="10004949" y="-6686407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2" name="Freeform 349"/>
            <p:cNvSpPr/>
            <p:nvPr/>
          </p:nvSpPr>
          <p:spPr bwMode="auto">
            <a:xfrm>
              <a:off x="10025858" y="-670020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3" name="Freeform 350"/>
            <p:cNvSpPr/>
            <p:nvPr/>
          </p:nvSpPr>
          <p:spPr bwMode="auto">
            <a:xfrm>
              <a:off x="10025858" y="-6677783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4" name="Freeform 351"/>
            <p:cNvSpPr/>
            <p:nvPr/>
          </p:nvSpPr>
          <p:spPr bwMode="auto">
            <a:xfrm>
              <a:off x="10130403" y="-6444913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5" name="Freeform 352"/>
            <p:cNvSpPr/>
            <p:nvPr/>
          </p:nvSpPr>
          <p:spPr bwMode="auto">
            <a:xfrm>
              <a:off x="10130403" y="-6419039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8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6" name="Freeform 353"/>
            <p:cNvSpPr/>
            <p:nvPr/>
          </p:nvSpPr>
          <p:spPr bwMode="auto">
            <a:xfrm>
              <a:off x="10149570" y="-6434563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7" name="Freeform 354"/>
            <p:cNvSpPr/>
            <p:nvPr/>
          </p:nvSpPr>
          <p:spPr bwMode="auto">
            <a:xfrm>
              <a:off x="10149570" y="-6412139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10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8" name="Freeform 355"/>
            <p:cNvSpPr/>
            <p:nvPr/>
          </p:nvSpPr>
          <p:spPr bwMode="auto">
            <a:xfrm>
              <a:off x="10130403" y="-6386265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9" name="Freeform 356"/>
            <p:cNvSpPr/>
            <p:nvPr/>
          </p:nvSpPr>
          <p:spPr bwMode="auto">
            <a:xfrm>
              <a:off x="10130403" y="-6360391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8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0" name="Freeform 357"/>
            <p:cNvSpPr/>
            <p:nvPr/>
          </p:nvSpPr>
          <p:spPr bwMode="auto">
            <a:xfrm>
              <a:off x="10149570" y="-6375915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1" name="Freeform 358"/>
            <p:cNvSpPr/>
            <p:nvPr/>
          </p:nvSpPr>
          <p:spPr bwMode="auto">
            <a:xfrm>
              <a:off x="10149570" y="-6350041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7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2" name="Freeform 359"/>
            <p:cNvSpPr/>
            <p:nvPr/>
          </p:nvSpPr>
          <p:spPr bwMode="auto">
            <a:xfrm>
              <a:off x="10130403" y="-6320716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3" name="Freeform 360"/>
            <p:cNvSpPr/>
            <p:nvPr/>
          </p:nvSpPr>
          <p:spPr bwMode="auto">
            <a:xfrm>
              <a:off x="10130403" y="-6294842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4" name="Freeform 361"/>
            <p:cNvSpPr/>
            <p:nvPr/>
          </p:nvSpPr>
          <p:spPr bwMode="auto">
            <a:xfrm>
              <a:off x="10149570" y="-6312092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5" name="Freeform 362"/>
            <p:cNvSpPr/>
            <p:nvPr/>
          </p:nvSpPr>
          <p:spPr bwMode="auto">
            <a:xfrm>
              <a:off x="10149570" y="-6286217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8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6" name="Freeform 363"/>
            <p:cNvSpPr/>
            <p:nvPr/>
          </p:nvSpPr>
          <p:spPr bwMode="auto">
            <a:xfrm>
              <a:off x="10130403" y="-6256893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7" name="Freeform 364"/>
            <p:cNvSpPr/>
            <p:nvPr/>
          </p:nvSpPr>
          <p:spPr bwMode="auto">
            <a:xfrm>
              <a:off x="10130403" y="-6231018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8" name="Freeform 365"/>
            <p:cNvSpPr/>
            <p:nvPr/>
          </p:nvSpPr>
          <p:spPr bwMode="auto">
            <a:xfrm>
              <a:off x="10149570" y="-6246544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9" name="Freeform 366"/>
            <p:cNvSpPr/>
            <p:nvPr/>
          </p:nvSpPr>
          <p:spPr bwMode="auto">
            <a:xfrm>
              <a:off x="10149570" y="-6220669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8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0" name="Freeform 367"/>
            <p:cNvSpPr/>
            <p:nvPr/>
          </p:nvSpPr>
          <p:spPr bwMode="auto">
            <a:xfrm>
              <a:off x="10130403" y="-6191345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1" name="Freeform 368"/>
            <p:cNvSpPr/>
            <p:nvPr/>
          </p:nvSpPr>
          <p:spPr bwMode="auto">
            <a:xfrm>
              <a:off x="10130403" y="-6165470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2" name="Freeform 369"/>
            <p:cNvSpPr/>
            <p:nvPr/>
          </p:nvSpPr>
          <p:spPr bwMode="auto">
            <a:xfrm>
              <a:off x="10149570" y="-6180995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1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3" name="Freeform 370"/>
            <p:cNvSpPr/>
            <p:nvPr/>
          </p:nvSpPr>
          <p:spPr bwMode="auto">
            <a:xfrm>
              <a:off x="10149570" y="-6155120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4" name="Freeform 371"/>
            <p:cNvSpPr/>
            <p:nvPr/>
          </p:nvSpPr>
          <p:spPr bwMode="auto">
            <a:xfrm>
              <a:off x="10179190" y="-6187895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7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5" name="Freeform 372"/>
            <p:cNvSpPr/>
            <p:nvPr/>
          </p:nvSpPr>
          <p:spPr bwMode="auto">
            <a:xfrm>
              <a:off x="10179190" y="-616547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6" name="Freeform 373"/>
            <p:cNvSpPr/>
            <p:nvPr/>
          </p:nvSpPr>
          <p:spPr bwMode="auto">
            <a:xfrm>
              <a:off x="10198357" y="-6179270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8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7" name="Freeform 374"/>
            <p:cNvSpPr/>
            <p:nvPr/>
          </p:nvSpPr>
          <p:spPr bwMode="auto">
            <a:xfrm>
              <a:off x="10198357" y="-615512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8" name="Freeform 375"/>
            <p:cNvSpPr/>
            <p:nvPr/>
          </p:nvSpPr>
          <p:spPr bwMode="auto">
            <a:xfrm>
              <a:off x="10224493" y="-616892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9" name="Freeform 376"/>
            <p:cNvSpPr/>
            <p:nvPr/>
          </p:nvSpPr>
          <p:spPr bwMode="auto">
            <a:xfrm>
              <a:off x="10224493" y="-6143046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0" name="Freeform 377"/>
            <p:cNvSpPr/>
            <p:nvPr/>
          </p:nvSpPr>
          <p:spPr bwMode="auto">
            <a:xfrm>
              <a:off x="10243660" y="-615857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1" name="Freeform 378"/>
            <p:cNvSpPr/>
            <p:nvPr/>
          </p:nvSpPr>
          <p:spPr bwMode="auto">
            <a:xfrm>
              <a:off x="10243660" y="-613269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2" name="Freeform 379"/>
            <p:cNvSpPr/>
            <p:nvPr/>
          </p:nvSpPr>
          <p:spPr bwMode="auto">
            <a:xfrm>
              <a:off x="10268054" y="-614649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3" name="Freeform 380"/>
            <p:cNvSpPr/>
            <p:nvPr/>
          </p:nvSpPr>
          <p:spPr bwMode="auto">
            <a:xfrm>
              <a:off x="10268054" y="-6120621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4" name="Freeform 381"/>
            <p:cNvSpPr/>
            <p:nvPr/>
          </p:nvSpPr>
          <p:spPr bwMode="auto">
            <a:xfrm>
              <a:off x="10287220" y="-6136146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5" name="Freeform 382"/>
            <p:cNvSpPr/>
            <p:nvPr/>
          </p:nvSpPr>
          <p:spPr bwMode="auto">
            <a:xfrm>
              <a:off x="10287220" y="-611027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6" name="Freeform 383"/>
            <p:cNvSpPr/>
            <p:nvPr/>
          </p:nvSpPr>
          <p:spPr bwMode="auto">
            <a:xfrm>
              <a:off x="9982299" y="-667433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7" name="Freeform 384"/>
            <p:cNvSpPr/>
            <p:nvPr/>
          </p:nvSpPr>
          <p:spPr bwMode="auto">
            <a:xfrm>
              <a:off x="9982299" y="-6648458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8" name="Freeform 385"/>
            <p:cNvSpPr/>
            <p:nvPr/>
          </p:nvSpPr>
          <p:spPr bwMode="auto">
            <a:xfrm>
              <a:off x="9982299" y="-6622584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8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9" name="Freeform 386"/>
            <p:cNvSpPr/>
            <p:nvPr/>
          </p:nvSpPr>
          <p:spPr bwMode="auto">
            <a:xfrm>
              <a:off x="10316841" y="-6010224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0" name="Freeform 387"/>
            <p:cNvSpPr/>
            <p:nvPr/>
          </p:nvSpPr>
          <p:spPr bwMode="auto">
            <a:xfrm>
              <a:off x="10316841" y="-5984350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10 h 11"/>
                <a:gd name="T4" fmla="*/ 0 w 5"/>
                <a:gd name="T5" fmla="*/ 0 h 11"/>
                <a:gd name="T6" fmla="*/ 5 w 5"/>
                <a:gd name="T7" fmla="*/ 4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1" name="Freeform 388"/>
            <p:cNvSpPr/>
            <p:nvPr/>
          </p:nvSpPr>
          <p:spPr bwMode="auto">
            <a:xfrm>
              <a:off x="10316841" y="-5958475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2" name="Freeform 389"/>
            <p:cNvSpPr/>
            <p:nvPr/>
          </p:nvSpPr>
          <p:spPr bwMode="auto">
            <a:xfrm>
              <a:off x="10316841" y="-5961925"/>
              <a:ext cx="8711" cy="24149"/>
            </a:xfrm>
            <a:custGeom>
              <a:avLst/>
              <a:gdLst>
                <a:gd name="T0" fmla="*/ 5 w 5"/>
                <a:gd name="T1" fmla="*/ 14 h 14"/>
                <a:gd name="T2" fmla="*/ 0 w 5"/>
                <a:gd name="T3" fmla="*/ 10 h 14"/>
                <a:gd name="T4" fmla="*/ 0 w 5"/>
                <a:gd name="T5" fmla="*/ 0 h 14"/>
                <a:gd name="T6" fmla="*/ 5 w 5"/>
                <a:gd name="T7" fmla="*/ 4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3" name="Freeform 390"/>
            <p:cNvSpPr/>
            <p:nvPr/>
          </p:nvSpPr>
          <p:spPr bwMode="auto">
            <a:xfrm>
              <a:off x="10332522" y="-5999874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4" name="Freeform 391"/>
            <p:cNvSpPr/>
            <p:nvPr/>
          </p:nvSpPr>
          <p:spPr bwMode="auto">
            <a:xfrm>
              <a:off x="10332522" y="-5974000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5" name="Freeform 392"/>
            <p:cNvSpPr/>
            <p:nvPr/>
          </p:nvSpPr>
          <p:spPr bwMode="auto">
            <a:xfrm>
              <a:off x="10358659" y="-598780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6" name="Freeform 393"/>
            <p:cNvSpPr/>
            <p:nvPr/>
          </p:nvSpPr>
          <p:spPr bwMode="auto">
            <a:xfrm>
              <a:off x="10358659" y="-5961925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7" name="Freeform 394"/>
            <p:cNvSpPr/>
            <p:nvPr/>
          </p:nvSpPr>
          <p:spPr bwMode="auto">
            <a:xfrm>
              <a:off x="10379568" y="-5977450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8" name="Freeform 395"/>
            <p:cNvSpPr/>
            <p:nvPr/>
          </p:nvSpPr>
          <p:spPr bwMode="auto">
            <a:xfrm>
              <a:off x="10379568" y="-5951575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9" name="Freeform 396"/>
            <p:cNvSpPr/>
            <p:nvPr/>
          </p:nvSpPr>
          <p:spPr bwMode="auto">
            <a:xfrm>
              <a:off x="10332522" y="-594812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0" name="Freeform 397"/>
            <p:cNvSpPr/>
            <p:nvPr/>
          </p:nvSpPr>
          <p:spPr bwMode="auto">
            <a:xfrm>
              <a:off x="10332522" y="-5951575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1" name="Freeform 398"/>
            <p:cNvSpPr/>
            <p:nvPr/>
          </p:nvSpPr>
          <p:spPr bwMode="auto">
            <a:xfrm>
              <a:off x="9835936" y="-6363841"/>
              <a:ext cx="189922" cy="357067"/>
            </a:xfrm>
            <a:custGeom>
              <a:avLst/>
              <a:gdLst>
                <a:gd name="T0" fmla="*/ 109 w 109"/>
                <a:gd name="T1" fmla="*/ 201 h 207"/>
                <a:gd name="T2" fmla="*/ 94 w 109"/>
                <a:gd name="T3" fmla="*/ 207 h 207"/>
                <a:gd name="T4" fmla="*/ 0 w 109"/>
                <a:gd name="T5" fmla="*/ 0 h 207"/>
                <a:gd name="T6" fmla="*/ 94 w 109"/>
                <a:gd name="T7" fmla="*/ 49 h 207"/>
                <a:gd name="T8" fmla="*/ 109 w 109"/>
                <a:gd name="T9" fmla="*/ 30 h 207"/>
                <a:gd name="T10" fmla="*/ 109 w 109"/>
                <a:gd name="T11" fmla="*/ 20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07">
                  <a:moveTo>
                    <a:pt x="109" y="201"/>
                  </a:moveTo>
                  <a:lnTo>
                    <a:pt x="94" y="207"/>
                  </a:lnTo>
                  <a:lnTo>
                    <a:pt x="0" y="0"/>
                  </a:lnTo>
                  <a:lnTo>
                    <a:pt x="94" y="49"/>
                  </a:lnTo>
                  <a:lnTo>
                    <a:pt x="109" y="30"/>
                  </a:lnTo>
                  <a:lnTo>
                    <a:pt x="109" y="201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2" name="Freeform 399"/>
            <p:cNvSpPr/>
            <p:nvPr/>
          </p:nvSpPr>
          <p:spPr bwMode="auto">
            <a:xfrm>
              <a:off x="9809800" y="-6375915"/>
              <a:ext cx="189922" cy="369141"/>
            </a:xfrm>
            <a:custGeom>
              <a:avLst/>
              <a:gdLst>
                <a:gd name="T0" fmla="*/ 109 w 109"/>
                <a:gd name="T1" fmla="*/ 214 h 214"/>
                <a:gd name="T2" fmla="*/ 0 w 109"/>
                <a:gd name="T3" fmla="*/ 160 h 214"/>
                <a:gd name="T4" fmla="*/ 0 w 109"/>
                <a:gd name="T5" fmla="*/ 0 h 214"/>
                <a:gd name="T6" fmla="*/ 109 w 109"/>
                <a:gd name="T7" fmla="*/ 56 h 214"/>
                <a:gd name="T8" fmla="*/ 109 w 109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14">
                  <a:moveTo>
                    <a:pt x="109" y="214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109" y="56"/>
                  </a:lnTo>
                  <a:lnTo>
                    <a:pt x="109" y="214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3" name="Freeform 400"/>
            <p:cNvSpPr/>
            <p:nvPr/>
          </p:nvSpPr>
          <p:spPr bwMode="auto">
            <a:xfrm>
              <a:off x="9835936" y="-6337966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4" name="Freeform 401"/>
            <p:cNvSpPr/>
            <p:nvPr/>
          </p:nvSpPr>
          <p:spPr bwMode="auto">
            <a:xfrm>
              <a:off x="9835936" y="-631381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5" name="Freeform 402"/>
            <p:cNvSpPr/>
            <p:nvPr/>
          </p:nvSpPr>
          <p:spPr bwMode="auto">
            <a:xfrm>
              <a:off x="9855102" y="-632761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8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6" name="Freeform 403"/>
            <p:cNvSpPr/>
            <p:nvPr/>
          </p:nvSpPr>
          <p:spPr bwMode="auto">
            <a:xfrm>
              <a:off x="9855102" y="-6305192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7" name="Freeform 404"/>
            <p:cNvSpPr/>
            <p:nvPr/>
          </p:nvSpPr>
          <p:spPr bwMode="auto">
            <a:xfrm>
              <a:off x="9835936" y="-6286217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8" name="Freeform 405"/>
            <p:cNvSpPr/>
            <p:nvPr/>
          </p:nvSpPr>
          <p:spPr bwMode="auto">
            <a:xfrm>
              <a:off x="9835936" y="-6258618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7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9" name="Freeform 407"/>
            <p:cNvSpPr/>
            <p:nvPr/>
          </p:nvSpPr>
          <p:spPr bwMode="auto">
            <a:xfrm>
              <a:off x="9855103" y="-627586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0" name="Freeform 408"/>
            <p:cNvSpPr/>
            <p:nvPr/>
          </p:nvSpPr>
          <p:spPr bwMode="auto">
            <a:xfrm>
              <a:off x="9855103" y="-625344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1" name="Freeform 409"/>
            <p:cNvSpPr/>
            <p:nvPr/>
          </p:nvSpPr>
          <p:spPr bwMode="auto">
            <a:xfrm>
              <a:off x="9835936" y="-6232744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2" name="Freeform 410"/>
            <p:cNvSpPr/>
            <p:nvPr/>
          </p:nvSpPr>
          <p:spPr bwMode="auto">
            <a:xfrm>
              <a:off x="9835936" y="-6206869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3" name="Freeform 411"/>
            <p:cNvSpPr/>
            <p:nvPr/>
          </p:nvSpPr>
          <p:spPr bwMode="auto">
            <a:xfrm>
              <a:off x="9855103" y="-6224119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4" name="Freeform 412"/>
            <p:cNvSpPr/>
            <p:nvPr/>
          </p:nvSpPr>
          <p:spPr bwMode="auto">
            <a:xfrm>
              <a:off x="9855103" y="-6198245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5" name="Freeform 413"/>
            <p:cNvSpPr/>
            <p:nvPr/>
          </p:nvSpPr>
          <p:spPr bwMode="auto">
            <a:xfrm>
              <a:off x="9940481" y="-6781280"/>
              <a:ext cx="172498" cy="81074"/>
            </a:xfrm>
            <a:custGeom>
              <a:avLst/>
              <a:gdLst>
                <a:gd name="T0" fmla="*/ 0 w 99"/>
                <a:gd name="T1" fmla="*/ 11 h 47"/>
                <a:gd name="T2" fmla="*/ 79 w 99"/>
                <a:gd name="T3" fmla="*/ 47 h 47"/>
                <a:gd name="T4" fmla="*/ 99 w 99"/>
                <a:gd name="T5" fmla="*/ 32 h 47"/>
                <a:gd name="T6" fmla="*/ 22 w 99"/>
                <a:gd name="T7" fmla="*/ 0 h 47"/>
                <a:gd name="T8" fmla="*/ 0 w 99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7">
                  <a:moveTo>
                    <a:pt x="0" y="11"/>
                  </a:moveTo>
                  <a:lnTo>
                    <a:pt x="79" y="47"/>
                  </a:lnTo>
                  <a:lnTo>
                    <a:pt x="99" y="32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6" name="Freeform 414"/>
            <p:cNvSpPr/>
            <p:nvPr/>
          </p:nvSpPr>
          <p:spPr bwMode="auto">
            <a:xfrm>
              <a:off x="10057223" y="-6519087"/>
              <a:ext cx="151589" cy="74174"/>
            </a:xfrm>
            <a:custGeom>
              <a:avLst/>
              <a:gdLst>
                <a:gd name="T0" fmla="*/ 0 w 87"/>
                <a:gd name="T1" fmla="*/ 13 h 43"/>
                <a:gd name="T2" fmla="*/ 68 w 87"/>
                <a:gd name="T3" fmla="*/ 43 h 43"/>
                <a:gd name="T4" fmla="*/ 87 w 87"/>
                <a:gd name="T5" fmla="*/ 28 h 43"/>
                <a:gd name="T6" fmla="*/ 19 w 87"/>
                <a:gd name="T7" fmla="*/ 0 h 43"/>
                <a:gd name="T8" fmla="*/ 0 w 87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3">
                  <a:moveTo>
                    <a:pt x="0" y="13"/>
                  </a:moveTo>
                  <a:lnTo>
                    <a:pt x="68" y="43"/>
                  </a:lnTo>
                  <a:lnTo>
                    <a:pt x="87" y="28"/>
                  </a:lnTo>
                  <a:lnTo>
                    <a:pt x="1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8C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7" name="Freeform 415"/>
            <p:cNvSpPr/>
            <p:nvPr/>
          </p:nvSpPr>
          <p:spPr bwMode="auto">
            <a:xfrm>
              <a:off x="10175707" y="-6236194"/>
              <a:ext cx="174241" cy="89698"/>
            </a:xfrm>
            <a:custGeom>
              <a:avLst/>
              <a:gdLst>
                <a:gd name="T0" fmla="*/ 0 w 100"/>
                <a:gd name="T1" fmla="*/ 11 h 52"/>
                <a:gd name="T2" fmla="*/ 81 w 100"/>
                <a:gd name="T3" fmla="*/ 52 h 52"/>
                <a:gd name="T4" fmla="*/ 100 w 100"/>
                <a:gd name="T5" fmla="*/ 37 h 52"/>
                <a:gd name="T6" fmla="*/ 19 w 100"/>
                <a:gd name="T7" fmla="*/ 0 h 52"/>
                <a:gd name="T8" fmla="*/ 0 w 100"/>
                <a:gd name="T9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0" y="11"/>
                  </a:moveTo>
                  <a:lnTo>
                    <a:pt x="81" y="52"/>
                  </a:lnTo>
                  <a:lnTo>
                    <a:pt x="100" y="37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8" name="Freeform 416"/>
            <p:cNvSpPr/>
            <p:nvPr/>
          </p:nvSpPr>
          <p:spPr bwMode="auto">
            <a:xfrm>
              <a:off x="10250630" y="-6080948"/>
              <a:ext cx="186437" cy="96598"/>
            </a:xfrm>
            <a:custGeom>
              <a:avLst/>
              <a:gdLst>
                <a:gd name="T0" fmla="*/ 0 w 107"/>
                <a:gd name="T1" fmla="*/ 11 h 56"/>
                <a:gd name="T2" fmla="*/ 89 w 107"/>
                <a:gd name="T3" fmla="*/ 56 h 56"/>
                <a:gd name="T4" fmla="*/ 107 w 107"/>
                <a:gd name="T5" fmla="*/ 41 h 56"/>
                <a:gd name="T6" fmla="*/ 21 w 107"/>
                <a:gd name="T7" fmla="*/ 0 h 56"/>
                <a:gd name="T8" fmla="*/ 0 w 107"/>
                <a:gd name="T9" fmla="*/ 1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56">
                  <a:moveTo>
                    <a:pt x="0" y="11"/>
                  </a:moveTo>
                  <a:lnTo>
                    <a:pt x="89" y="56"/>
                  </a:lnTo>
                  <a:lnTo>
                    <a:pt x="107" y="41"/>
                  </a:lnTo>
                  <a:lnTo>
                    <a:pt x="2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9" name="Freeform 417"/>
            <p:cNvSpPr/>
            <p:nvPr/>
          </p:nvSpPr>
          <p:spPr bwMode="auto">
            <a:xfrm>
              <a:off x="9809801" y="-6394890"/>
              <a:ext cx="216059" cy="115573"/>
            </a:xfrm>
            <a:custGeom>
              <a:avLst/>
              <a:gdLst>
                <a:gd name="T0" fmla="*/ 0 w 124"/>
                <a:gd name="T1" fmla="*/ 11 h 67"/>
                <a:gd name="T2" fmla="*/ 109 w 124"/>
                <a:gd name="T3" fmla="*/ 67 h 67"/>
                <a:gd name="T4" fmla="*/ 124 w 124"/>
                <a:gd name="T5" fmla="*/ 48 h 67"/>
                <a:gd name="T6" fmla="*/ 22 w 124"/>
                <a:gd name="T7" fmla="*/ 0 h 67"/>
                <a:gd name="T8" fmla="*/ 0 w 124"/>
                <a:gd name="T9" fmla="*/ 1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7">
                  <a:moveTo>
                    <a:pt x="0" y="11"/>
                  </a:moveTo>
                  <a:lnTo>
                    <a:pt x="109" y="67"/>
                  </a:lnTo>
                  <a:lnTo>
                    <a:pt x="124" y="48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0" name="Freeform 418"/>
            <p:cNvSpPr/>
            <p:nvPr/>
          </p:nvSpPr>
          <p:spPr bwMode="auto">
            <a:xfrm>
              <a:off x="10581687" y="-5808405"/>
              <a:ext cx="29620" cy="144896"/>
            </a:xfrm>
            <a:custGeom>
              <a:avLst/>
              <a:gdLst>
                <a:gd name="T0" fmla="*/ 17 w 17"/>
                <a:gd name="T1" fmla="*/ 84 h 84"/>
                <a:gd name="T2" fmla="*/ 0 w 17"/>
                <a:gd name="T3" fmla="*/ 77 h 84"/>
                <a:gd name="T4" fmla="*/ 0 w 17"/>
                <a:gd name="T5" fmla="*/ 0 h 84"/>
                <a:gd name="T6" fmla="*/ 17 w 17"/>
                <a:gd name="T7" fmla="*/ 0 h 84"/>
                <a:gd name="T8" fmla="*/ 17 w 1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4">
                  <a:moveTo>
                    <a:pt x="17" y="84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84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1" name="Freeform 419"/>
            <p:cNvSpPr/>
            <p:nvPr/>
          </p:nvSpPr>
          <p:spPr bwMode="auto">
            <a:xfrm>
              <a:off x="10611309" y="-5808405"/>
              <a:ext cx="22651" cy="144896"/>
            </a:xfrm>
            <a:custGeom>
              <a:avLst/>
              <a:gdLst>
                <a:gd name="T0" fmla="*/ 0 w 13"/>
                <a:gd name="T1" fmla="*/ 84 h 84"/>
                <a:gd name="T2" fmla="*/ 13 w 13"/>
                <a:gd name="T3" fmla="*/ 79 h 84"/>
                <a:gd name="T4" fmla="*/ 13 w 13"/>
                <a:gd name="T5" fmla="*/ 0 h 84"/>
                <a:gd name="T6" fmla="*/ 0 w 13"/>
                <a:gd name="T7" fmla="*/ 0 h 84"/>
                <a:gd name="T8" fmla="*/ 0 w 13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4">
                  <a:moveTo>
                    <a:pt x="0" y="84"/>
                  </a:moveTo>
                  <a:lnTo>
                    <a:pt x="13" y="7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2" name="Freeform 420"/>
            <p:cNvSpPr/>
            <p:nvPr/>
          </p:nvSpPr>
          <p:spPr bwMode="auto">
            <a:xfrm>
              <a:off x="10499795" y="-5906727"/>
              <a:ext cx="219544" cy="101773"/>
            </a:xfrm>
            <a:custGeom>
              <a:avLst/>
              <a:gdLst>
                <a:gd name="T0" fmla="*/ 2 w 126"/>
                <a:gd name="T1" fmla="*/ 25 h 59"/>
                <a:gd name="T2" fmla="*/ 34 w 126"/>
                <a:gd name="T3" fmla="*/ 8 h 59"/>
                <a:gd name="T4" fmla="*/ 62 w 126"/>
                <a:gd name="T5" fmla="*/ 0 h 59"/>
                <a:gd name="T6" fmla="*/ 126 w 126"/>
                <a:gd name="T7" fmla="*/ 27 h 59"/>
                <a:gd name="T8" fmla="*/ 60 w 126"/>
                <a:gd name="T9" fmla="*/ 59 h 59"/>
                <a:gd name="T10" fmla="*/ 0 w 126"/>
                <a:gd name="T11" fmla="*/ 32 h 59"/>
                <a:gd name="T12" fmla="*/ 2 w 126"/>
                <a:gd name="T1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59">
                  <a:moveTo>
                    <a:pt x="2" y="25"/>
                  </a:moveTo>
                  <a:lnTo>
                    <a:pt x="34" y="8"/>
                  </a:lnTo>
                  <a:lnTo>
                    <a:pt x="62" y="0"/>
                  </a:lnTo>
                  <a:lnTo>
                    <a:pt x="126" y="27"/>
                  </a:lnTo>
                  <a:lnTo>
                    <a:pt x="60" y="59"/>
                  </a:lnTo>
                  <a:lnTo>
                    <a:pt x="0" y="32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3" name="Freeform 421"/>
            <p:cNvSpPr/>
            <p:nvPr/>
          </p:nvSpPr>
          <p:spPr bwMode="auto">
            <a:xfrm>
              <a:off x="10473658" y="-5863603"/>
              <a:ext cx="130680" cy="106947"/>
            </a:xfrm>
            <a:custGeom>
              <a:avLst/>
              <a:gdLst>
                <a:gd name="T0" fmla="*/ 75 w 75"/>
                <a:gd name="T1" fmla="*/ 62 h 62"/>
                <a:gd name="T2" fmla="*/ 75 w 75"/>
                <a:gd name="T3" fmla="*/ 28 h 62"/>
                <a:gd name="T4" fmla="*/ 17 w 75"/>
                <a:gd name="T5" fmla="*/ 0 h 62"/>
                <a:gd name="T6" fmla="*/ 0 w 75"/>
                <a:gd name="T7" fmla="*/ 30 h 62"/>
                <a:gd name="T8" fmla="*/ 75 w 7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75" y="62"/>
                  </a:moveTo>
                  <a:lnTo>
                    <a:pt x="75" y="28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5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4" name="Freeform 422"/>
            <p:cNvSpPr/>
            <p:nvPr/>
          </p:nvSpPr>
          <p:spPr bwMode="auto">
            <a:xfrm>
              <a:off x="10604339" y="-5860153"/>
              <a:ext cx="148104" cy="103497"/>
            </a:xfrm>
            <a:custGeom>
              <a:avLst/>
              <a:gdLst>
                <a:gd name="T0" fmla="*/ 85 w 85"/>
                <a:gd name="T1" fmla="*/ 28 h 60"/>
                <a:gd name="T2" fmla="*/ 66 w 85"/>
                <a:gd name="T3" fmla="*/ 0 h 60"/>
                <a:gd name="T4" fmla="*/ 0 w 85"/>
                <a:gd name="T5" fmla="*/ 26 h 60"/>
                <a:gd name="T6" fmla="*/ 0 w 85"/>
                <a:gd name="T7" fmla="*/ 60 h 60"/>
                <a:gd name="T8" fmla="*/ 85 w 85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0">
                  <a:moveTo>
                    <a:pt x="85" y="28"/>
                  </a:moveTo>
                  <a:lnTo>
                    <a:pt x="66" y="0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85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5" name="Freeform 423"/>
            <p:cNvSpPr/>
            <p:nvPr/>
          </p:nvSpPr>
          <p:spPr bwMode="auto">
            <a:xfrm>
              <a:off x="10529415" y="-5970551"/>
              <a:ext cx="163786" cy="100047"/>
            </a:xfrm>
            <a:custGeom>
              <a:avLst/>
              <a:gdLst>
                <a:gd name="T0" fmla="*/ 0 w 94"/>
                <a:gd name="T1" fmla="*/ 22 h 58"/>
                <a:gd name="T2" fmla="*/ 28 w 94"/>
                <a:gd name="T3" fmla="*/ 9 h 58"/>
                <a:gd name="T4" fmla="*/ 45 w 94"/>
                <a:gd name="T5" fmla="*/ 0 h 58"/>
                <a:gd name="T6" fmla="*/ 94 w 94"/>
                <a:gd name="T7" fmla="*/ 24 h 58"/>
                <a:gd name="T8" fmla="*/ 49 w 94"/>
                <a:gd name="T9" fmla="*/ 58 h 58"/>
                <a:gd name="T10" fmla="*/ 17 w 94"/>
                <a:gd name="T11" fmla="*/ 47 h 58"/>
                <a:gd name="T12" fmla="*/ 0 w 94"/>
                <a:gd name="T13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8">
                  <a:moveTo>
                    <a:pt x="0" y="22"/>
                  </a:moveTo>
                  <a:lnTo>
                    <a:pt x="28" y="9"/>
                  </a:lnTo>
                  <a:lnTo>
                    <a:pt x="45" y="0"/>
                  </a:lnTo>
                  <a:lnTo>
                    <a:pt x="94" y="24"/>
                  </a:lnTo>
                  <a:lnTo>
                    <a:pt x="49" y="58"/>
                  </a:lnTo>
                  <a:lnTo>
                    <a:pt x="17" y="4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6" name="Freeform 424"/>
            <p:cNvSpPr/>
            <p:nvPr/>
          </p:nvSpPr>
          <p:spPr bwMode="auto">
            <a:xfrm>
              <a:off x="10506764" y="-5932602"/>
              <a:ext cx="101060" cy="81074"/>
            </a:xfrm>
            <a:custGeom>
              <a:avLst/>
              <a:gdLst>
                <a:gd name="T0" fmla="*/ 58 w 58"/>
                <a:gd name="T1" fmla="*/ 47 h 47"/>
                <a:gd name="T2" fmla="*/ 58 w 58"/>
                <a:gd name="T3" fmla="*/ 23 h 47"/>
                <a:gd name="T4" fmla="*/ 13 w 58"/>
                <a:gd name="T5" fmla="*/ 0 h 47"/>
                <a:gd name="T6" fmla="*/ 0 w 58"/>
                <a:gd name="T7" fmla="*/ 25 h 47"/>
                <a:gd name="T8" fmla="*/ 58 w 58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7">
                  <a:moveTo>
                    <a:pt x="58" y="47"/>
                  </a:moveTo>
                  <a:lnTo>
                    <a:pt x="58" y="23"/>
                  </a:lnTo>
                  <a:lnTo>
                    <a:pt x="13" y="0"/>
                  </a:lnTo>
                  <a:lnTo>
                    <a:pt x="0" y="25"/>
                  </a:lnTo>
                  <a:lnTo>
                    <a:pt x="58" y="4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7" name="Freeform 425"/>
            <p:cNvSpPr/>
            <p:nvPr/>
          </p:nvSpPr>
          <p:spPr bwMode="auto">
            <a:xfrm>
              <a:off x="10607824" y="-5929152"/>
              <a:ext cx="108029" cy="77624"/>
            </a:xfrm>
            <a:custGeom>
              <a:avLst/>
              <a:gdLst>
                <a:gd name="T0" fmla="*/ 62 w 62"/>
                <a:gd name="T1" fmla="*/ 23 h 45"/>
                <a:gd name="T2" fmla="*/ 49 w 62"/>
                <a:gd name="T3" fmla="*/ 0 h 45"/>
                <a:gd name="T4" fmla="*/ 0 w 62"/>
                <a:gd name="T5" fmla="*/ 21 h 45"/>
                <a:gd name="T6" fmla="*/ 0 w 62"/>
                <a:gd name="T7" fmla="*/ 45 h 45"/>
                <a:gd name="T8" fmla="*/ 62 w 62"/>
                <a:gd name="T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5">
                  <a:moveTo>
                    <a:pt x="62" y="23"/>
                  </a:moveTo>
                  <a:lnTo>
                    <a:pt x="49" y="0"/>
                  </a:lnTo>
                  <a:lnTo>
                    <a:pt x="0" y="21"/>
                  </a:lnTo>
                  <a:lnTo>
                    <a:pt x="0" y="45"/>
                  </a:lnTo>
                  <a:lnTo>
                    <a:pt x="62" y="23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8" name="Freeform 426"/>
            <p:cNvSpPr/>
            <p:nvPr/>
          </p:nvSpPr>
          <p:spPr bwMode="auto">
            <a:xfrm>
              <a:off x="10529415" y="-6091298"/>
              <a:ext cx="78408" cy="172496"/>
            </a:xfrm>
            <a:custGeom>
              <a:avLst/>
              <a:gdLst>
                <a:gd name="T0" fmla="*/ 45 w 45"/>
                <a:gd name="T1" fmla="*/ 0 h 100"/>
                <a:gd name="T2" fmla="*/ 0 w 45"/>
                <a:gd name="T3" fmla="*/ 81 h 100"/>
                <a:gd name="T4" fmla="*/ 45 w 45"/>
                <a:gd name="T5" fmla="*/ 100 h 100"/>
                <a:gd name="T6" fmla="*/ 45 w 45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0"/>
                  </a:moveTo>
                  <a:lnTo>
                    <a:pt x="0" y="81"/>
                  </a:lnTo>
                  <a:lnTo>
                    <a:pt x="45" y="10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9" name="Freeform 427"/>
            <p:cNvSpPr/>
            <p:nvPr/>
          </p:nvSpPr>
          <p:spPr bwMode="auto">
            <a:xfrm>
              <a:off x="10607824" y="-6091298"/>
              <a:ext cx="88862" cy="172496"/>
            </a:xfrm>
            <a:custGeom>
              <a:avLst/>
              <a:gdLst>
                <a:gd name="T0" fmla="*/ 0 w 51"/>
                <a:gd name="T1" fmla="*/ 100 h 100"/>
                <a:gd name="T2" fmla="*/ 0 w 51"/>
                <a:gd name="T3" fmla="*/ 0 h 100"/>
                <a:gd name="T4" fmla="*/ 51 w 51"/>
                <a:gd name="T5" fmla="*/ 81 h 100"/>
                <a:gd name="T6" fmla="*/ 0 w 51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0">
                  <a:moveTo>
                    <a:pt x="0" y="100"/>
                  </a:moveTo>
                  <a:lnTo>
                    <a:pt x="0" y="0"/>
                  </a:lnTo>
                  <a:lnTo>
                    <a:pt x="51" y="81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0" name="Freeform 428"/>
            <p:cNvSpPr/>
            <p:nvPr/>
          </p:nvSpPr>
          <p:spPr bwMode="auto">
            <a:xfrm>
              <a:off x="10581687" y="-5748031"/>
              <a:ext cx="242194" cy="320842"/>
            </a:xfrm>
            <a:custGeom>
              <a:avLst/>
              <a:gdLst>
                <a:gd name="T0" fmla="*/ 0 w 139"/>
                <a:gd name="T1" fmla="*/ 102 h 186"/>
                <a:gd name="T2" fmla="*/ 0 w 139"/>
                <a:gd name="T3" fmla="*/ 0 h 186"/>
                <a:gd name="T4" fmla="*/ 139 w 139"/>
                <a:gd name="T5" fmla="*/ 85 h 186"/>
                <a:gd name="T6" fmla="*/ 139 w 139"/>
                <a:gd name="T7" fmla="*/ 186 h 186"/>
                <a:gd name="T8" fmla="*/ 0 w 139"/>
                <a:gd name="T9" fmla="*/ 10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86">
                  <a:moveTo>
                    <a:pt x="0" y="102"/>
                  </a:moveTo>
                  <a:lnTo>
                    <a:pt x="0" y="0"/>
                  </a:lnTo>
                  <a:lnTo>
                    <a:pt x="139" y="85"/>
                  </a:lnTo>
                  <a:lnTo>
                    <a:pt x="139" y="18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E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1" name="Freeform 429"/>
            <p:cNvSpPr/>
            <p:nvPr/>
          </p:nvSpPr>
          <p:spPr bwMode="auto">
            <a:xfrm>
              <a:off x="10823883" y="-5815304"/>
              <a:ext cx="249164" cy="388116"/>
            </a:xfrm>
            <a:custGeom>
              <a:avLst/>
              <a:gdLst>
                <a:gd name="T0" fmla="*/ 0 w 143"/>
                <a:gd name="T1" fmla="*/ 225 h 225"/>
                <a:gd name="T2" fmla="*/ 143 w 143"/>
                <a:gd name="T3" fmla="*/ 160 h 225"/>
                <a:gd name="T4" fmla="*/ 143 w 143"/>
                <a:gd name="T5" fmla="*/ 75 h 225"/>
                <a:gd name="T6" fmla="*/ 73 w 143"/>
                <a:gd name="T7" fmla="*/ 0 h 225"/>
                <a:gd name="T8" fmla="*/ 0 w 143"/>
                <a:gd name="T9" fmla="*/ 124 h 225"/>
                <a:gd name="T10" fmla="*/ 0 w 143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25">
                  <a:moveTo>
                    <a:pt x="0" y="225"/>
                  </a:moveTo>
                  <a:lnTo>
                    <a:pt x="143" y="160"/>
                  </a:lnTo>
                  <a:lnTo>
                    <a:pt x="143" y="75"/>
                  </a:lnTo>
                  <a:lnTo>
                    <a:pt x="73" y="0"/>
                  </a:lnTo>
                  <a:lnTo>
                    <a:pt x="0" y="124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E9C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2" name="Freeform 430"/>
            <p:cNvSpPr/>
            <p:nvPr/>
          </p:nvSpPr>
          <p:spPr bwMode="auto">
            <a:xfrm>
              <a:off x="10548582" y="-5961925"/>
              <a:ext cx="547116" cy="372591"/>
            </a:xfrm>
            <a:custGeom>
              <a:avLst/>
              <a:gdLst>
                <a:gd name="T0" fmla="*/ 52 w 167"/>
                <a:gd name="T1" fmla="*/ 0 h 115"/>
                <a:gd name="T2" fmla="*/ 0 w 167"/>
                <a:gd name="T3" fmla="*/ 69 h 115"/>
                <a:gd name="T4" fmla="*/ 75 w 167"/>
                <a:gd name="T5" fmla="*/ 112 h 115"/>
                <a:gd name="T6" fmla="*/ 84 w 167"/>
                <a:gd name="T7" fmla="*/ 114 h 115"/>
                <a:gd name="T8" fmla="*/ 94 w 167"/>
                <a:gd name="T9" fmla="*/ 106 h 115"/>
                <a:gd name="T10" fmla="*/ 123 w 167"/>
                <a:gd name="T11" fmla="*/ 52 h 115"/>
                <a:gd name="T12" fmla="*/ 153 w 167"/>
                <a:gd name="T13" fmla="*/ 85 h 115"/>
                <a:gd name="T14" fmla="*/ 160 w 167"/>
                <a:gd name="T15" fmla="*/ 87 h 115"/>
                <a:gd name="T16" fmla="*/ 167 w 167"/>
                <a:gd name="T17" fmla="*/ 84 h 115"/>
                <a:gd name="T18" fmla="*/ 124 w 167"/>
                <a:gd name="T19" fmla="*/ 31 h 115"/>
                <a:gd name="T20" fmla="*/ 52 w 167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15">
                  <a:moveTo>
                    <a:pt x="52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9" y="115"/>
                    <a:pt x="84" y="114"/>
                  </a:cubicBezTo>
                  <a:cubicBezTo>
                    <a:pt x="89" y="113"/>
                    <a:pt x="94" y="106"/>
                    <a:pt x="94" y="106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5" y="88"/>
                    <a:pt x="160" y="87"/>
                  </a:cubicBezTo>
                  <a:cubicBezTo>
                    <a:pt x="165" y="86"/>
                    <a:pt x="167" y="84"/>
                    <a:pt x="167" y="84"/>
                  </a:cubicBezTo>
                  <a:cubicBezTo>
                    <a:pt x="124" y="31"/>
                    <a:pt x="124" y="31"/>
                    <a:pt x="124" y="31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CA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3" name="Freeform 431"/>
            <p:cNvSpPr/>
            <p:nvPr/>
          </p:nvSpPr>
          <p:spPr bwMode="auto">
            <a:xfrm>
              <a:off x="10801231" y="-5860153"/>
              <a:ext cx="294467" cy="270819"/>
            </a:xfrm>
            <a:custGeom>
              <a:avLst/>
              <a:gdLst>
                <a:gd name="T0" fmla="*/ 7 w 90"/>
                <a:gd name="T1" fmla="*/ 83 h 84"/>
                <a:gd name="T2" fmla="*/ 17 w 90"/>
                <a:gd name="T3" fmla="*/ 75 h 84"/>
                <a:gd name="T4" fmla="*/ 46 w 90"/>
                <a:gd name="T5" fmla="*/ 21 h 84"/>
                <a:gd name="T6" fmla="*/ 76 w 90"/>
                <a:gd name="T7" fmla="*/ 54 h 84"/>
                <a:gd name="T8" fmla="*/ 83 w 90"/>
                <a:gd name="T9" fmla="*/ 56 h 84"/>
                <a:gd name="T10" fmla="*/ 90 w 90"/>
                <a:gd name="T11" fmla="*/ 53 h 84"/>
                <a:gd name="T12" fmla="*/ 47 w 90"/>
                <a:gd name="T13" fmla="*/ 0 h 84"/>
                <a:gd name="T14" fmla="*/ 0 w 90"/>
                <a:gd name="T15" fmla="*/ 82 h 84"/>
                <a:gd name="T16" fmla="*/ 7 w 90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4">
                  <a:moveTo>
                    <a:pt x="7" y="83"/>
                  </a:moveTo>
                  <a:cubicBezTo>
                    <a:pt x="12" y="82"/>
                    <a:pt x="17" y="75"/>
                    <a:pt x="17" y="75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6" y="54"/>
                    <a:pt x="78" y="57"/>
                    <a:pt x="83" y="56"/>
                  </a:cubicBezTo>
                  <a:cubicBezTo>
                    <a:pt x="88" y="55"/>
                    <a:pt x="90" y="53"/>
                    <a:pt x="90" y="5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83"/>
                    <a:pt x="4" y="84"/>
                    <a:pt x="7" y="83"/>
                  </a:cubicBezTo>
                  <a:close/>
                </a:path>
              </a:pathLst>
            </a:custGeom>
            <a:solidFill>
              <a:srgbClr val="88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4" name="Freeform 432"/>
            <p:cNvSpPr/>
            <p:nvPr/>
          </p:nvSpPr>
          <p:spPr bwMode="auto">
            <a:xfrm>
              <a:off x="10611309" y="-5653159"/>
              <a:ext cx="15681" cy="37949"/>
            </a:xfrm>
            <a:custGeom>
              <a:avLst/>
              <a:gdLst>
                <a:gd name="T0" fmla="*/ 9 w 9"/>
                <a:gd name="T1" fmla="*/ 22 h 22"/>
                <a:gd name="T2" fmla="*/ 0 w 9"/>
                <a:gd name="T3" fmla="*/ 19 h 22"/>
                <a:gd name="T4" fmla="*/ 0 w 9"/>
                <a:gd name="T5" fmla="*/ 0 h 22"/>
                <a:gd name="T6" fmla="*/ 9 w 9"/>
                <a:gd name="T7" fmla="*/ 4 h 22"/>
                <a:gd name="T8" fmla="*/ 9 w 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9" y="2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4"/>
                  </a:lnTo>
                  <a:lnTo>
                    <a:pt x="9" y="22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5" name="Freeform 433"/>
            <p:cNvSpPr/>
            <p:nvPr/>
          </p:nvSpPr>
          <p:spPr bwMode="auto">
            <a:xfrm>
              <a:off x="10660096" y="-5623834"/>
              <a:ext cx="13939" cy="37949"/>
            </a:xfrm>
            <a:custGeom>
              <a:avLst/>
              <a:gdLst>
                <a:gd name="T0" fmla="*/ 8 w 8"/>
                <a:gd name="T1" fmla="*/ 22 h 22"/>
                <a:gd name="T2" fmla="*/ 0 w 8"/>
                <a:gd name="T3" fmla="*/ 19 h 22"/>
                <a:gd name="T4" fmla="*/ 0 w 8"/>
                <a:gd name="T5" fmla="*/ 0 h 22"/>
                <a:gd name="T6" fmla="*/ 8 w 8"/>
                <a:gd name="T7" fmla="*/ 4 h 22"/>
                <a:gd name="T8" fmla="*/ 8 w 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2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6" name="Freeform 434"/>
            <p:cNvSpPr/>
            <p:nvPr/>
          </p:nvSpPr>
          <p:spPr bwMode="auto">
            <a:xfrm>
              <a:off x="10942367" y="-5594510"/>
              <a:ext cx="29620" cy="112123"/>
            </a:xfrm>
            <a:custGeom>
              <a:avLst/>
              <a:gdLst>
                <a:gd name="T0" fmla="*/ 17 w 17"/>
                <a:gd name="T1" fmla="*/ 0 h 65"/>
                <a:gd name="T2" fmla="*/ 0 w 17"/>
                <a:gd name="T3" fmla="*/ 7 h 65"/>
                <a:gd name="T4" fmla="*/ 0 w 17"/>
                <a:gd name="T5" fmla="*/ 65 h 65"/>
                <a:gd name="T6" fmla="*/ 17 w 17"/>
                <a:gd name="T7" fmla="*/ 58 h 65"/>
                <a:gd name="T8" fmla="*/ 17 w 1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0"/>
                  </a:moveTo>
                  <a:lnTo>
                    <a:pt x="0" y="7"/>
                  </a:lnTo>
                  <a:lnTo>
                    <a:pt x="0" y="65"/>
                  </a:lnTo>
                  <a:lnTo>
                    <a:pt x="17" y="5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7" name="Freeform 435"/>
            <p:cNvSpPr/>
            <p:nvPr/>
          </p:nvSpPr>
          <p:spPr bwMode="auto">
            <a:xfrm>
              <a:off x="10869186" y="-5254693"/>
              <a:ext cx="29620" cy="148346"/>
            </a:xfrm>
            <a:custGeom>
              <a:avLst/>
              <a:gdLst>
                <a:gd name="T0" fmla="*/ 17 w 17"/>
                <a:gd name="T1" fmla="*/ 86 h 86"/>
                <a:gd name="T2" fmla="*/ 0 w 17"/>
                <a:gd name="T3" fmla="*/ 79 h 86"/>
                <a:gd name="T4" fmla="*/ 0 w 17"/>
                <a:gd name="T5" fmla="*/ 0 h 86"/>
                <a:gd name="T6" fmla="*/ 17 w 17"/>
                <a:gd name="T7" fmla="*/ 0 h 86"/>
                <a:gd name="T8" fmla="*/ 17 w 1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6">
                  <a:moveTo>
                    <a:pt x="17" y="86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86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8" name="Freeform 436"/>
            <p:cNvSpPr/>
            <p:nvPr/>
          </p:nvSpPr>
          <p:spPr bwMode="auto">
            <a:xfrm>
              <a:off x="10898806" y="-5254693"/>
              <a:ext cx="22651" cy="148346"/>
            </a:xfrm>
            <a:custGeom>
              <a:avLst/>
              <a:gdLst>
                <a:gd name="T0" fmla="*/ 0 w 13"/>
                <a:gd name="T1" fmla="*/ 86 h 86"/>
                <a:gd name="T2" fmla="*/ 13 w 13"/>
                <a:gd name="T3" fmla="*/ 79 h 86"/>
                <a:gd name="T4" fmla="*/ 13 w 13"/>
                <a:gd name="T5" fmla="*/ 0 h 86"/>
                <a:gd name="T6" fmla="*/ 0 w 13"/>
                <a:gd name="T7" fmla="*/ 0 h 86"/>
                <a:gd name="T8" fmla="*/ 0 w 13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6">
                  <a:moveTo>
                    <a:pt x="0" y="86"/>
                  </a:moveTo>
                  <a:lnTo>
                    <a:pt x="13" y="7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9" name="Freeform 437"/>
            <p:cNvSpPr/>
            <p:nvPr/>
          </p:nvSpPr>
          <p:spPr bwMode="auto">
            <a:xfrm>
              <a:off x="10787292" y="-5349566"/>
              <a:ext cx="219544" cy="98323"/>
            </a:xfrm>
            <a:custGeom>
              <a:avLst/>
              <a:gdLst>
                <a:gd name="T0" fmla="*/ 2 w 126"/>
                <a:gd name="T1" fmla="*/ 23 h 57"/>
                <a:gd name="T2" fmla="*/ 34 w 126"/>
                <a:gd name="T3" fmla="*/ 6 h 57"/>
                <a:gd name="T4" fmla="*/ 62 w 126"/>
                <a:gd name="T5" fmla="*/ 0 h 57"/>
                <a:gd name="T6" fmla="*/ 126 w 126"/>
                <a:gd name="T7" fmla="*/ 25 h 57"/>
                <a:gd name="T8" fmla="*/ 60 w 126"/>
                <a:gd name="T9" fmla="*/ 57 h 57"/>
                <a:gd name="T10" fmla="*/ 0 w 126"/>
                <a:gd name="T11" fmla="*/ 32 h 57"/>
                <a:gd name="T12" fmla="*/ 2 w 126"/>
                <a:gd name="T13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57">
                  <a:moveTo>
                    <a:pt x="2" y="23"/>
                  </a:moveTo>
                  <a:lnTo>
                    <a:pt x="34" y="6"/>
                  </a:lnTo>
                  <a:lnTo>
                    <a:pt x="62" y="0"/>
                  </a:lnTo>
                  <a:lnTo>
                    <a:pt x="126" y="25"/>
                  </a:lnTo>
                  <a:lnTo>
                    <a:pt x="60" y="57"/>
                  </a:lnTo>
                  <a:lnTo>
                    <a:pt x="0" y="32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0" name="Freeform 438"/>
            <p:cNvSpPr/>
            <p:nvPr/>
          </p:nvSpPr>
          <p:spPr bwMode="auto">
            <a:xfrm>
              <a:off x="10761156" y="-5309892"/>
              <a:ext cx="130680" cy="106947"/>
            </a:xfrm>
            <a:custGeom>
              <a:avLst/>
              <a:gdLst>
                <a:gd name="T0" fmla="*/ 75 w 75"/>
                <a:gd name="T1" fmla="*/ 62 h 62"/>
                <a:gd name="T2" fmla="*/ 75 w 75"/>
                <a:gd name="T3" fmla="*/ 28 h 62"/>
                <a:gd name="T4" fmla="*/ 17 w 75"/>
                <a:gd name="T5" fmla="*/ 0 h 62"/>
                <a:gd name="T6" fmla="*/ 0 w 75"/>
                <a:gd name="T7" fmla="*/ 30 h 62"/>
                <a:gd name="T8" fmla="*/ 75 w 7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75" y="62"/>
                  </a:moveTo>
                  <a:lnTo>
                    <a:pt x="75" y="28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5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1" name="Freeform 439"/>
            <p:cNvSpPr/>
            <p:nvPr/>
          </p:nvSpPr>
          <p:spPr bwMode="auto">
            <a:xfrm>
              <a:off x="10891836" y="-5306442"/>
              <a:ext cx="148104" cy="103497"/>
            </a:xfrm>
            <a:custGeom>
              <a:avLst/>
              <a:gdLst>
                <a:gd name="T0" fmla="*/ 85 w 85"/>
                <a:gd name="T1" fmla="*/ 28 h 60"/>
                <a:gd name="T2" fmla="*/ 66 w 85"/>
                <a:gd name="T3" fmla="*/ 0 h 60"/>
                <a:gd name="T4" fmla="*/ 0 w 85"/>
                <a:gd name="T5" fmla="*/ 26 h 60"/>
                <a:gd name="T6" fmla="*/ 0 w 85"/>
                <a:gd name="T7" fmla="*/ 60 h 60"/>
                <a:gd name="T8" fmla="*/ 85 w 85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0">
                  <a:moveTo>
                    <a:pt x="85" y="28"/>
                  </a:moveTo>
                  <a:lnTo>
                    <a:pt x="66" y="0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85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2" name="Freeform 440"/>
            <p:cNvSpPr/>
            <p:nvPr/>
          </p:nvSpPr>
          <p:spPr bwMode="auto">
            <a:xfrm>
              <a:off x="10816913" y="-5413389"/>
              <a:ext cx="163786" cy="100047"/>
            </a:xfrm>
            <a:custGeom>
              <a:avLst/>
              <a:gdLst>
                <a:gd name="T0" fmla="*/ 0 w 94"/>
                <a:gd name="T1" fmla="*/ 22 h 58"/>
                <a:gd name="T2" fmla="*/ 28 w 94"/>
                <a:gd name="T3" fmla="*/ 9 h 58"/>
                <a:gd name="T4" fmla="*/ 45 w 94"/>
                <a:gd name="T5" fmla="*/ 0 h 58"/>
                <a:gd name="T6" fmla="*/ 94 w 94"/>
                <a:gd name="T7" fmla="*/ 22 h 58"/>
                <a:gd name="T8" fmla="*/ 51 w 94"/>
                <a:gd name="T9" fmla="*/ 58 h 58"/>
                <a:gd name="T10" fmla="*/ 17 w 94"/>
                <a:gd name="T11" fmla="*/ 45 h 58"/>
                <a:gd name="T12" fmla="*/ 0 w 94"/>
                <a:gd name="T13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8">
                  <a:moveTo>
                    <a:pt x="0" y="22"/>
                  </a:moveTo>
                  <a:lnTo>
                    <a:pt x="28" y="9"/>
                  </a:lnTo>
                  <a:lnTo>
                    <a:pt x="45" y="0"/>
                  </a:lnTo>
                  <a:lnTo>
                    <a:pt x="94" y="22"/>
                  </a:lnTo>
                  <a:lnTo>
                    <a:pt x="51" y="58"/>
                  </a:lnTo>
                  <a:lnTo>
                    <a:pt x="17" y="4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3" name="Freeform 441"/>
            <p:cNvSpPr/>
            <p:nvPr/>
          </p:nvSpPr>
          <p:spPr bwMode="auto">
            <a:xfrm>
              <a:off x="10794261" y="-5375440"/>
              <a:ext cx="101060" cy="81074"/>
            </a:xfrm>
            <a:custGeom>
              <a:avLst/>
              <a:gdLst>
                <a:gd name="T0" fmla="*/ 58 w 58"/>
                <a:gd name="T1" fmla="*/ 47 h 47"/>
                <a:gd name="T2" fmla="*/ 58 w 58"/>
                <a:gd name="T3" fmla="*/ 21 h 47"/>
                <a:gd name="T4" fmla="*/ 13 w 58"/>
                <a:gd name="T5" fmla="*/ 0 h 47"/>
                <a:gd name="T6" fmla="*/ 0 w 58"/>
                <a:gd name="T7" fmla="*/ 23 h 47"/>
                <a:gd name="T8" fmla="*/ 58 w 58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7">
                  <a:moveTo>
                    <a:pt x="58" y="47"/>
                  </a:moveTo>
                  <a:lnTo>
                    <a:pt x="58" y="21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58" y="4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4" name="Freeform 442"/>
            <p:cNvSpPr/>
            <p:nvPr/>
          </p:nvSpPr>
          <p:spPr bwMode="auto">
            <a:xfrm>
              <a:off x="10895321" y="-5375440"/>
              <a:ext cx="111514" cy="81074"/>
            </a:xfrm>
            <a:custGeom>
              <a:avLst/>
              <a:gdLst>
                <a:gd name="T0" fmla="*/ 64 w 64"/>
                <a:gd name="T1" fmla="*/ 23 h 47"/>
                <a:gd name="T2" fmla="*/ 49 w 64"/>
                <a:gd name="T3" fmla="*/ 0 h 47"/>
                <a:gd name="T4" fmla="*/ 0 w 64"/>
                <a:gd name="T5" fmla="*/ 21 h 47"/>
                <a:gd name="T6" fmla="*/ 0 w 64"/>
                <a:gd name="T7" fmla="*/ 47 h 47"/>
                <a:gd name="T8" fmla="*/ 64 w 64"/>
                <a:gd name="T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7">
                  <a:moveTo>
                    <a:pt x="64" y="23"/>
                  </a:moveTo>
                  <a:lnTo>
                    <a:pt x="49" y="0"/>
                  </a:lnTo>
                  <a:lnTo>
                    <a:pt x="0" y="21"/>
                  </a:lnTo>
                  <a:lnTo>
                    <a:pt x="0" y="47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5" name="Freeform 443"/>
            <p:cNvSpPr/>
            <p:nvPr/>
          </p:nvSpPr>
          <p:spPr bwMode="auto">
            <a:xfrm>
              <a:off x="10816913" y="-5537586"/>
              <a:ext cx="78408" cy="172496"/>
            </a:xfrm>
            <a:custGeom>
              <a:avLst/>
              <a:gdLst>
                <a:gd name="T0" fmla="*/ 45 w 45"/>
                <a:gd name="T1" fmla="*/ 0 h 100"/>
                <a:gd name="T2" fmla="*/ 0 w 45"/>
                <a:gd name="T3" fmla="*/ 81 h 100"/>
                <a:gd name="T4" fmla="*/ 45 w 45"/>
                <a:gd name="T5" fmla="*/ 100 h 100"/>
                <a:gd name="T6" fmla="*/ 45 w 45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0"/>
                  </a:moveTo>
                  <a:lnTo>
                    <a:pt x="0" y="81"/>
                  </a:lnTo>
                  <a:lnTo>
                    <a:pt x="45" y="10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6" name="Freeform 444"/>
            <p:cNvSpPr/>
            <p:nvPr/>
          </p:nvSpPr>
          <p:spPr bwMode="auto">
            <a:xfrm>
              <a:off x="10895321" y="-5537586"/>
              <a:ext cx="88862" cy="172496"/>
            </a:xfrm>
            <a:custGeom>
              <a:avLst/>
              <a:gdLst>
                <a:gd name="T0" fmla="*/ 0 w 51"/>
                <a:gd name="T1" fmla="*/ 100 h 100"/>
                <a:gd name="T2" fmla="*/ 0 w 51"/>
                <a:gd name="T3" fmla="*/ 0 h 100"/>
                <a:gd name="T4" fmla="*/ 51 w 51"/>
                <a:gd name="T5" fmla="*/ 81 h 100"/>
                <a:gd name="T6" fmla="*/ 0 w 51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0">
                  <a:moveTo>
                    <a:pt x="0" y="100"/>
                  </a:moveTo>
                  <a:lnTo>
                    <a:pt x="0" y="0"/>
                  </a:lnTo>
                  <a:lnTo>
                    <a:pt x="51" y="81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7" name="Freeform 445"/>
            <p:cNvSpPr/>
            <p:nvPr/>
          </p:nvSpPr>
          <p:spPr bwMode="auto">
            <a:xfrm>
              <a:off x="11161910" y="-5413389"/>
              <a:ext cx="48787" cy="258743"/>
            </a:xfrm>
            <a:custGeom>
              <a:avLst/>
              <a:gdLst>
                <a:gd name="T0" fmla="*/ 28 w 28"/>
                <a:gd name="T1" fmla="*/ 150 h 150"/>
                <a:gd name="T2" fmla="*/ 0 w 28"/>
                <a:gd name="T3" fmla="*/ 135 h 150"/>
                <a:gd name="T4" fmla="*/ 0 w 28"/>
                <a:gd name="T5" fmla="*/ 0 h 150"/>
                <a:gd name="T6" fmla="*/ 28 w 28"/>
                <a:gd name="T7" fmla="*/ 0 h 150"/>
                <a:gd name="T8" fmla="*/ 28 w 2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0">
                  <a:moveTo>
                    <a:pt x="28" y="150"/>
                  </a:moveTo>
                  <a:lnTo>
                    <a:pt x="0" y="1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5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8" name="Freeform 446"/>
            <p:cNvSpPr/>
            <p:nvPr/>
          </p:nvSpPr>
          <p:spPr bwMode="auto">
            <a:xfrm>
              <a:off x="11210698" y="-5413389"/>
              <a:ext cx="41818" cy="258743"/>
            </a:xfrm>
            <a:custGeom>
              <a:avLst/>
              <a:gdLst>
                <a:gd name="T0" fmla="*/ 0 w 24"/>
                <a:gd name="T1" fmla="*/ 150 h 150"/>
                <a:gd name="T2" fmla="*/ 24 w 24"/>
                <a:gd name="T3" fmla="*/ 139 h 150"/>
                <a:gd name="T4" fmla="*/ 24 w 24"/>
                <a:gd name="T5" fmla="*/ 0 h 150"/>
                <a:gd name="T6" fmla="*/ 0 w 24"/>
                <a:gd name="T7" fmla="*/ 0 h 150"/>
                <a:gd name="T8" fmla="*/ 0 w 24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0">
                  <a:moveTo>
                    <a:pt x="0" y="150"/>
                  </a:moveTo>
                  <a:lnTo>
                    <a:pt x="24" y="13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9" name="Freeform 447"/>
            <p:cNvSpPr/>
            <p:nvPr/>
          </p:nvSpPr>
          <p:spPr bwMode="auto">
            <a:xfrm>
              <a:off x="11017290" y="-5578985"/>
              <a:ext cx="383330" cy="172496"/>
            </a:xfrm>
            <a:custGeom>
              <a:avLst/>
              <a:gdLst>
                <a:gd name="T0" fmla="*/ 4 w 220"/>
                <a:gd name="T1" fmla="*/ 39 h 100"/>
                <a:gd name="T2" fmla="*/ 56 w 220"/>
                <a:gd name="T3" fmla="*/ 11 h 100"/>
                <a:gd name="T4" fmla="*/ 107 w 220"/>
                <a:gd name="T5" fmla="*/ 0 h 100"/>
                <a:gd name="T6" fmla="*/ 220 w 220"/>
                <a:gd name="T7" fmla="*/ 43 h 100"/>
                <a:gd name="T8" fmla="*/ 105 w 220"/>
                <a:gd name="T9" fmla="*/ 100 h 100"/>
                <a:gd name="T10" fmla="*/ 0 w 220"/>
                <a:gd name="T11" fmla="*/ 56 h 100"/>
                <a:gd name="T12" fmla="*/ 4 w 220"/>
                <a:gd name="T13" fmla="*/ 3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00">
                  <a:moveTo>
                    <a:pt x="4" y="39"/>
                  </a:moveTo>
                  <a:lnTo>
                    <a:pt x="56" y="11"/>
                  </a:lnTo>
                  <a:lnTo>
                    <a:pt x="107" y="0"/>
                  </a:lnTo>
                  <a:lnTo>
                    <a:pt x="220" y="43"/>
                  </a:lnTo>
                  <a:lnTo>
                    <a:pt x="105" y="100"/>
                  </a:lnTo>
                  <a:lnTo>
                    <a:pt x="0" y="56"/>
                  </a:lnTo>
                  <a:lnTo>
                    <a:pt x="4" y="3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0" name="Freeform 448"/>
            <p:cNvSpPr/>
            <p:nvPr/>
          </p:nvSpPr>
          <p:spPr bwMode="auto">
            <a:xfrm>
              <a:off x="10971987" y="-5511712"/>
              <a:ext cx="228255" cy="188021"/>
            </a:xfrm>
            <a:custGeom>
              <a:avLst/>
              <a:gdLst>
                <a:gd name="T0" fmla="*/ 131 w 131"/>
                <a:gd name="T1" fmla="*/ 109 h 109"/>
                <a:gd name="T2" fmla="*/ 131 w 131"/>
                <a:gd name="T3" fmla="*/ 49 h 109"/>
                <a:gd name="T4" fmla="*/ 30 w 131"/>
                <a:gd name="T5" fmla="*/ 0 h 109"/>
                <a:gd name="T6" fmla="*/ 0 w 131"/>
                <a:gd name="T7" fmla="*/ 55 h 109"/>
                <a:gd name="T8" fmla="*/ 131 w 1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09">
                  <a:moveTo>
                    <a:pt x="131" y="109"/>
                  </a:moveTo>
                  <a:lnTo>
                    <a:pt x="131" y="49"/>
                  </a:lnTo>
                  <a:lnTo>
                    <a:pt x="30" y="0"/>
                  </a:lnTo>
                  <a:lnTo>
                    <a:pt x="0" y="55"/>
                  </a:lnTo>
                  <a:lnTo>
                    <a:pt x="131" y="109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1" name="Freeform 449"/>
            <p:cNvSpPr/>
            <p:nvPr/>
          </p:nvSpPr>
          <p:spPr bwMode="auto">
            <a:xfrm>
              <a:off x="11200243" y="-5504812"/>
              <a:ext cx="252649" cy="181121"/>
            </a:xfrm>
            <a:custGeom>
              <a:avLst/>
              <a:gdLst>
                <a:gd name="T0" fmla="*/ 145 w 145"/>
                <a:gd name="T1" fmla="*/ 51 h 105"/>
                <a:gd name="T2" fmla="*/ 115 w 145"/>
                <a:gd name="T3" fmla="*/ 0 h 105"/>
                <a:gd name="T4" fmla="*/ 0 w 145"/>
                <a:gd name="T5" fmla="*/ 45 h 105"/>
                <a:gd name="T6" fmla="*/ 0 w 145"/>
                <a:gd name="T7" fmla="*/ 105 h 105"/>
                <a:gd name="T8" fmla="*/ 145 w 145"/>
                <a:gd name="T9" fmla="*/ 5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05">
                  <a:moveTo>
                    <a:pt x="145" y="51"/>
                  </a:moveTo>
                  <a:lnTo>
                    <a:pt x="115" y="0"/>
                  </a:lnTo>
                  <a:lnTo>
                    <a:pt x="0" y="45"/>
                  </a:lnTo>
                  <a:lnTo>
                    <a:pt x="0" y="105"/>
                  </a:lnTo>
                  <a:lnTo>
                    <a:pt x="145" y="51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2" name="Freeform 450"/>
            <p:cNvSpPr/>
            <p:nvPr/>
          </p:nvSpPr>
          <p:spPr bwMode="auto">
            <a:xfrm>
              <a:off x="11069562" y="-5692832"/>
              <a:ext cx="284012" cy="175946"/>
            </a:xfrm>
            <a:custGeom>
              <a:avLst/>
              <a:gdLst>
                <a:gd name="T0" fmla="*/ 0 w 163"/>
                <a:gd name="T1" fmla="*/ 40 h 102"/>
                <a:gd name="T2" fmla="*/ 49 w 163"/>
                <a:gd name="T3" fmla="*/ 15 h 102"/>
                <a:gd name="T4" fmla="*/ 77 w 163"/>
                <a:gd name="T5" fmla="*/ 0 h 102"/>
                <a:gd name="T6" fmla="*/ 163 w 163"/>
                <a:gd name="T7" fmla="*/ 42 h 102"/>
                <a:gd name="T8" fmla="*/ 86 w 163"/>
                <a:gd name="T9" fmla="*/ 102 h 102"/>
                <a:gd name="T10" fmla="*/ 28 w 163"/>
                <a:gd name="T11" fmla="*/ 81 h 102"/>
                <a:gd name="T12" fmla="*/ 0 w 163"/>
                <a:gd name="T13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02">
                  <a:moveTo>
                    <a:pt x="0" y="40"/>
                  </a:moveTo>
                  <a:lnTo>
                    <a:pt x="49" y="15"/>
                  </a:lnTo>
                  <a:lnTo>
                    <a:pt x="77" y="0"/>
                  </a:lnTo>
                  <a:lnTo>
                    <a:pt x="163" y="42"/>
                  </a:lnTo>
                  <a:lnTo>
                    <a:pt x="86" y="102"/>
                  </a:lnTo>
                  <a:lnTo>
                    <a:pt x="28" y="8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3" name="Freeform 451"/>
            <p:cNvSpPr/>
            <p:nvPr/>
          </p:nvSpPr>
          <p:spPr bwMode="auto">
            <a:xfrm>
              <a:off x="11029487" y="-5623834"/>
              <a:ext cx="174241" cy="141446"/>
            </a:xfrm>
            <a:custGeom>
              <a:avLst/>
              <a:gdLst>
                <a:gd name="T0" fmla="*/ 100 w 100"/>
                <a:gd name="T1" fmla="*/ 82 h 82"/>
                <a:gd name="T2" fmla="*/ 100 w 100"/>
                <a:gd name="T3" fmla="*/ 35 h 82"/>
                <a:gd name="T4" fmla="*/ 23 w 100"/>
                <a:gd name="T5" fmla="*/ 0 h 82"/>
                <a:gd name="T6" fmla="*/ 0 w 100"/>
                <a:gd name="T7" fmla="*/ 39 h 82"/>
                <a:gd name="T8" fmla="*/ 100 w 100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82">
                  <a:moveTo>
                    <a:pt x="100" y="82"/>
                  </a:moveTo>
                  <a:lnTo>
                    <a:pt x="100" y="35"/>
                  </a:lnTo>
                  <a:lnTo>
                    <a:pt x="23" y="0"/>
                  </a:lnTo>
                  <a:lnTo>
                    <a:pt x="0" y="39"/>
                  </a:lnTo>
                  <a:lnTo>
                    <a:pt x="100" y="8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4" name="Freeform 452"/>
            <p:cNvSpPr/>
            <p:nvPr/>
          </p:nvSpPr>
          <p:spPr bwMode="auto">
            <a:xfrm>
              <a:off x="11203728" y="-5620384"/>
              <a:ext cx="193407" cy="137997"/>
            </a:xfrm>
            <a:custGeom>
              <a:avLst/>
              <a:gdLst>
                <a:gd name="T0" fmla="*/ 111 w 111"/>
                <a:gd name="T1" fmla="*/ 37 h 80"/>
                <a:gd name="T2" fmla="*/ 86 w 111"/>
                <a:gd name="T3" fmla="*/ 0 h 80"/>
                <a:gd name="T4" fmla="*/ 0 w 111"/>
                <a:gd name="T5" fmla="*/ 33 h 80"/>
                <a:gd name="T6" fmla="*/ 0 w 111"/>
                <a:gd name="T7" fmla="*/ 80 h 80"/>
                <a:gd name="T8" fmla="*/ 111 w 111"/>
                <a:gd name="T9" fmla="*/ 3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1" y="37"/>
                  </a:moveTo>
                  <a:lnTo>
                    <a:pt x="86" y="0"/>
                  </a:lnTo>
                  <a:lnTo>
                    <a:pt x="0" y="33"/>
                  </a:lnTo>
                  <a:lnTo>
                    <a:pt x="0" y="80"/>
                  </a:lnTo>
                  <a:lnTo>
                    <a:pt x="111" y="37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5" name="Freeform 453"/>
            <p:cNvSpPr/>
            <p:nvPr/>
          </p:nvSpPr>
          <p:spPr bwMode="auto">
            <a:xfrm>
              <a:off x="11066077" y="-5906727"/>
              <a:ext cx="137650" cy="301868"/>
            </a:xfrm>
            <a:custGeom>
              <a:avLst/>
              <a:gdLst>
                <a:gd name="T0" fmla="*/ 79 w 79"/>
                <a:gd name="T1" fmla="*/ 0 h 175"/>
                <a:gd name="T2" fmla="*/ 0 w 79"/>
                <a:gd name="T3" fmla="*/ 141 h 175"/>
                <a:gd name="T4" fmla="*/ 79 w 79"/>
                <a:gd name="T5" fmla="*/ 175 h 175"/>
                <a:gd name="T6" fmla="*/ 79 w 79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75">
                  <a:moveTo>
                    <a:pt x="79" y="0"/>
                  </a:moveTo>
                  <a:lnTo>
                    <a:pt x="0" y="141"/>
                  </a:lnTo>
                  <a:lnTo>
                    <a:pt x="79" y="17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6" name="Freeform 454"/>
            <p:cNvSpPr/>
            <p:nvPr/>
          </p:nvSpPr>
          <p:spPr bwMode="auto">
            <a:xfrm>
              <a:off x="11203728" y="-5906727"/>
              <a:ext cx="153332" cy="301868"/>
            </a:xfrm>
            <a:custGeom>
              <a:avLst/>
              <a:gdLst>
                <a:gd name="T0" fmla="*/ 0 w 88"/>
                <a:gd name="T1" fmla="*/ 175 h 175"/>
                <a:gd name="T2" fmla="*/ 0 w 88"/>
                <a:gd name="T3" fmla="*/ 0 h 175"/>
                <a:gd name="T4" fmla="*/ 88 w 88"/>
                <a:gd name="T5" fmla="*/ 141 h 175"/>
                <a:gd name="T6" fmla="*/ 0 w 88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5">
                  <a:moveTo>
                    <a:pt x="0" y="175"/>
                  </a:moveTo>
                  <a:lnTo>
                    <a:pt x="0" y="0"/>
                  </a:lnTo>
                  <a:lnTo>
                    <a:pt x="88" y="141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7" name="Freeform 455"/>
            <p:cNvSpPr/>
            <p:nvPr/>
          </p:nvSpPr>
          <p:spPr bwMode="auto">
            <a:xfrm>
              <a:off x="11377969" y="-3997200"/>
              <a:ext cx="113256" cy="18975"/>
            </a:xfrm>
            <a:custGeom>
              <a:avLst/>
              <a:gdLst>
                <a:gd name="T0" fmla="*/ 0 w 65"/>
                <a:gd name="T1" fmla="*/ 11 h 11"/>
                <a:gd name="T2" fmla="*/ 5 w 65"/>
                <a:gd name="T3" fmla="*/ 0 h 11"/>
                <a:gd name="T4" fmla="*/ 65 w 65"/>
                <a:gd name="T5" fmla="*/ 0 h 11"/>
                <a:gd name="T6" fmla="*/ 65 w 65"/>
                <a:gd name="T7" fmla="*/ 11 h 11"/>
                <a:gd name="T8" fmla="*/ 0 w 6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0" y="11"/>
                  </a:moveTo>
                  <a:lnTo>
                    <a:pt x="5" y="0"/>
                  </a:lnTo>
                  <a:lnTo>
                    <a:pt x="65" y="0"/>
                  </a:lnTo>
                  <a:lnTo>
                    <a:pt x="6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8" name="Freeform 456"/>
            <p:cNvSpPr/>
            <p:nvPr/>
          </p:nvSpPr>
          <p:spPr bwMode="auto">
            <a:xfrm>
              <a:off x="11377969" y="-3978225"/>
              <a:ext cx="113256" cy="18975"/>
            </a:xfrm>
            <a:custGeom>
              <a:avLst/>
              <a:gdLst>
                <a:gd name="T0" fmla="*/ 0 w 65"/>
                <a:gd name="T1" fmla="*/ 0 h 11"/>
                <a:gd name="T2" fmla="*/ 3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0" y="0"/>
                  </a:moveTo>
                  <a:lnTo>
                    <a:pt x="3" y="11"/>
                  </a:lnTo>
                  <a:lnTo>
                    <a:pt x="65" y="11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9" name="Freeform 457"/>
            <p:cNvSpPr/>
            <p:nvPr/>
          </p:nvSpPr>
          <p:spPr bwMode="auto">
            <a:xfrm>
              <a:off x="11487740" y="-4062749"/>
              <a:ext cx="76666" cy="169046"/>
            </a:xfrm>
            <a:custGeom>
              <a:avLst/>
              <a:gdLst>
                <a:gd name="T0" fmla="*/ 27 w 44"/>
                <a:gd name="T1" fmla="*/ 2 h 98"/>
                <a:gd name="T2" fmla="*/ 40 w 44"/>
                <a:gd name="T3" fmla="*/ 27 h 98"/>
                <a:gd name="T4" fmla="*/ 44 w 44"/>
                <a:gd name="T5" fmla="*/ 49 h 98"/>
                <a:gd name="T6" fmla="*/ 25 w 44"/>
                <a:gd name="T7" fmla="*/ 98 h 98"/>
                <a:gd name="T8" fmla="*/ 0 w 44"/>
                <a:gd name="T9" fmla="*/ 47 h 98"/>
                <a:gd name="T10" fmla="*/ 19 w 44"/>
                <a:gd name="T11" fmla="*/ 0 h 98"/>
                <a:gd name="T12" fmla="*/ 27 w 44"/>
                <a:gd name="T13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8">
                  <a:moveTo>
                    <a:pt x="27" y="2"/>
                  </a:moveTo>
                  <a:lnTo>
                    <a:pt x="40" y="27"/>
                  </a:lnTo>
                  <a:lnTo>
                    <a:pt x="44" y="49"/>
                  </a:lnTo>
                  <a:lnTo>
                    <a:pt x="25" y="98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0" name="Freeform 458"/>
            <p:cNvSpPr/>
            <p:nvPr/>
          </p:nvSpPr>
          <p:spPr bwMode="auto">
            <a:xfrm>
              <a:off x="11449407" y="-4081723"/>
              <a:ext cx="85378" cy="100047"/>
            </a:xfrm>
            <a:custGeom>
              <a:avLst/>
              <a:gdLst>
                <a:gd name="T0" fmla="*/ 0 w 49"/>
                <a:gd name="T1" fmla="*/ 58 h 58"/>
                <a:gd name="T2" fmla="*/ 28 w 49"/>
                <a:gd name="T3" fmla="*/ 58 h 58"/>
                <a:gd name="T4" fmla="*/ 49 w 49"/>
                <a:gd name="T5" fmla="*/ 13 h 58"/>
                <a:gd name="T6" fmla="*/ 26 w 49"/>
                <a:gd name="T7" fmla="*/ 0 h 58"/>
                <a:gd name="T8" fmla="*/ 0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0" y="58"/>
                  </a:moveTo>
                  <a:lnTo>
                    <a:pt x="28" y="58"/>
                  </a:lnTo>
                  <a:lnTo>
                    <a:pt x="49" y="13"/>
                  </a:lnTo>
                  <a:lnTo>
                    <a:pt x="2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1" name="Freeform 459"/>
            <p:cNvSpPr/>
            <p:nvPr/>
          </p:nvSpPr>
          <p:spPr bwMode="auto">
            <a:xfrm>
              <a:off x="11449407" y="-3981675"/>
              <a:ext cx="81893" cy="110397"/>
            </a:xfrm>
            <a:custGeom>
              <a:avLst/>
              <a:gdLst>
                <a:gd name="T0" fmla="*/ 26 w 47"/>
                <a:gd name="T1" fmla="*/ 64 h 64"/>
                <a:gd name="T2" fmla="*/ 47 w 47"/>
                <a:gd name="T3" fmla="*/ 51 h 64"/>
                <a:gd name="T4" fmla="*/ 28 w 47"/>
                <a:gd name="T5" fmla="*/ 0 h 64"/>
                <a:gd name="T6" fmla="*/ 0 w 47"/>
                <a:gd name="T7" fmla="*/ 0 h 64"/>
                <a:gd name="T8" fmla="*/ 26 w 47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4">
                  <a:moveTo>
                    <a:pt x="26" y="64"/>
                  </a:moveTo>
                  <a:lnTo>
                    <a:pt x="47" y="5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2" name="Freeform 460"/>
            <p:cNvSpPr/>
            <p:nvPr/>
          </p:nvSpPr>
          <p:spPr bwMode="auto">
            <a:xfrm>
              <a:off x="11538271" y="-4040324"/>
              <a:ext cx="78408" cy="127647"/>
            </a:xfrm>
            <a:custGeom>
              <a:avLst/>
              <a:gdLst>
                <a:gd name="T0" fmla="*/ 28 w 45"/>
                <a:gd name="T1" fmla="*/ 0 h 74"/>
                <a:gd name="T2" fmla="*/ 37 w 45"/>
                <a:gd name="T3" fmla="*/ 23 h 74"/>
                <a:gd name="T4" fmla="*/ 45 w 45"/>
                <a:gd name="T5" fmla="*/ 36 h 74"/>
                <a:gd name="T6" fmla="*/ 26 w 45"/>
                <a:gd name="T7" fmla="*/ 74 h 74"/>
                <a:gd name="T8" fmla="*/ 0 w 45"/>
                <a:gd name="T9" fmla="*/ 38 h 74"/>
                <a:gd name="T10" fmla="*/ 9 w 45"/>
                <a:gd name="T11" fmla="*/ 14 h 74"/>
                <a:gd name="T12" fmla="*/ 28 w 4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4">
                  <a:moveTo>
                    <a:pt x="28" y="0"/>
                  </a:moveTo>
                  <a:lnTo>
                    <a:pt x="37" y="23"/>
                  </a:lnTo>
                  <a:lnTo>
                    <a:pt x="45" y="36"/>
                  </a:lnTo>
                  <a:lnTo>
                    <a:pt x="26" y="74"/>
                  </a:lnTo>
                  <a:lnTo>
                    <a:pt x="0" y="38"/>
                  </a:lnTo>
                  <a:lnTo>
                    <a:pt x="9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3" name="Freeform 461"/>
            <p:cNvSpPr/>
            <p:nvPr/>
          </p:nvSpPr>
          <p:spPr bwMode="auto">
            <a:xfrm>
              <a:off x="11520847" y="-4055849"/>
              <a:ext cx="66212" cy="74174"/>
            </a:xfrm>
            <a:custGeom>
              <a:avLst/>
              <a:gdLst>
                <a:gd name="T0" fmla="*/ 0 w 38"/>
                <a:gd name="T1" fmla="*/ 43 h 43"/>
                <a:gd name="T2" fmla="*/ 21 w 38"/>
                <a:gd name="T3" fmla="*/ 43 h 43"/>
                <a:gd name="T4" fmla="*/ 38 w 38"/>
                <a:gd name="T5" fmla="*/ 9 h 43"/>
                <a:gd name="T6" fmla="*/ 19 w 38"/>
                <a:gd name="T7" fmla="*/ 0 h 43"/>
                <a:gd name="T8" fmla="*/ 0 w 3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0" y="43"/>
                  </a:moveTo>
                  <a:lnTo>
                    <a:pt x="21" y="43"/>
                  </a:lnTo>
                  <a:lnTo>
                    <a:pt x="38" y="9"/>
                  </a:lnTo>
                  <a:lnTo>
                    <a:pt x="19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4" name="Freeform 462"/>
            <p:cNvSpPr/>
            <p:nvPr/>
          </p:nvSpPr>
          <p:spPr bwMode="auto">
            <a:xfrm>
              <a:off x="11520847" y="-3981675"/>
              <a:ext cx="62727" cy="84523"/>
            </a:xfrm>
            <a:custGeom>
              <a:avLst/>
              <a:gdLst>
                <a:gd name="T0" fmla="*/ 19 w 36"/>
                <a:gd name="T1" fmla="*/ 49 h 49"/>
                <a:gd name="T2" fmla="*/ 36 w 36"/>
                <a:gd name="T3" fmla="*/ 40 h 49"/>
                <a:gd name="T4" fmla="*/ 21 w 36"/>
                <a:gd name="T5" fmla="*/ 0 h 49"/>
                <a:gd name="T6" fmla="*/ 0 w 36"/>
                <a:gd name="T7" fmla="*/ 0 h 49"/>
                <a:gd name="T8" fmla="*/ 19 w 36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9">
                  <a:moveTo>
                    <a:pt x="19" y="49"/>
                  </a:moveTo>
                  <a:lnTo>
                    <a:pt x="36" y="40"/>
                  </a:lnTo>
                  <a:lnTo>
                    <a:pt x="21" y="0"/>
                  </a:lnTo>
                  <a:lnTo>
                    <a:pt x="0" y="0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5" name="Freeform 463"/>
            <p:cNvSpPr/>
            <p:nvPr/>
          </p:nvSpPr>
          <p:spPr bwMode="auto">
            <a:xfrm>
              <a:off x="11576604" y="-4040324"/>
              <a:ext cx="134165" cy="62098"/>
            </a:xfrm>
            <a:custGeom>
              <a:avLst/>
              <a:gdLst>
                <a:gd name="T0" fmla="*/ 77 w 77"/>
                <a:gd name="T1" fmla="*/ 36 h 36"/>
                <a:gd name="T2" fmla="*/ 15 w 77"/>
                <a:gd name="T3" fmla="*/ 0 h 36"/>
                <a:gd name="T4" fmla="*/ 0 w 77"/>
                <a:gd name="T5" fmla="*/ 36 h 36"/>
                <a:gd name="T6" fmla="*/ 77 w 77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6">
                  <a:moveTo>
                    <a:pt x="77" y="36"/>
                  </a:moveTo>
                  <a:lnTo>
                    <a:pt x="15" y="0"/>
                  </a:lnTo>
                  <a:lnTo>
                    <a:pt x="0" y="36"/>
                  </a:lnTo>
                  <a:lnTo>
                    <a:pt x="77" y="36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6" name="Freeform 464"/>
            <p:cNvSpPr/>
            <p:nvPr/>
          </p:nvSpPr>
          <p:spPr bwMode="auto">
            <a:xfrm>
              <a:off x="11576604" y="-3978225"/>
              <a:ext cx="134165" cy="65548"/>
            </a:xfrm>
            <a:custGeom>
              <a:avLst/>
              <a:gdLst>
                <a:gd name="T0" fmla="*/ 0 w 77"/>
                <a:gd name="T1" fmla="*/ 0 h 38"/>
                <a:gd name="T2" fmla="*/ 77 w 77"/>
                <a:gd name="T3" fmla="*/ 0 h 38"/>
                <a:gd name="T4" fmla="*/ 15 w 77"/>
                <a:gd name="T5" fmla="*/ 38 h 38"/>
                <a:gd name="T6" fmla="*/ 0 w 77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0" y="0"/>
                  </a:moveTo>
                  <a:lnTo>
                    <a:pt x="77" y="0"/>
                  </a:lnTo>
                  <a:lnTo>
                    <a:pt x="1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7" name="Freeform 465"/>
            <p:cNvSpPr/>
            <p:nvPr/>
          </p:nvSpPr>
          <p:spPr bwMode="auto">
            <a:xfrm>
              <a:off x="11323954" y="-3822979"/>
              <a:ext cx="102802" cy="20699"/>
            </a:xfrm>
            <a:custGeom>
              <a:avLst/>
              <a:gdLst>
                <a:gd name="T0" fmla="*/ 0 w 59"/>
                <a:gd name="T1" fmla="*/ 12 h 12"/>
                <a:gd name="T2" fmla="*/ 6 w 59"/>
                <a:gd name="T3" fmla="*/ 0 h 12"/>
                <a:gd name="T4" fmla="*/ 59 w 59"/>
                <a:gd name="T5" fmla="*/ 0 h 12"/>
                <a:gd name="T6" fmla="*/ 59 w 59"/>
                <a:gd name="T7" fmla="*/ 12 h 12"/>
                <a:gd name="T8" fmla="*/ 0 w 5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2">
                  <a:moveTo>
                    <a:pt x="0" y="12"/>
                  </a:moveTo>
                  <a:lnTo>
                    <a:pt x="6" y="0"/>
                  </a:lnTo>
                  <a:lnTo>
                    <a:pt x="59" y="0"/>
                  </a:lnTo>
                  <a:lnTo>
                    <a:pt x="59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8" name="Freeform 466"/>
            <p:cNvSpPr/>
            <p:nvPr/>
          </p:nvSpPr>
          <p:spPr bwMode="auto">
            <a:xfrm>
              <a:off x="11323954" y="-3802280"/>
              <a:ext cx="102802" cy="12075"/>
            </a:xfrm>
            <a:custGeom>
              <a:avLst/>
              <a:gdLst>
                <a:gd name="T0" fmla="*/ 0 w 59"/>
                <a:gd name="T1" fmla="*/ 0 h 7"/>
                <a:gd name="T2" fmla="*/ 6 w 59"/>
                <a:gd name="T3" fmla="*/ 7 h 7"/>
                <a:gd name="T4" fmla="*/ 59 w 59"/>
                <a:gd name="T5" fmla="*/ 7 h 7"/>
                <a:gd name="T6" fmla="*/ 59 w 59"/>
                <a:gd name="T7" fmla="*/ 0 h 7"/>
                <a:gd name="T8" fmla="*/ 0 w 5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">
                  <a:moveTo>
                    <a:pt x="0" y="0"/>
                  </a:moveTo>
                  <a:lnTo>
                    <a:pt x="6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9" name="Freeform 467"/>
            <p:cNvSpPr/>
            <p:nvPr/>
          </p:nvSpPr>
          <p:spPr bwMode="auto">
            <a:xfrm>
              <a:off x="11423272" y="-3878178"/>
              <a:ext cx="64469" cy="143172"/>
            </a:xfrm>
            <a:custGeom>
              <a:avLst/>
              <a:gdLst>
                <a:gd name="T0" fmla="*/ 22 w 37"/>
                <a:gd name="T1" fmla="*/ 2 h 83"/>
                <a:gd name="T2" fmla="*/ 34 w 37"/>
                <a:gd name="T3" fmla="*/ 21 h 83"/>
                <a:gd name="T4" fmla="*/ 37 w 37"/>
                <a:gd name="T5" fmla="*/ 42 h 83"/>
                <a:gd name="T6" fmla="*/ 22 w 37"/>
                <a:gd name="T7" fmla="*/ 83 h 83"/>
                <a:gd name="T8" fmla="*/ 0 w 37"/>
                <a:gd name="T9" fmla="*/ 40 h 83"/>
                <a:gd name="T10" fmla="*/ 17 w 37"/>
                <a:gd name="T11" fmla="*/ 0 h 83"/>
                <a:gd name="T12" fmla="*/ 22 w 37"/>
                <a:gd name="T1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83">
                  <a:moveTo>
                    <a:pt x="22" y="2"/>
                  </a:moveTo>
                  <a:lnTo>
                    <a:pt x="34" y="21"/>
                  </a:lnTo>
                  <a:lnTo>
                    <a:pt x="37" y="42"/>
                  </a:lnTo>
                  <a:lnTo>
                    <a:pt x="22" y="83"/>
                  </a:lnTo>
                  <a:lnTo>
                    <a:pt x="0" y="40"/>
                  </a:lnTo>
                  <a:lnTo>
                    <a:pt x="17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0" name="Freeform 468"/>
            <p:cNvSpPr/>
            <p:nvPr/>
          </p:nvSpPr>
          <p:spPr bwMode="auto">
            <a:xfrm>
              <a:off x="11390165" y="-3893703"/>
              <a:ext cx="71438" cy="84523"/>
            </a:xfrm>
            <a:custGeom>
              <a:avLst/>
              <a:gdLst>
                <a:gd name="T0" fmla="*/ 0 w 41"/>
                <a:gd name="T1" fmla="*/ 49 h 49"/>
                <a:gd name="T2" fmla="*/ 23 w 41"/>
                <a:gd name="T3" fmla="*/ 49 h 49"/>
                <a:gd name="T4" fmla="*/ 41 w 41"/>
                <a:gd name="T5" fmla="*/ 11 h 49"/>
                <a:gd name="T6" fmla="*/ 21 w 41"/>
                <a:gd name="T7" fmla="*/ 0 h 49"/>
                <a:gd name="T8" fmla="*/ 0 w 41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0" y="49"/>
                  </a:moveTo>
                  <a:lnTo>
                    <a:pt x="23" y="49"/>
                  </a:lnTo>
                  <a:lnTo>
                    <a:pt x="41" y="11"/>
                  </a:lnTo>
                  <a:lnTo>
                    <a:pt x="2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1" name="Freeform 469"/>
            <p:cNvSpPr/>
            <p:nvPr/>
          </p:nvSpPr>
          <p:spPr bwMode="auto">
            <a:xfrm>
              <a:off x="11390165" y="-3809179"/>
              <a:ext cx="71438" cy="96598"/>
            </a:xfrm>
            <a:custGeom>
              <a:avLst/>
              <a:gdLst>
                <a:gd name="T0" fmla="*/ 21 w 41"/>
                <a:gd name="T1" fmla="*/ 56 h 56"/>
                <a:gd name="T2" fmla="*/ 41 w 41"/>
                <a:gd name="T3" fmla="*/ 43 h 56"/>
                <a:gd name="T4" fmla="*/ 23 w 41"/>
                <a:gd name="T5" fmla="*/ 0 h 56"/>
                <a:gd name="T6" fmla="*/ 0 w 41"/>
                <a:gd name="T7" fmla="*/ 0 h 56"/>
                <a:gd name="T8" fmla="*/ 21 w 41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6">
                  <a:moveTo>
                    <a:pt x="21" y="56"/>
                  </a:moveTo>
                  <a:lnTo>
                    <a:pt x="41" y="4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21" y="56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2" name="Freeform 470"/>
            <p:cNvSpPr/>
            <p:nvPr/>
          </p:nvSpPr>
          <p:spPr bwMode="auto">
            <a:xfrm>
              <a:off x="11465089" y="-3857478"/>
              <a:ext cx="69696" cy="106947"/>
            </a:xfrm>
            <a:custGeom>
              <a:avLst/>
              <a:gdLst>
                <a:gd name="T0" fmla="*/ 25 w 40"/>
                <a:gd name="T1" fmla="*/ 0 h 62"/>
                <a:gd name="T2" fmla="*/ 32 w 40"/>
                <a:gd name="T3" fmla="*/ 18 h 62"/>
                <a:gd name="T4" fmla="*/ 40 w 40"/>
                <a:gd name="T5" fmla="*/ 30 h 62"/>
                <a:gd name="T6" fmla="*/ 23 w 40"/>
                <a:gd name="T7" fmla="*/ 62 h 62"/>
                <a:gd name="T8" fmla="*/ 0 w 40"/>
                <a:gd name="T9" fmla="*/ 32 h 62"/>
                <a:gd name="T10" fmla="*/ 8 w 40"/>
                <a:gd name="T11" fmla="*/ 11 h 62"/>
                <a:gd name="T12" fmla="*/ 25 w 40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25" y="0"/>
                  </a:moveTo>
                  <a:lnTo>
                    <a:pt x="32" y="18"/>
                  </a:lnTo>
                  <a:lnTo>
                    <a:pt x="40" y="30"/>
                  </a:lnTo>
                  <a:lnTo>
                    <a:pt x="23" y="62"/>
                  </a:lnTo>
                  <a:lnTo>
                    <a:pt x="0" y="32"/>
                  </a:lnTo>
                  <a:lnTo>
                    <a:pt x="8" y="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3" name="Freeform 471"/>
            <p:cNvSpPr/>
            <p:nvPr/>
          </p:nvSpPr>
          <p:spPr bwMode="auto">
            <a:xfrm>
              <a:off x="11452892" y="-3874728"/>
              <a:ext cx="55757" cy="68998"/>
            </a:xfrm>
            <a:custGeom>
              <a:avLst/>
              <a:gdLst>
                <a:gd name="T0" fmla="*/ 0 w 32"/>
                <a:gd name="T1" fmla="*/ 40 h 40"/>
                <a:gd name="T2" fmla="*/ 17 w 32"/>
                <a:gd name="T3" fmla="*/ 40 h 40"/>
                <a:gd name="T4" fmla="*/ 32 w 32"/>
                <a:gd name="T5" fmla="*/ 10 h 40"/>
                <a:gd name="T6" fmla="*/ 17 w 32"/>
                <a:gd name="T7" fmla="*/ 0 h 40"/>
                <a:gd name="T8" fmla="*/ 0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40"/>
                  </a:moveTo>
                  <a:lnTo>
                    <a:pt x="17" y="40"/>
                  </a:lnTo>
                  <a:lnTo>
                    <a:pt x="32" y="10"/>
                  </a:lnTo>
                  <a:lnTo>
                    <a:pt x="17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4" name="Freeform 472"/>
            <p:cNvSpPr/>
            <p:nvPr/>
          </p:nvSpPr>
          <p:spPr bwMode="auto">
            <a:xfrm>
              <a:off x="11452892" y="-3805730"/>
              <a:ext cx="52272" cy="70724"/>
            </a:xfrm>
            <a:custGeom>
              <a:avLst/>
              <a:gdLst>
                <a:gd name="T0" fmla="*/ 17 w 30"/>
                <a:gd name="T1" fmla="*/ 41 h 41"/>
                <a:gd name="T2" fmla="*/ 30 w 30"/>
                <a:gd name="T3" fmla="*/ 32 h 41"/>
                <a:gd name="T4" fmla="*/ 17 w 30"/>
                <a:gd name="T5" fmla="*/ 0 h 41"/>
                <a:gd name="T6" fmla="*/ 0 w 30"/>
                <a:gd name="T7" fmla="*/ 0 h 41"/>
                <a:gd name="T8" fmla="*/ 17 w 3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17" y="41"/>
                  </a:moveTo>
                  <a:lnTo>
                    <a:pt x="30" y="3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17" y="41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5" name="Freeform 473"/>
            <p:cNvSpPr/>
            <p:nvPr/>
          </p:nvSpPr>
          <p:spPr bwMode="auto">
            <a:xfrm>
              <a:off x="11498195" y="-3857478"/>
              <a:ext cx="118484" cy="51749"/>
            </a:xfrm>
            <a:custGeom>
              <a:avLst/>
              <a:gdLst>
                <a:gd name="T0" fmla="*/ 68 w 68"/>
                <a:gd name="T1" fmla="*/ 30 h 30"/>
                <a:gd name="T2" fmla="*/ 13 w 68"/>
                <a:gd name="T3" fmla="*/ 0 h 30"/>
                <a:gd name="T4" fmla="*/ 0 w 68"/>
                <a:gd name="T5" fmla="*/ 30 h 30"/>
                <a:gd name="T6" fmla="*/ 68 w 68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68" y="30"/>
                  </a:moveTo>
                  <a:lnTo>
                    <a:pt x="13" y="0"/>
                  </a:lnTo>
                  <a:lnTo>
                    <a:pt x="0" y="30"/>
                  </a:lnTo>
                  <a:lnTo>
                    <a:pt x="68" y="3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6" name="Freeform 474"/>
            <p:cNvSpPr/>
            <p:nvPr/>
          </p:nvSpPr>
          <p:spPr bwMode="auto">
            <a:xfrm>
              <a:off x="11498195" y="-3805730"/>
              <a:ext cx="118484" cy="58649"/>
            </a:xfrm>
            <a:custGeom>
              <a:avLst/>
              <a:gdLst>
                <a:gd name="T0" fmla="*/ 0 w 68"/>
                <a:gd name="T1" fmla="*/ 0 h 34"/>
                <a:gd name="T2" fmla="*/ 68 w 68"/>
                <a:gd name="T3" fmla="*/ 0 h 34"/>
                <a:gd name="T4" fmla="*/ 13 w 68"/>
                <a:gd name="T5" fmla="*/ 34 h 34"/>
                <a:gd name="T6" fmla="*/ 0 w 6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4">
                  <a:moveTo>
                    <a:pt x="0" y="0"/>
                  </a:moveTo>
                  <a:lnTo>
                    <a:pt x="68" y="0"/>
                  </a:lnTo>
                  <a:lnTo>
                    <a:pt x="1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7" name="矩形 866"/>
            <p:cNvSpPr/>
            <p:nvPr/>
          </p:nvSpPr>
          <p:spPr>
            <a:xfrm>
              <a:off x="-31477" y="-1451592"/>
              <a:ext cx="6365057" cy="9750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36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661185" y="3186869"/>
            <a:ext cx="4764446" cy="1089529"/>
          </a:xfrm>
          <a:prstGeom prst="rect">
            <a:avLst/>
          </a:prstGeom>
          <a:noFill/>
          <a:effectLst>
            <a:outerShdw dist="101600" dir="10800000" algn="br" rotWithShape="0">
              <a:schemeClr val="accent2">
                <a:alpha val="97000"/>
              </a:schemeClr>
            </a:outerShdw>
          </a:effectLst>
        </p:spPr>
        <p:txBody>
          <a:bodyPr wrap="none" rtlCol="0">
            <a:spAutoFit/>
          </a:bodyPr>
          <a:lstStyle>
            <a:lvl1pPr marL="0" indent="0" defTabSz="913765">
              <a:buNone/>
              <a:defRPr lang="en-US" altLang="zh-CN" sz="7200" b="1" i="1" dirty="0" smtClean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3765"/>
            <a:r>
              <a:rPr lang="en-US" altLang="zh-CN" dirty="0"/>
              <a:t>PART ONE </a:t>
            </a:r>
            <a:endParaRPr lang="en-US" altLang="zh-CN" dirty="0"/>
          </a:p>
        </p:txBody>
      </p:sp>
      <p:sp>
        <p:nvSpPr>
          <p:cNvPr id="437" name="文本占位符 439"/>
          <p:cNvSpPr>
            <a:spLocks noGrp="1"/>
          </p:cNvSpPr>
          <p:nvPr>
            <p:ph type="body" sz="quarter" idx="12" hasCustomPrompt="1"/>
          </p:nvPr>
        </p:nvSpPr>
        <p:spPr>
          <a:xfrm>
            <a:off x="661185" y="4283338"/>
            <a:ext cx="6083717" cy="1685077"/>
          </a:xfrm>
          <a:prstGeom prst="rect">
            <a:avLst/>
          </a:prstGeom>
          <a:noFill/>
          <a:effectLst>
            <a:outerShdw dist="101600" dir="10800000" algn="br" rotWithShape="0">
              <a:schemeClr val="accent2">
                <a:alpha val="97000"/>
              </a:schemeClr>
            </a:outerShdw>
          </a:effectLst>
        </p:spPr>
        <p:txBody>
          <a:bodyPr wrap="none" rtlCol="0">
            <a:spAutoFit/>
          </a:bodyPr>
          <a:lstStyle>
            <a:lvl1pPr marL="0" indent="0" defTabSz="913765">
              <a:buNone/>
              <a:defRPr lang="en-US" altLang="zh-CN" sz="11500" b="1" i="1" dirty="0" smtClean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3765"/>
            <a:r>
              <a:rPr lang="zh-CN" altLang="en-US" dirty="0"/>
              <a:t>工作回顾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72932" y="515601"/>
            <a:ext cx="584068" cy="662211"/>
            <a:chOff x="7174970" y="1436689"/>
            <a:chExt cx="4852988" cy="5502275"/>
          </a:xfrm>
        </p:grpSpPr>
        <p:sp>
          <p:nvSpPr>
            <p:cNvPr id="11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8910" y="467476"/>
            <a:ext cx="123688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5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108756" y="607934"/>
            <a:ext cx="2205944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72932" y="515601"/>
            <a:ext cx="584068" cy="662211"/>
            <a:chOff x="7174970" y="1436689"/>
            <a:chExt cx="4852988" cy="5502275"/>
          </a:xfrm>
        </p:grpSpPr>
        <p:sp>
          <p:nvSpPr>
            <p:cNvPr id="11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108756" y="607934"/>
            <a:ext cx="2205944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16" name="矩形 15"/>
          <p:cNvSpPr/>
          <p:nvPr userDrawn="1"/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8910" y="467476"/>
            <a:ext cx="123688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372932" y="510824"/>
            <a:ext cx="584068" cy="662211"/>
            <a:chOff x="7174970" y="1436689"/>
            <a:chExt cx="4852988" cy="5502275"/>
          </a:xfrm>
        </p:grpSpPr>
        <p:sp>
          <p:nvSpPr>
            <p:cNvPr id="17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等腰三角形 8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108756" y="607934"/>
            <a:ext cx="2205944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20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8910" y="467476"/>
            <a:ext cx="123688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1040"/>
          </a:xfrm>
        </p:spPr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108756" y="607934"/>
            <a:ext cx="2205944" cy="548640"/>
          </a:xfrm>
        </p:spPr>
        <p:txBody>
          <a:bodyPr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98010" y="2983230"/>
            <a:ext cx="5715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，总结</a:t>
            </a:r>
            <a:endParaRPr lang="zh-CN" altLang="en-US" sz="4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748790" y="2059940"/>
            <a:ext cx="861568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，讲究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8790" y="2632075"/>
            <a:ext cx="725614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有耐心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48790" y="3203575"/>
            <a:ext cx="21647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，多思考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8790" y="3757295"/>
            <a:ext cx="282321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，多百度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1040"/>
          </a:xfrm>
        </p:spPr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108756" y="607934"/>
            <a:ext cx="2205944" cy="548640"/>
          </a:xfrm>
        </p:spPr>
        <p:txBody>
          <a:bodyPr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79850" y="2578735"/>
            <a:ext cx="7973060" cy="1411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6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谢谢大家</a:t>
            </a:r>
            <a:endParaRPr lang="zh-CN" altLang="en-US" sz="6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1355090" y="2696210"/>
            <a:ext cx="10462260" cy="674370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zh-CN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steam</a:t>
            </a:r>
            <a:r>
              <a:rPr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官网</a:t>
            </a:r>
            <a:r>
              <a:rPr lang="zh-CN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制作</a:t>
            </a:r>
            <a:endParaRPr lang="zh-CN" sz="9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46362" y="2335486"/>
            <a:ext cx="4949144" cy="583565"/>
          </a:xfrm>
        </p:spPr>
        <p:txBody>
          <a:bodyPr/>
          <a:lstStyle/>
          <a:p>
            <a:r>
              <a:rPr lang="en-US" dirty="0"/>
              <a:t>steam</a:t>
            </a:r>
            <a:r>
              <a:rPr lang="zh-CN" altLang="en-US" dirty="0"/>
              <a:t>简单介绍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4495" y="2413635"/>
            <a:ext cx="5243195" cy="583565"/>
          </a:xfrm>
        </p:spPr>
        <p:txBody>
          <a:bodyPr wrap="square"/>
          <a:lstStyle/>
          <a:p>
            <a:r>
              <a:rPr lang="zh-CN" dirty="0"/>
              <a:t>网页展示，网页布局及制作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46362" y="3453086"/>
            <a:ext cx="4949144" cy="583565"/>
          </a:xfrm>
        </p:spPr>
        <p:txBody>
          <a:bodyPr/>
          <a:lstStyle/>
          <a:p>
            <a:r>
              <a:rPr lang="zh-CN" altLang="en-US" dirty="0"/>
              <a:t>难点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02095" y="3453086"/>
            <a:ext cx="4949144" cy="583565"/>
          </a:xfrm>
        </p:spPr>
        <p:txBody>
          <a:bodyPr/>
          <a:lstStyle/>
          <a:p>
            <a:r>
              <a:rPr lang="zh-CN" dirty="0"/>
              <a:t>总结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d"/>
      </p:transition>
    </mc:Choice>
    <mc:Fallback>
      <p:transition spd="med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1040"/>
          </a:xfrm>
        </p:spPr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379470" y="3044825"/>
            <a:ext cx="5208905" cy="768350"/>
          </a:xfrm>
        </p:spPr>
        <p:txBody>
          <a:bodyPr wrap="square"/>
          <a:p>
            <a:r>
              <a:rPr lang="en-US" altLang="zh-CN" sz="4400"/>
              <a:t>1</a:t>
            </a:r>
            <a:r>
              <a:rPr lang="zh-CN" altLang="en-US" sz="4400"/>
              <a:t>，</a:t>
            </a:r>
            <a:r>
              <a:rPr lang="en-US" altLang="zh-CN" sz="4400"/>
              <a:t>steam</a:t>
            </a:r>
            <a:r>
              <a:rPr lang="zh-CN" altLang="en-US" sz="4400"/>
              <a:t>简单介绍</a:t>
            </a:r>
            <a:endParaRPr lang="zh-CN" alt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7465" y="2088515"/>
            <a:ext cx="344487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Steam平台是Valve Software（维尔福软件公司）聘BitTorrent(BT下载)发明者布拉姆·科恩亲自开发设计的游戏平台。Steam平台是目前全球最大的综合性数字发行平台之一。玩家可以在该平台购买、下载、讨论、上传和分享游戏和软件。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56300" y="4978400"/>
            <a:ext cx="5499100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Gabe Newell（G胖</a:t>
            </a:r>
            <a:r>
              <a:rPr lang="zh-CN" altLang="en-US" sz="4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zh-CN" altLang="en-US" sz="4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 descr="g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0" y="1515745"/>
            <a:ext cx="5058410" cy="3389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/>
        </p:nvSpPr>
        <p:spPr>
          <a:xfrm>
            <a:off x="2745105" y="3075305"/>
            <a:ext cx="7310755" cy="7067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2</a:t>
            </a:r>
            <a:r>
              <a:rPr lang="zh-CN" altLang="en-US" sz="4000" dirty="0"/>
              <a:t>，网页展示，</a:t>
            </a:r>
            <a:r>
              <a:rPr lang="zh-CN" sz="4000" dirty="0"/>
              <a:t>网页布局及制作</a:t>
            </a:r>
            <a:endParaRPr lang="zh-C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064560" y="4273678"/>
            <a:ext cx="132397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TEXT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rcRect l="16284" t="-2147" r="42935" b="2147"/>
          <a:stretch>
            <a:fillRect/>
          </a:stretch>
        </p:blipFill>
        <p:spPr>
          <a:xfrm>
            <a:off x="5047615" y="412115"/>
            <a:ext cx="4293870" cy="6033770"/>
          </a:xfrm>
          <a:prstGeom prst="rect">
            <a:avLst/>
          </a:prstGeom>
        </p:spPr>
      </p:pic>
      <p:sp>
        <p:nvSpPr>
          <p:cNvPr id="148" name=" 148"/>
          <p:cNvSpPr/>
          <p:nvPr/>
        </p:nvSpPr>
        <p:spPr>
          <a:xfrm>
            <a:off x="4467860" y="752475"/>
            <a:ext cx="998855" cy="32067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4350" y="687705"/>
            <a:ext cx="133413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头部导航栏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 4"/>
          <p:cNvSpPr/>
          <p:nvPr/>
        </p:nvSpPr>
        <p:spPr>
          <a:xfrm>
            <a:off x="4332605" y="2319020"/>
            <a:ext cx="1134110" cy="372110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4835" y="2240280"/>
            <a:ext cx="222059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主内容区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71435" y="1566545"/>
            <a:ext cx="28575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左边内容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 10"/>
          <p:cNvSpPr/>
          <p:nvPr/>
        </p:nvSpPr>
        <p:spPr>
          <a:xfrm>
            <a:off x="4332605" y="4502150"/>
            <a:ext cx="1892935" cy="539750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39110" y="4546600"/>
            <a:ext cx="129349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主内容区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 12"/>
          <p:cNvSpPr/>
          <p:nvPr/>
        </p:nvSpPr>
        <p:spPr>
          <a:xfrm>
            <a:off x="4112260" y="6043295"/>
            <a:ext cx="1354455" cy="402590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30830" y="6043295"/>
            <a:ext cx="12814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底部内容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847667" y="3431964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97207" y="3431964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2437" y="2509097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3348320" y="2202695"/>
            <a:ext cx="1786024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6914741" y="2202695"/>
            <a:ext cx="1786024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139972" y="3381815"/>
            <a:ext cx="1786024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9255" y="2508885"/>
            <a:ext cx="797496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6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，难点</a:t>
            </a:r>
            <a:endParaRPr lang="zh-CN" altLang="en-US" sz="6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137410" y="1513205"/>
            <a:ext cx="74295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，内容较多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7410" y="2529840"/>
            <a:ext cx="68668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，轮播效果较多</a:t>
            </a:r>
            <a:endParaRPr lang="zh-CN" altLang="en-US" sz="4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7410" y="3556000"/>
            <a:ext cx="7486650" cy="1208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效果较多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9" grpId="1"/>
    </p:bldLst>
  </p:timing>
</p:sld>
</file>

<file path=ppt/theme/theme1.xml><?xml version="1.0" encoding="utf-8"?>
<a:theme xmlns:a="http://schemas.openxmlformats.org/drawingml/2006/main" name="Office 主题">
  <a:themeElements>
    <a:clrScheme name="自定义123">
      <a:dk1>
        <a:srgbClr val="000000"/>
      </a:dk1>
      <a:lt1>
        <a:srgbClr val="FFFFFF"/>
      </a:lt1>
      <a:dk2>
        <a:srgbClr val="020202"/>
      </a:dk2>
      <a:lt2>
        <a:srgbClr val="FFFFFF"/>
      </a:lt2>
      <a:accent1>
        <a:srgbClr val="004B79"/>
      </a:accent1>
      <a:accent2>
        <a:srgbClr val="00619C"/>
      </a:accent2>
      <a:accent3>
        <a:srgbClr val="007ECB"/>
      </a:accent3>
      <a:accent4>
        <a:srgbClr val="8EDAFF"/>
      </a:accent4>
      <a:accent5>
        <a:srgbClr val="00B050"/>
      </a:accent5>
      <a:accent6>
        <a:srgbClr val="92D050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123">
    <a:dk1>
      <a:srgbClr val="000000"/>
    </a:dk1>
    <a:lt1>
      <a:srgbClr val="FFFFFF"/>
    </a:lt1>
    <a:dk2>
      <a:srgbClr val="020202"/>
    </a:dk2>
    <a:lt2>
      <a:srgbClr val="FFFFFF"/>
    </a:lt2>
    <a:accent1>
      <a:srgbClr val="004B79"/>
    </a:accent1>
    <a:accent2>
      <a:srgbClr val="00619C"/>
    </a:accent2>
    <a:accent3>
      <a:srgbClr val="007ECB"/>
    </a:accent3>
    <a:accent4>
      <a:srgbClr val="8EDAFF"/>
    </a:accent4>
    <a:accent5>
      <a:srgbClr val="00B050"/>
    </a:accent5>
    <a:accent6>
      <a:srgbClr val="92D050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123">
    <a:dk1>
      <a:srgbClr val="000000"/>
    </a:dk1>
    <a:lt1>
      <a:srgbClr val="FFFFFF"/>
    </a:lt1>
    <a:dk2>
      <a:srgbClr val="020202"/>
    </a:dk2>
    <a:lt2>
      <a:srgbClr val="FFFFFF"/>
    </a:lt2>
    <a:accent1>
      <a:srgbClr val="004B79"/>
    </a:accent1>
    <a:accent2>
      <a:srgbClr val="00619C"/>
    </a:accent2>
    <a:accent3>
      <a:srgbClr val="007ECB"/>
    </a:accent3>
    <a:accent4>
      <a:srgbClr val="8EDAFF"/>
    </a:accent4>
    <a:accent5>
      <a:srgbClr val="00B050"/>
    </a:accent5>
    <a:accent6>
      <a:srgbClr val="92D050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123">
    <a:dk1>
      <a:srgbClr val="000000"/>
    </a:dk1>
    <a:lt1>
      <a:srgbClr val="FFFFFF"/>
    </a:lt1>
    <a:dk2>
      <a:srgbClr val="020202"/>
    </a:dk2>
    <a:lt2>
      <a:srgbClr val="FFFFFF"/>
    </a:lt2>
    <a:accent1>
      <a:srgbClr val="004B79"/>
    </a:accent1>
    <a:accent2>
      <a:srgbClr val="00619C"/>
    </a:accent2>
    <a:accent3>
      <a:srgbClr val="007ECB"/>
    </a:accent3>
    <a:accent4>
      <a:srgbClr val="8EDAFF"/>
    </a:accent4>
    <a:accent5>
      <a:srgbClr val="00B050"/>
    </a:accent5>
    <a:accent6>
      <a:srgbClr val="92D050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123">
    <a:dk1>
      <a:srgbClr val="000000"/>
    </a:dk1>
    <a:lt1>
      <a:srgbClr val="FFFFFF"/>
    </a:lt1>
    <a:dk2>
      <a:srgbClr val="020202"/>
    </a:dk2>
    <a:lt2>
      <a:srgbClr val="FFFFFF"/>
    </a:lt2>
    <a:accent1>
      <a:srgbClr val="004B79"/>
    </a:accent1>
    <a:accent2>
      <a:srgbClr val="00619C"/>
    </a:accent2>
    <a:accent3>
      <a:srgbClr val="007ECB"/>
    </a:accent3>
    <a:accent4>
      <a:srgbClr val="8EDAFF"/>
    </a:accent4>
    <a:accent5>
      <a:srgbClr val="00B050"/>
    </a:accent5>
    <a:accent6>
      <a:srgbClr val="92D050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123">
    <a:dk1>
      <a:srgbClr val="000000"/>
    </a:dk1>
    <a:lt1>
      <a:srgbClr val="FFFFFF"/>
    </a:lt1>
    <a:dk2>
      <a:srgbClr val="020202"/>
    </a:dk2>
    <a:lt2>
      <a:srgbClr val="FFFFFF"/>
    </a:lt2>
    <a:accent1>
      <a:srgbClr val="004B79"/>
    </a:accent1>
    <a:accent2>
      <a:srgbClr val="00619C"/>
    </a:accent2>
    <a:accent3>
      <a:srgbClr val="007ECB"/>
    </a:accent3>
    <a:accent4>
      <a:srgbClr val="8EDAFF"/>
    </a:accent4>
    <a:accent5>
      <a:srgbClr val="00B050"/>
    </a:accent5>
    <a:accent6>
      <a:srgbClr val="92D050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123">
    <a:dk1>
      <a:srgbClr val="000000"/>
    </a:dk1>
    <a:lt1>
      <a:srgbClr val="FFFFFF"/>
    </a:lt1>
    <a:dk2>
      <a:srgbClr val="020202"/>
    </a:dk2>
    <a:lt2>
      <a:srgbClr val="FFFFFF"/>
    </a:lt2>
    <a:accent1>
      <a:srgbClr val="004B79"/>
    </a:accent1>
    <a:accent2>
      <a:srgbClr val="00619C"/>
    </a:accent2>
    <a:accent3>
      <a:srgbClr val="007ECB"/>
    </a:accent3>
    <a:accent4>
      <a:srgbClr val="8EDAFF"/>
    </a:accent4>
    <a:accent5>
      <a:srgbClr val="00B050"/>
    </a:accent5>
    <a:accent6>
      <a:srgbClr val="92D05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449</Words>
  <Application>WPS 演示</Application>
  <PresentationFormat>宽屏</PresentationFormat>
  <Paragraphs>69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Calibri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baba</cp:lastModifiedBy>
  <cp:revision>73</cp:revision>
  <dcterms:created xsi:type="dcterms:W3CDTF">2015-08-18T02:51:00Z</dcterms:created>
  <dcterms:modified xsi:type="dcterms:W3CDTF">2018-10-19T02:27:06Z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2017-12-21T06:06:26.2283399Z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2052-10.1.0.7566</vt:lpwstr>
  </property>
</Properties>
</file>