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7" r:id="rId5"/>
    <p:sldId id="259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刘</a:t>
            </a:r>
            <a:r>
              <a:rPr lang="zh-CN" altLang="en-US" dirty="0" smtClean="0"/>
              <a:t>翔</a:t>
            </a:r>
            <a:r>
              <a:rPr lang="en-US" altLang="zh-CN" dirty="0" smtClean="0"/>
              <a:t>2412710109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38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77813"/>
            <a:ext cx="6478587" cy="630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35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428750"/>
            <a:ext cx="53625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70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Desktop\新建文件夹\_cgi-bin_mmwebwx-bin_webwxgetmsgimg__&amp;MsgID=8245522937173803453&amp;skey=@crypt_6d9ebc1a_de010f0fc169c79a4e44ef9f4257592a&amp;mmweb_appid=wx_webfilehelper.jf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88" b="36450"/>
          <a:stretch/>
        </p:blipFill>
        <p:spPr bwMode="auto">
          <a:xfrm>
            <a:off x="323528" y="476672"/>
            <a:ext cx="8634085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45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lenovo\Desktop\新建文件夹\_cgi-bin_mmwebwx-bin_webwxgetmsgimg__&amp;MsgID=8086444315846281454&amp;skey=@crypt_6d9ebc1a_de010f0fc169c79a4e44ef9f4257592a&amp;mmweb_appid=wx_webfilehelper.jf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"/>
          <a:stretch/>
        </p:blipFill>
        <p:spPr bwMode="auto">
          <a:xfrm>
            <a:off x="882650" y="628651"/>
            <a:ext cx="6281638" cy="503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76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lenovo\Desktop\新建文件夹\_cgi-bin_mmwebwx-bin_webwxgetmsgimg__&amp;MsgID=849918722245604971&amp;skey=@crypt_6d9ebc1a_de010f0fc169c79a4e44ef9f4257592a&amp;mmweb_appid=wx_webfilehelper.jf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1"/>
          <a:stretch/>
        </p:blipFill>
        <p:spPr bwMode="auto">
          <a:xfrm>
            <a:off x="1622425" y="1200150"/>
            <a:ext cx="62420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2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enovo\Desktop\新建文件夹\_cgi-bin_mmwebwx-bin_webwxgetmsgimg__&amp;MsgID=5715720804075049649&amp;skey=@crypt_6d9ebc1a_de010f0fc169c79a4e44ef9f4257592a&amp;mmweb_appid=wx_webfilehelper.jf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3"/>
          <a:stretch/>
        </p:blipFill>
        <p:spPr bwMode="auto">
          <a:xfrm>
            <a:off x="1043608" y="857250"/>
            <a:ext cx="6470650" cy="342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94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enovo\Desktop\新建文件夹\_cgi-bin_mmwebwx-bin_webwxgetmsgimg__&amp;MsgID=1346803806031098353&amp;skey=@crypt_6d9ebc1a_de010f0fc169c79a4e44ef9f4257592a&amp;mmweb_appid=wx_webfilehelper.jf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4"/>
          <a:stretch/>
        </p:blipFill>
        <p:spPr bwMode="auto">
          <a:xfrm>
            <a:off x="1619672" y="1628800"/>
            <a:ext cx="5326063" cy="238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3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全屏显示(4:3)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刘翔2412710109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</cp:revision>
  <dcterms:created xsi:type="dcterms:W3CDTF">2024-09-24T12:23:00Z</dcterms:created>
  <dcterms:modified xsi:type="dcterms:W3CDTF">2024-09-24T12:49:01Z</dcterms:modified>
</cp:coreProperties>
</file>