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3" r:id="rId4"/>
    <p:sldId id="286" r:id="rId5"/>
    <p:sldId id="313" r:id="rId6"/>
    <p:sldId id="314" r:id="rId7"/>
    <p:sldId id="312" r:id="rId8"/>
    <p:sldId id="296" r:id="rId9"/>
    <p:sldId id="297" r:id="rId10"/>
    <p:sldId id="30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F9F"/>
    <a:srgbClr val="474652"/>
    <a:srgbClr val="76747A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pPr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&#54616;&#51221;&#49688;\Desktop\&#45936;&#47784;&#50689;&#49345;.mov" TargetMode="External"/><Relationship Id="rId1" Type="http://schemas.microsoft.com/office/2007/relationships/media" Target="file:///C:\Users\&#54616;&#51221;&#49688;\Desktop\&#45936;&#47784;&#50689;&#49345;.mov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고화질 사과 이미지 사진 모음">
            <a:extLst>
              <a:ext uri="{FF2B5EF4-FFF2-40B4-BE49-F238E27FC236}">
                <a16:creationId xmlns:a16="http://schemas.microsoft.com/office/drawing/2014/main" id="{7518B1AD-2F85-FE49-9706-E80514822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3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CC4B8E54-A4DE-9B4F-99D6-E801FBB64ED5}"/>
              </a:ext>
            </a:extLst>
          </p:cNvPr>
          <p:cNvSpPr/>
          <p:nvPr/>
        </p:nvSpPr>
        <p:spPr>
          <a:xfrm>
            <a:off x="10293367" y="6526409"/>
            <a:ext cx="1834057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2EB89A-EA37-D84E-B577-D08B1B0E26DB}"/>
              </a:ext>
            </a:extLst>
          </p:cNvPr>
          <p:cNvGrpSpPr/>
          <p:nvPr/>
        </p:nvGrpSpPr>
        <p:grpSpPr>
          <a:xfrm>
            <a:off x="6937645" y="950928"/>
            <a:ext cx="4712017" cy="2527373"/>
            <a:chOff x="7146872" y="987840"/>
            <a:chExt cx="4712017" cy="2527373"/>
          </a:xfrm>
        </p:grpSpPr>
        <p:sp>
          <p:nvSpPr>
            <p:cNvPr id="13" name="사각형: 둥근 모서리 1">
              <a:extLst>
                <a:ext uri="{FF2B5EF4-FFF2-40B4-BE49-F238E27FC236}">
                  <a16:creationId xmlns:a16="http://schemas.microsoft.com/office/drawing/2014/main" id="{6000088A-BBE7-EA49-8590-FA88343EA3BC}"/>
                </a:ext>
              </a:extLst>
            </p:cNvPr>
            <p:cNvSpPr/>
            <p:nvPr/>
          </p:nvSpPr>
          <p:spPr>
            <a:xfrm>
              <a:off x="7146872" y="987840"/>
              <a:ext cx="4712017" cy="2527373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93000"/>
              </a:schemeClr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AC959-406D-42BE-AF45-01E9CF27BDF9}"/>
                </a:ext>
              </a:extLst>
            </p:cNvPr>
            <p:cNvSpPr txBox="1"/>
            <p:nvPr/>
          </p:nvSpPr>
          <p:spPr>
            <a:xfrm>
              <a:off x="7911268" y="1686650"/>
              <a:ext cx="334578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/>
                <a:t>딥러닝을</a:t>
              </a:r>
              <a:r>
                <a:rPr lang="ko-KR" altLang="en-US" sz="3200" b="1" dirty="0"/>
                <a:t> 이용한 </a:t>
              </a:r>
              <a:endParaRPr lang="en-US" altLang="ko-KR" sz="3200" b="1" dirty="0"/>
            </a:p>
            <a:p>
              <a:pPr algn="ctr"/>
              <a:r>
                <a:rPr lang="ko-KR" altLang="en-US" sz="3200" b="1" dirty="0"/>
                <a:t>과일 수확기</a:t>
              </a:r>
            </a:p>
          </p:txBody>
        </p:sp>
      </p:grp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10413103" y="5082761"/>
            <a:ext cx="1720584" cy="55359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03374" y="5088832"/>
            <a:ext cx="160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17101410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경민규</a:t>
            </a:r>
            <a:endParaRPr lang="en-US" altLang="ko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17101551 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하정수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2B4CC6-FD5B-3749-A07A-729F6B2F5601}"/>
              </a:ext>
            </a:extLst>
          </p:cNvPr>
          <p:cNvSpPr txBox="1"/>
          <p:nvPr/>
        </p:nvSpPr>
        <p:spPr>
          <a:xfrm>
            <a:off x="11047829" y="4771948"/>
            <a:ext cx="160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228EA3-0BD7-DC40-A2FE-DBAD8DAE4C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20" y="6032191"/>
            <a:ext cx="860668" cy="6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05046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2545207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30825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solidFill>
                    <a:schemeClr val="bg1"/>
                  </a:solidFill>
                </a:rPr>
                <a:t>작품 설명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4072117"/>
            <a:ext cx="4505406" cy="707886"/>
            <a:chOff x="767634" y="2238492"/>
            <a:chExt cx="450540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30825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solidFill>
                    <a:schemeClr val="bg1"/>
                  </a:solidFill>
                </a:rPr>
                <a:t>데모 영상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110795" y="101825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작품 설명</a:t>
            </a:r>
            <a:endParaRPr lang="ko-KR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 descr="그래픽 디자인 로고 웹 사이트 소셜 미디어 모바일 앱 Ui 일러스트레이션을 위한 인공 지능 Ai 프로세서 칩 벡터 아이콘 기호  인공지능에 대한 스톡 벡터 아트 및 기타 이미지 - i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3343" y="2697252"/>
            <a:ext cx="3376860" cy="3376860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동작 순서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1163299" cy="523875"/>
            <a:chOff x="514350" y="2343150"/>
            <a:chExt cx="11163299" cy="5238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1163299" cy="523875"/>
              <a:chOff x="514350" y="2343150"/>
              <a:chExt cx="11163299" cy="523875"/>
            </a:xfrm>
          </p:grpSpPr>
          <p:sp>
            <p:nvSpPr>
              <p:cNvPr id="37" name="오각형 5">
                <a:extLst>
                  <a:ext uri="{FF2B5EF4-FFF2-40B4-BE49-F238E27FC236}">
                    <a16:creationId xmlns:a16="http://schemas.microsoft.com/office/drawing/2014/main" id="{C41E0920-96AF-4AA6-A790-BD2EC82AA850}"/>
                  </a:ext>
                </a:extLst>
              </p:cNvPr>
              <p:cNvSpPr/>
              <p:nvPr/>
            </p:nvSpPr>
            <p:spPr>
              <a:xfrm>
                <a:off x="7743824" y="2343150"/>
                <a:ext cx="3933825" cy="5238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3933825" cy="5238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3933825" cy="523875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0A3E-BBAE-479A-A0D8-38DED40E170B}"/>
                </a:ext>
              </a:extLst>
            </p:cNvPr>
            <p:cNvSpPr txBox="1"/>
            <p:nvPr/>
          </p:nvSpPr>
          <p:spPr>
            <a:xfrm>
              <a:off x="1987198" y="2405032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6B0865-5133-4303-A7E2-47151E702872}"/>
                </a:ext>
              </a:extLst>
            </p:cNvPr>
            <p:cNvSpPr txBox="1"/>
            <p:nvPr/>
          </p:nvSpPr>
          <p:spPr>
            <a:xfrm>
              <a:off x="5723141" y="2400239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DE251-8CE2-40E0-B004-DB8AE909E4BF}"/>
                </a:ext>
              </a:extLst>
            </p:cNvPr>
            <p:cNvSpPr txBox="1"/>
            <p:nvPr/>
          </p:nvSpPr>
          <p:spPr>
            <a:xfrm>
              <a:off x="9459086" y="2395446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CABF45-EF98-4DFB-9000-ED979CD65310}"/>
              </a:ext>
            </a:extLst>
          </p:cNvPr>
          <p:cNvCxnSpPr/>
          <p:nvPr/>
        </p:nvCxnSpPr>
        <p:spPr>
          <a:xfrm>
            <a:off x="4110037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1712085" y="5024138"/>
            <a:ext cx="1253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대상 확인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3FABB6-C011-4BF4-BCE2-CD8FA794F21C}"/>
              </a:ext>
            </a:extLst>
          </p:cNvPr>
          <p:cNvCxnSpPr/>
          <p:nvPr/>
        </p:nvCxnSpPr>
        <p:spPr>
          <a:xfrm>
            <a:off x="7943849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5356807" y="5024138"/>
            <a:ext cx="1253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대상 판별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9168953" y="5024138"/>
            <a:ext cx="1253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판별 결과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4581" name="Picture 5" descr="C:\Users\하정수\Downloads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199" y="3175714"/>
            <a:ext cx="2180824" cy="2180824"/>
          </a:xfrm>
          <a:prstGeom prst="rect">
            <a:avLst/>
          </a:prstGeom>
          <a:noFill/>
        </p:spPr>
      </p:pic>
      <p:sp>
        <p:nvSpPr>
          <p:cNvPr id="22" name="사각형: 둥근 모서리 1">
            <a:extLst>
              <a:ext uri="{FF2B5EF4-FFF2-40B4-BE49-F238E27FC236}">
                <a16:creationId xmlns:a16="http://schemas.microsoft.com/office/drawing/2014/main" id="{FE09F1C9-8C83-B147-BDDF-E2A6451B960B}"/>
              </a:ext>
            </a:extLst>
          </p:cNvPr>
          <p:cNvSpPr/>
          <p:nvPr/>
        </p:nvSpPr>
        <p:spPr>
          <a:xfrm>
            <a:off x="9898145" y="6526409"/>
            <a:ext cx="2229280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9458" name="Picture 2" descr="Led - Free electronics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2850" y="3292475"/>
            <a:ext cx="2120900" cy="212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+mn-ea"/>
              </a:rPr>
              <a:t>라즈베리</a:t>
            </a:r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 파이 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614D7F2A-9F68-6B4A-A998-BF90040B791D}"/>
              </a:ext>
            </a:extLst>
          </p:cNvPr>
          <p:cNvSpPr/>
          <p:nvPr/>
        </p:nvSpPr>
        <p:spPr>
          <a:xfrm>
            <a:off x="9945279" y="6526409"/>
            <a:ext cx="2182146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1D5F6C-1B5C-6A40-8F66-D9D95A684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474"/>
          <a:stretch/>
        </p:blipFill>
        <p:spPr>
          <a:xfrm rot="10800000">
            <a:off x="8453976" y="1990251"/>
            <a:ext cx="2467310" cy="3943280"/>
          </a:xfrm>
          <a:prstGeom prst="rect">
            <a:avLst/>
          </a:prstGeom>
        </p:spPr>
      </p:pic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771C421-BBF9-F442-9748-C0405CE56E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27" y="2651605"/>
            <a:ext cx="3841368" cy="2881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768E88-9AA7-C347-89F7-EFAB3FEF6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7" y="1914401"/>
            <a:ext cx="2349098" cy="2829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1116095" y="5101721"/>
            <a:ext cx="189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2"/>
                </a:solidFill>
                <a:latin typeface="+mn-ea"/>
              </a:rPr>
              <a:t>라즈베리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 파이 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+mn-ea"/>
              </a:rPr>
              <a:t>Yolov5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614D7F2A-9F68-6B4A-A998-BF90040B791D}"/>
              </a:ext>
            </a:extLst>
          </p:cNvPr>
          <p:cNvSpPr/>
          <p:nvPr/>
        </p:nvSpPr>
        <p:spPr>
          <a:xfrm>
            <a:off x="9945279" y="6526409"/>
            <a:ext cx="2182146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26" name="Picture 2" descr="Machine Learning Articles, Tutorials &amp; Reports by Weights &amp; Bi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99" y="1704108"/>
            <a:ext cx="2857500" cy="28575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1967153" y="4456722"/>
            <a:ext cx="95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Yolov5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028" name="Picture 4" descr="yolov5 학습 튜토리얼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8687" y="2303796"/>
            <a:ext cx="6826250" cy="24727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7231880" y="5041384"/>
            <a:ext cx="166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모델 종류</a:t>
            </a:r>
            <a:endParaRPr lang="ko-KR" altLang="en-US" sz="24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시스템 구성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">
            <a:extLst>
              <a:ext uri="{FF2B5EF4-FFF2-40B4-BE49-F238E27FC236}">
                <a16:creationId xmlns:a16="http://schemas.microsoft.com/office/drawing/2014/main" id="{FE09F1C9-8C83-B147-BDDF-E2A6451B960B}"/>
              </a:ext>
            </a:extLst>
          </p:cNvPr>
          <p:cNvSpPr/>
          <p:nvPr/>
        </p:nvSpPr>
        <p:spPr>
          <a:xfrm>
            <a:off x="9898145" y="6526409"/>
            <a:ext cx="2229280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5C125A-4FC9-3E26-B913-3DA0F1F18A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325" y="1507244"/>
            <a:ext cx="5805468" cy="45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110795" y="101825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데모 영상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8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데모 영상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614D7F2A-9F68-6B4A-A998-BF90040B791D}"/>
              </a:ext>
            </a:extLst>
          </p:cNvPr>
          <p:cNvSpPr/>
          <p:nvPr/>
        </p:nvSpPr>
        <p:spPr>
          <a:xfrm>
            <a:off x="9945279" y="6526409"/>
            <a:ext cx="2182146" cy="3315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데모영상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979837" y="1490284"/>
            <a:ext cx="7965442" cy="44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54</Words>
  <Application>Microsoft Office PowerPoint</Application>
  <PresentationFormat>Širokozaslonsko</PresentationFormat>
  <Paragraphs>32</Paragraphs>
  <Slides>10</Slides>
  <Notes>0</Notes>
  <HiddenSlides>0</HiddenSlides>
  <MMClips>1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7" baseType="lpstr">
      <vt:lpstr>Arial Nova</vt:lpstr>
      <vt:lpstr>나눔스퀘어 ExtraBold</vt:lpstr>
      <vt:lpstr>나눔스퀘어 Light</vt:lpstr>
      <vt:lpstr>Malgun Gothic</vt:lpstr>
      <vt:lpstr>Arial</vt:lpstr>
      <vt:lpstr>Wingdings</vt:lpstr>
      <vt:lpstr>Office 테마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하정수</cp:lastModifiedBy>
  <cp:revision>75</cp:revision>
  <dcterms:created xsi:type="dcterms:W3CDTF">2020-08-03T00:59:02Z</dcterms:created>
  <dcterms:modified xsi:type="dcterms:W3CDTF">2022-12-18T09:24:07Z</dcterms:modified>
</cp:coreProperties>
</file>