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4B9A1F8-7153-4015-A37A-B7EE01D748AD}" type="datetimeFigureOut">
              <a:rPr lang="zh-TW" altLang="en-US" smtClean="0"/>
              <a:t>2020/1/27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1253756-C4EE-4B8E-8672-FB9BDCBE4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39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F8-7153-4015-A37A-B7EE01D748AD}" type="datetimeFigureOut">
              <a:rPr lang="zh-TW" altLang="en-US" smtClean="0"/>
              <a:t>2020/1/27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3756-C4EE-4B8E-8672-FB9BDCBE4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49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F8-7153-4015-A37A-B7EE01D748AD}" type="datetimeFigureOut">
              <a:rPr lang="zh-TW" altLang="en-US" smtClean="0"/>
              <a:t>2020/1/27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3756-C4EE-4B8E-8672-FB9BDCBE4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182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F8-7153-4015-A37A-B7EE01D748AD}" type="datetimeFigureOut">
              <a:rPr lang="zh-TW" altLang="en-US" smtClean="0"/>
              <a:t>2020/1/27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3756-C4EE-4B8E-8672-FB9BDCBE4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888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F8-7153-4015-A37A-B7EE01D748AD}" type="datetimeFigureOut">
              <a:rPr lang="zh-TW" altLang="en-US" smtClean="0"/>
              <a:t>2020/1/27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3756-C4EE-4B8E-8672-FB9BDCBE4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301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F8-7153-4015-A37A-B7EE01D748AD}" type="datetimeFigureOut">
              <a:rPr lang="zh-TW" altLang="en-US" smtClean="0"/>
              <a:t>2020/1/27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3756-C4EE-4B8E-8672-FB9BDCBE4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833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F8-7153-4015-A37A-B7EE01D748AD}" type="datetimeFigureOut">
              <a:rPr lang="zh-TW" altLang="en-US" smtClean="0"/>
              <a:t>2020/1/27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3756-C4EE-4B8E-8672-FB9BDCBE4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761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F8-7153-4015-A37A-B7EE01D748AD}" type="datetimeFigureOut">
              <a:rPr lang="zh-TW" altLang="en-US" smtClean="0"/>
              <a:t>2020/1/27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3756-C4EE-4B8E-8672-FB9BDCBE468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29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F8-7153-4015-A37A-B7EE01D748AD}" type="datetimeFigureOut">
              <a:rPr lang="zh-TW" altLang="en-US" smtClean="0"/>
              <a:t>2020/1/27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3756-C4EE-4B8E-8672-FB9BDCBE4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54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4B9A1F8-7153-4015-A37A-B7EE01D748AD}" type="datetimeFigureOut">
              <a:rPr lang="zh-TW" altLang="en-US" smtClean="0"/>
              <a:pPr/>
              <a:t>2020/1/27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1253756-C4EE-4B8E-8672-FB9BDCBE468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4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F8-7153-4015-A37A-B7EE01D748AD}" type="datetimeFigureOut">
              <a:rPr lang="zh-TW" altLang="en-US" smtClean="0"/>
              <a:t>2020/1/27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3756-C4EE-4B8E-8672-FB9BDCBE4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89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F8-7153-4015-A37A-B7EE01D748AD}" type="datetimeFigureOut">
              <a:rPr lang="zh-TW" altLang="en-US" smtClean="0"/>
              <a:t>2020/1/27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3756-C4EE-4B8E-8672-FB9BDCBE4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76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F8-7153-4015-A37A-B7EE01D748AD}" type="datetimeFigureOut">
              <a:rPr lang="zh-TW" altLang="en-US" smtClean="0"/>
              <a:t>2020/1/27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3756-C4EE-4B8E-8672-FB9BDCBE4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26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F8-7153-4015-A37A-B7EE01D748AD}" type="datetimeFigureOut">
              <a:rPr lang="zh-TW" altLang="en-US" smtClean="0"/>
              <a:t>2020/1/27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3756-C4EE-4B8E-8672-FB9BDCBE4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82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F8-7153-4015-A37A-B7EE01D748AD}" type="datetimeFigureOut">
              <a:rPr lang="zh-TW" altLang="en-US" smtClean="0"/>
              <a:t>2020/1/27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3756-C4EE-4B8E-8672-FB9BDCBE4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51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F8-7153-4015-A37A-B7EE01D748AD}" type="datetimeFigureOut">
              <a:rPr lang="zh-TW" altLang="en-US" smtClean="0"/>
              <a:t>2020/1/27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3756-C4EE-4B8E-8672-FB9BDCBE4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70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F8-7153-4015-A37A-B7EE01D748AD}" type="datetimeFigureOut">
              <a:rPr lang="zh-TW" altLang="en-US" smtClean="0"/>
              <a:t>2020/1/27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3756-C4EE-4B8E-8672-FB9BDCBE4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4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4B9A1F8-7153-4015-A37A-B7EE01D748AD}" type="datetimeFigureOut">
              <a:rPr lang="zh-TW" altLang="en-US" smtClean="0"/>
              <a:pPr/>
              <a:t>2020/1/27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1253756-C4EE-4B8E-8672-FB9BDCBE468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27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708A5E-C425-4284-A4DE-C9BEEC286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ES</a:t>
            </a:r>
            <a:r>
              <a:rPr lang="zh-TW" altLang="en-US" dirty="0"/>
              <a:t> </a:t>
            </a:r>
            <a:r>
              <a:rPr lang="en-US" altLang="zh-TW" dirty="0"/>
              <a:t>Camp</a:t>
            </a:r>
            <a:r>
              <a:rPr lang="zh-TW" altLang="en-US" dirty="0"/>
              <a:t> </a:t>
            </a:r>
            <a:r>
              <a:rPr lang="en-US" altLang="zh-TW" dirty="0"/>
              <a:t>Score</a:t>
            </a:r>
            <a:r>
              <a:rPr lang="zh-TW" altLang="en-US" dirty="0"/>
              <a:t> </a:t>
            </a:r>
            <a:r>
              <a:rPr lang="en-US" altLang="zh-TW" dirty="0"/>
              <a:t>Engine (ESCSE)</a:t>
            </a:r>
            <a:br>
              <a:rPr lang="en-US" altLang="zh-TW" dirty="0"/>
            </a:br>
            <a:r>
              <a:rPr lang="zh-TW" altLang="en-US" dirty="0"/>
              <a:t>使用說明</a:t>
            </a:r>
          </a:p>
        </p:txBody>
      </p:sp>
    </p:spTree>
    <p:extLst>
      <p:ext uri="{BB962C8B-B14F-4D97-AF65-F5344CB8AC3E}">
        <p14:creationId xmlns:p14="http://schemas.microsoft.com/office/powerpoint/2010/main" val="285873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67553B-858D-4EA3-8761-4A54DDD1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</a:t>
            </a:r>
            <a:r>
              <a:rPr lang="en-US" altLang="zh-TW" dirty="0"/>
              <a:t>:</a:t>
            </a:r>
            <a:r>
              <a:rPr lang="zh-TW" altLang="en-US" dirty="0"/>
              <a:t> 消費時機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444514-FE6A-4576-A291-598627DB0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TW" altLang="en-US" sz="3600" dirty="0"/>
              <a:t>黑客松有推銷員販售零食</a:t>
            </a:r>
            <a:endParaRPr lang="en-US" altLang="zh-TW" sz="3600" dirty="0"/>
          </a:p>
          <a:p>
            <a:r>
              <a:rPr lang="zh-TW" altLang="en-US" sz="3600" dirty="0"/>
              <a:t>最後會根據 贏得</a:t>
            </a:r>
            <a:r>
              <a:rPr lang="en-US" altLang="zh-TW" sz="3600" dirty="0"/>
              <a:t>/</a:t>
            </a:r>
            <a:r>
              <a:rPr lang="zh-TW" altLang="en-US" sz="3600" dirty="0"/>
              <a:t>消費 點數最多的小隊進行頒獎</a:t>
            </a:r>
          </a:p>
        </p:txBody>
      </p:sp>
    </p:spTree>
    <p:extLst>
      <p:ext uri="{BB962C8B-B14F-4D97-AF65-F5344CB8AC3E}">
        <p14:creationId xmlns:p14="http://schemas.microsoft.com/office/powerpoint/2010/main" val="256452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169C5-50BA-4839-978B-630D1B0D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大家來掃</a:t>
            </a:r>
            <a:r>
              <a:rPr lang="en-US" altLang="zh-TW" dirty="0"/>
              <a:t>QR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CBEC2B2-3058-4F08-AD02-607CB1602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281" y="2142067"/>
            <a:ext cx="3600614" cy="360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8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4E31D5F-E552-4CF1-9717-853179935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55" b="55471"/>
          <a:stretch/>
        </p:blipFill>
        <p:spPr>
          <a:xfrm>
            <a:off x="685801" y="2065588"/>
            <a:ext cx="3678809" cy="3649662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F857FF2-465B-4C18-AA74-49A6A6FD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</a:p>
        </p:txBody>
      </p:sp>
      <p:pic>
        <p:nvPicPr>
          <p:cNvPr id="9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D3DEBA06-0D5F-4590-AA14-F733950DA6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01" b="60568"/>
          <a:stretch/>
        </p:blipFill>
        <p:spPr>
          <a:xfrm>
            <a:off x="6681386" y="2065588"/>
            <a:ext cx="4135840" cy="3649662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F46A9C99-F61C-4967-88FA-6FFF236FBA69}"/>
              </a:ext>
            </a:extLst>
          </p:cNvPr>
          <p:cNvSpPr/>
          <p:nvPr/>
        </p:nvSpPr>
        <p:spPr>
          <a:xfrm>
            <a:off x="4940570" y="3429000"/>
            <a:ext cx="1354318" cy="841342"/>
          </a:xfrm>
          <a:prstGeom prst="right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C2198B0-5531-4A4D-86A1-103B12EBB45D}"/>
              </a:ext>
            </a:extLst>
          </p:cNvPr>
          <p:cNvSpPr txBox="1"/>
          <p:nvPr/>
        </p:nvSpPr>
        <p:spPr>
          <a:xfrm>
            <a:off x="3293791" y="3762413"/>
            <a:ext cx="1260281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algn="r"/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esncku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049EDAD-7F2D-4742-B744-033E46ABF1E8}"/>
              </a:ext>
            </a:extLst>
          </p:cNvPr>
          <p:cNvSpPr/>
          <p:nvPr/>
        </p:nvSpPr>
        <p:spPr>
          <a:xfrm>
            <a:off x="1895064" y="4645843"/>
            <a:ext cx="1260281" cy="7918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76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A39FF5-76D2-4F03-B678-B6E96385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加分模式</a:t>
            </a:r>
            <a:r>
              <a:rPr lang="en-US" altLang="zh-TW" dirty="0"/>
              <a:t>(</a:t>
            </a:r>
            <a:r>
              <a:rPr lang="zh-TW" altLang="en-US" dirty="0"/>
              <a:t>關主模式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內容版面配置區 8" descr="一張含有 螢幕擷取畫面 的圖片&#10;&#10;自動產生的描述">
            <a:extLst>
              <a:ext uri="{FF2B5EF4-FFF2-40B4-BE49-F238E27FC236}">
                <a16:creationId xmlns:a16="http://schemas.microsoft.com/office/drawing/2014/main" id="{BD15E119-7F10-41BF-8A97-1E5EFEADC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12" b="59913"/>
          <a:stretch/>
        </p:blipFill>
        <p:spPr>
          <a:xfrm>
            <a:off x="685801" y="2065867"/>
            <a:ext cx="4067746" cy="3649662"/>
          </a:xfr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6987F72B-23FA-47AC-9147-B2E79813DEC9}"/>
              </a:ext>
            </a:extLst>
          </p:cNvPr>
          <p:cNvSpPr/>
          <p:nvPr/>
        </p:nvSpPr>
        <p:spPr>
          <a:xfrm>
            <a:off x="2481256" y="3856666"/>
            <a:ext cx="582456" cy="5645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0E00B5B-2107-4855-BA6E-CBA0107C98E9}"/>
              </a:ext>
            </a:extLst>
          </p:cNvPr>
          <p:cNvSpPr/>
          <p:nvPr/>
        </p:nvSpPr>
        <p:spPr>
          <a:xfrm>
            <a:off x="2297433" y="4667372"/>
            <a:ext cx="950101" cy="5645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5D6C08-0E71-4B7B-87AC-66376E1DFD82}"/>
              </a:ext>
            </a:extLst>
          </p:cNvPr>
          <p:cNvSpPr txBox="1"/>
          <p:nvPr/>
        </p:nvSpPr>
        <p:spPr>
          <a:xfrm>
            <a:off x="1995747" y="4949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8E973F-16D3-4A2C-871A-BA7037B0812D}"/>
              </a:ext>
            </a:extLst>
          </p:cNvPr>
          <p:cNvSpPr txBox="1"/>
          <p:nvPr/>
        </p:nvSpPr>
        <p:spPr>
          <a:xfrm>
            <a:off x="2207121" y="4065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1A996C7D-DFA4-4AB7-9DA2-CBFE02218749}"/>
              </a:ext>
            </a:extLst>
          </p:cNvPr>
          <p:cNvSpPr/>
          <p:nvPr/>
        </p:nvSpPr>
        <p:spPr>
          <a:xfrm>
            <a:off x="5153157" y="3470027"/>
            <a:ext cx="1354318" cy="841342"/>
          </a:xfrm>
          <a:prstGeom prst="right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6" name="圖片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68DFE15B-5752-46AA-80C9-166E818F3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25"/>
          <a:stretch/>
        </p:blipFill>
        <p:spPr>
          <a:xfrm>
            <a:off x="6842992" y="2065868"/>
            <a:ext cx="4067745" cy="3649662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8F8B56EC-61EC-46F6-B1CA-56A93D6159AA}"/>
              </a:ext>
            </a:extLst>
          </p:cNvPr>
          <p:cNvGrpSpPr/>
          <p:nvPr/>
        </p:nvGrpSpPr>
        <p:grpSpPr>
          <a:xfrm>
            <a:off x="10404898" y="5318956"/>
            <a:ext cx="1240243" cy="1241046"/>
            <a:chOff x="517730" y="1898080"/>
            <a:chExt cx="825185" cy="82571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8" name="圖片 17" descr="一張含有 文字 的圖片&#10;&#10;自動產生的描述">
              <a:extLst>
                <a:ext uri="{FF2B5EF4-FFF2-40B4-BE49-F238E27FC236}">
                  <a16:creationId xmlns:a16="http://schemas.microsoft.com/office/drawing/2014/main" id="{2AEA287B-4A64-4605-BA76-B62B332F6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30" y="1898080"/>
              <a:ext cx="579911" cy="57991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BAD97178-CF61-4159-8C30-E5D301999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366" y="2232183"/>
              <a:ext cx="490549" cy="49161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45651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3EEC5-D4C5-4C7B-B2BC-4DC85788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扣分模式</a:t>
            </a:r>
            <a:r>
              <a:rPr lang="en-US" altLang="zh-TW" dirty="0"/>
              <a:t>(</a:t>
            </a:r>
            <a:r>
              <a:rPr lang="zh-TW" altLang="en-US" dirty="0"/>
              <a:t>商店模式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DBD19475-AA4A-4DD2-81E8-F2EEC669D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" b="59038"/>
          <a:stretch/>
        </p:blipFill>
        <p:spPr>
          <a:xfrm>
            <a:off x="5385753" y="1994674"/>
            <a:ext cx="3999652" cy="3649662"/>
          </a:xfrm>
        </p:spPr>
      </p:pic>
      <p:pic>
        <p:nvPicPr>
          <p:cNvPr id="6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654A8847-17D2-4F65-A0E6-E17B8B42C8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01" b="60568"/>
          <a:stretch/>
        </p:blipFill>
        <p:spPr>
          <a:xfrm>
            <a:off x="1730006" y="2243718"/>
            <a:ext cx="2686351" cy="2370564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03A3D34D-9D04-43DE-9D4F-E8C07E0BB93C}"/>
              </a:ext>
            </a:extLst>
          </p:cNvPr>
          <p:cNvSpPr/>
          <p:nvPr/>
        </p:nvSpPr>
        <p:spPr>
          <a:xfrm>
            <a:off x="2520293" y="3725694"/>
            <a:ext cx="1088669" cy="330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圓形 7">
            <a:extLst>
              <a:ext uri="{FF2B5EF4-FFF2-40B4-BE49-F238E27FC236}">
                <a16:creationId xmlns:a16="http://schemas.microsoft.com/office/drawing/2014/main" id="{2EB11E9A-21CA-4DCF-B70E-9D09F5AE46C5}"/>
              </a:ext>
            </a:extLst>
          </p:cNvPr>
          <p:cNvSpPr/>
          <p:nvPr/>
        </p:nvSpPr>
        <p:spPr>
          <a:xfrm rot="4118081" flipV="1">
            <a:off x="3990496" y="3276312"/>
            <a:ext cx="1659117" cy="1977522"/>
          </a:xfrm>
          <a:prstGeom prst="circularArrow">
            <a:avLst>
              <a:gd name="adj1" fmla="val 11321"/>
              <a:gd name="adj2" fmla="val 3086677"/>
              <a:gd name="adj3" fmla="val 20118481"/>
              <a:gd name="adj4" fmla="val 15090728"/>
              <a:gd name="adj5" fmla="val 20865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8F5E9A7-BB90-46F4-BA85-FA8760F2B0C7}"/>
              </a:ext>
            </a:extLst>
          </p:cNvPr>
          <p:cNvGrpSpPr/>
          <p:nvPr/>
        </p:nvGrpSpPr>
        <p:grpSpPr>
          <a:xfrm>
            <a:off x="8942029" y="5274158"/>
            <a:ext cx="1240243" cy="1241046"/>
            <a:chOff x="517730" y="1898080"/>
            <a:chExt cx="825185" cy="82571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0" name="圖片 9" descr="一張含有 文字 的圖片&#10;&#10;自動產生的描述">
              <a:extLst>
                <a:ext uri="{FF2B5EF4-FFF2-40B4-BE49-F238E27FC236}">
                  <a16:creationId xmlns:a16="http://schemas.microsoft.com/office/drawing/2014/main" id="{7983BE72-48D8-4802-8638-05DD0E791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30" y="1898080"/>
              <a:ext cx="579911" cy="57991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554C74C-C29A-4971-8341-4A7C06A43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366" y="2232183"/>
              <a:ext cx="490549" cy="49161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31294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C203B-889A-4FA4-A3E0-C3369CC1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加分模式操作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8D38EA99-0216-423D-8971-077E0DAAC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97"/>
          <a:stretch/>
        </p:blipFill>
        <p:spPr>
          <a:xfrm>
            <a:off x="1097640" y="2065867"/>
            <a:ext cx="3464631" cy="3649662"/>
          </a:xfr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CE8AE9E3-F62B-408B-A08A-49FEFE25AB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97"/>
          <a:stretch/>
        </p:blipFill>
        <p:spPr>
          <a:xfrm>
            <a:off x="7352595" y="2065867"/>
            <a:ext cx="3464631" cy="3649662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207DD6FC-5612-411E-B3D9-99567421CE47}"/>
              </a:ext>
            </a:extLst>
          </p:cNvPr>
          <p:cNvSpPr/>
          <p:nvPr/>
        </p:nvSpPr>
        <p:spPr>
          <a:xfrm>
            <a:off x="5153157" y="3470027"/>
            <a:ext cx="1354318" cy="841342"/>
          </a:xfrm>
          <a:prstGeom prst="right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5B99251-DBA2-4252-874A-A03F67DB3051}"/>
              </a:ext>
            </a:extLst>
          </p:cNvPr>
          <p:cNvGrpSpPr/>
          <p:nvPr/>
        </p:nvGrpSpPr>
        <p:grpSpPr>
          <a:xfrm>
            <a:off x="506754" y="1756678"/>
            <a:ext cx="1240243" cy="1241046"/>
            <a:chOff x="517730" y="1898080"/>
            <a:chExt cx="825185" cy="82571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0" name="圖片 9" descr="一張含有 文字 的圖片&#10;&#10;自動產生的描述">
              <a:extLst>
                <a:ext uri="{FF2B5EF4-FFF2-40B4-BE49-F238E27FC236}">
                  <a16:creationId xmlns:a16="http://schemas.microsoft.com/office/drawing/2014/main" id="{6A659F1A-C183-479E-89B4-8562DFE58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30" y="1898080"/>
              <a:ext cx="579911" cy="57991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03B3A01E-3616-43D7-8E25-CD692EEAC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366" y="2232183"/>
              <a:ext cx="490549" cy="49161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76138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43C70B-CB21-48DB-A615-DE34A2EB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扣分模式操作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6053302-1761-4A28-B586-1EF3397DF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13"/>
          <a:stretch/>
        </p:blipFill>
        <p:spPr>
          <a:xfrm>
            <a:off x="713212" y="2065867"/>
            <a:ext cx="2757482" cy="3516508"/>
          </a:xfr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85CDF7A8-7A2D-4AF1-8F0C-8E7A5DC81C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33"/>
          <a:stretch/>
        </p:blipFill>
        <p:spPr>
          <a:xfrm>
            <a:off x="3682921" y="2060961"/>
            <a:ext cx="2762250" cy="3521414"/>
          </a:xfrm>
          <a:prstGeom prst="rect">
            <a:avLst/>
          </a:prstGeom>
        </p:spPr>
      </p:pic>
      <p:pic>
        <p:nvPicPr>
          <p:cNvPr id="9" name="圖片 8" descr="一張含有 螢幕擷取畫面 的圖片&#10;&#10;自動產生的描述">
            <a:extLst>
              <a:ext uri="{FF2B5EF4-FFF2-40B4-BE49-F238E27FC236}">
                <a16:creationId xmlns:a16="http://schemas.microsoft.com/office/drawing/2014/main" id="{C49D5C87-6B28-4E2E-A4D9-AF1D7CB662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22"/>
          <a:stretch/>
        </p:blipFill>
        <p:spPr>
          <a:xfrm>
            <a:off x="6656976" y="2060961"/>
            <a:ext cx="2766546" cy="3521414"/>
          </a:xfrm>
          <a:prstGeom prst="rect">
            <a:avLst/>
          </a:prstGeom>
        </p:spPr>
      </p:pic>
      <p:pic>
        <p:nvPicPr>
          <p:cNvPr id="11" name="圖片 10" descr="一張含有 螢幕擷取畫面 的圖片&#10;&#10;自動產生的描述">
            <a:extLst>
              <a:ext uri="{FF2B5EF4-FFF2-40B4-BE49-F238E27FC236}">
                <a16:creationId xmlns:a16="http://schemas.microsoft.com/office/drawing/2014/main" id="{73A7BD50-074A-4F19-BE99-FAD0B77970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71"/>
          <a:stretch/>
        </p:blipFill>
        <p:spPr>
          <a:xfrm>
            <a:off x="9635328" y="2060961"/>
            <a:ext cx="2433266" cy="3435167"/>
          </a:xfrm>
          <a:prstGeom prst="rect">
            <a:avLst/>
          </a:prstGeom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12F10995-E63C-497A-9100-178ECF84EE90}"/>
              </a:ext>
            </a:extLst>
          </p:cNvPr>
          <p:cNvSpPr/>
          <p:nvPr/>
        </p:nvSpPr>
        <p:spPr>
          <a:xfrm>
            <a:off x="1245140" y="3531140"/>
            <a:ext cx="428017" cy="4766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FA7A2DB4-80EB-411C-804B-6560F34A0203}"/>
              </a:ext>
            </a:extLst>
          </p:cNvPr>
          <p:cNvSpPr/>
          <p:nvPr/>
        </p:nvSpPr>
        <p:spPr>
          <a:xfrm>
            <a:off x="4545972" y="4125029"/>
            <a:ext cx="1036147" cy="4766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CC4E7B4D-D98C-4B42-AC2A-FA3A92C165C9}"/>
              </a:ext>
            </a:extLst>
          </p:cNvPr>
          <p:cNvSpPr/>
          <p:nvPr/>
        </p:nvSpPr>
        <p:spPr>
          <a:xfrm>
            <a:off x="7522175" y="4677100"/>
            <a:ext cx="1036147" cy="4766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26A12BB-B935-4032-9983-63A1B8F47343}"/>
              </a:ext>
            </a:extLst>
          </p:cNvPr>
          <p:cNvSpPr txBox="1"/>
          <p:nvPr/>
        </p:nvSpPr>
        <p:spPr>
          <a:xfrm>
            <a:off x="1094297" y="3823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F99CCF6-8A58-4715-ACC2-00791525FBF1}"/>
              </a:ext>
            </a:extLst>
          </p:cNvPr>
          <p:cNvSpPr txBox="1"/>
          <p:nvPr/>
        </p:nvSpPr>
        <p:spPr>
          <a:xfrm>
            <a:off x="4500046" y="4476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9563103-D23F-4E17-9472-2B6D86D08F1F}"/>
              </a:ext>
            </a:extLst>
          </p:cNvPr>
          <p:cNvSpPr txBox="1"/>
          <p:nvPr/>
        </p:nvSpPr>
        <p:spPr>
          <a:xfrm>
            <a:off x="7310369" y="4969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05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677EB-44F3-4D96-9529-C9FD3099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緊急模式</a:t>
            </a:r>
            <a:r>
              <a:rPr lang="en-US" altLang="zh-TW" dirty="0"/>
              <a:t>(</a:t>
            </a:r>
            <a:r>
              <a:rPr lang="zh-TW" altLang="en-US" dirty="0"/>
              <a:t>直接設置分數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05489168-62E9-4381-8F18-47F31B9AF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" t="8508" r="261" b="40086"/>
          <a:stretch/>
        </p:blipFill>
        <p:spPr>
          <a:xfrm>
            <a:off x="2100321" y="2012240"/>
            <a:ext cx="3717550" cy="426899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4561521-C376-4B89-81B0-E4730A8657C3}"/>
              </a:ext>
            </a:extLst>
          </p:cNvPr>
          <p:cNvSpPr txBox="1"/>
          <p:nvPr/>
        </p:nvSpPr>
        <p:spPr>
          <a:xfrm>
            <a:off x="688218" y="1881201"/>
            <a:ext cx="3847848" cy="369332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http://nckuvincent.ddns.net:11230/set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箭號: 圓形 6">
            <a:extLst>
              <a:ext uri="{FF2B5EF4-FFF2-40B4-BE49-F238E27FC236}">
                <a16:creationId xmlns:a16="http://schemas.microsoft.com/office/drawing/2014/main" id="{C116953C-BB31-43DD-9C1C-039943A5F0A7}"/>
              </a:ext>
            </a:extLst>
          </p:cNvPr>
          <p:cNvSpPr/>
          <p:nvPr/>
        </p:nvSpPr>
        <p:spPr>
          <a:xfrm rot="4118081" flipV="1">
            <a:off x="1079272" y="1307471"/>
            <a:ext cx="1659117" cy="1977522"/>
          </a:xfrm>
          <a:prstGeom prst="circularArrow">
            <a:avLst>
              <a:gd name="adj1" fmla="val 11321"/>
              <a:gd name="adj2" fmla="val 3086677"/>
              <a:gd name="adj3" fmla="val 20118481"/>
              <a:gd name="adj4" fmla="val 15090728"/>
              <a:gd name="adj5" fmla="val 20865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744F41F2-F37D-4ADC-8E0D-A35554360D66}"/>
              </a:ext>
            </a:extLst>
          </p:cNvPr>
          <p:cNvSpPr/>
          <p:nvPr/>
        </p:nvSpPr>
        <p:spPr>
          <a:xfrm>
            <a:off x="2772282" y="3222264"/>
            <a:ext cx="913598" cy="2301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F2E7FC2-B92E-4704-B212-D0911ECB0044}"/>
              </a:ext>
            </a:extLst>
          </p:cNvPr>
          <p:cNvSpPr/>
          <p:nvPr/>
        </p:nvSpPr>
        <p:spPr>
          <a:xfrm>
            <a:off x="2398133" y="5456207"/>
            <a:ext cx="986090" cy="4766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83F98A5-FBB7-4BCC-BAF8-47F091D6D4D9}"/>
              </a:ext>
            </a:extLst>
          </p:cNvPr>
          <p:cNvSpPr txBox="1"/>
          <p:nvPr/>
        </p:nvSpPr>
        <p:spPr>
          <a:xfrm>
            <a:off x="3384223" y="3059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FEC73B-3756-4908-AB4D-972732B944FE}"/>
              </a:ext>
            </a:extLst>
          </p:cNvPr>
          <p:cNvSpPr txBox="1"/>
          <p:nvPr/>
        </p:nvSpPr>
        <p:spPr>
          <a:xfrm>
            <a:off x="3264668" y="5748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圖說文字: 直線加上框線和強調線 11">
            <a:extLst>
              <a:ext uri="{FF2B5EF4-FFF2-40B4-BE49-F238E27FC236}">
                <a16:creationId xmlns:a16="http://schemas.microsoft.com/office/drawing/2014/main" id="{128831AE-FA3F-4246-901C-D7F5577ACD92}"/>
              </a:ext>
            </a:extLst>
          </p:cNvPr>
          <p:cNvSpPr/>
          <p:nvPr/>
        </p:nvSpPr>
        <p:spPr>
          <a:xfrm>
            <a:off x="6576767" y="5364781"/>
            <a:ext cx="2639506" cy="735291"/>
          </a:xfrm>
          <a:prstGeom prst="accentBorderCallout1">
            <a:avLst>
              <a:gd name="adj1" fmla="val 18750"/>
              <a:gd name="adj2" fmla="val -8333"/>
              <a:gd name="adj3" fmla="val -84936"/>
              <a:gd name="adj4" fmla="val -379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最多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r>
              <a:rPr lang="zh-TW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筆歷史紀錄</a:t>
            </a:r>
          </a:p>
        </p:txBody>
      </p:sp>
    </p:spTree>
    <p:extLst>
      <p:ext uri="{BB962C8B-B14F-4D97-AF65-F5344CB8AC3E}">
        <p14:creationId xmlns:p14="http://schemas.microsoft.com/office/powerpoint/2010/main" val="364607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01E220-A1E5-422C-9122-A1DA2F88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</a:t>
            </a:r>
            <a:r>
              <a:rPr lang="en-US" altLang="zh-TW" dirty="0"/>
              <a:t>:</a:t>
            </a:r>
            <a:r>
              <a:rPr lang="zh-TW" altLang="en-US" dirty="0"/>
              <a:t> 加分時機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C0F95A-1E94-43A9-B8E7-4ADB175F7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zh-TW" altLang="en-US" sz="3200" dirty="0"/>
              <a:t>小福的上台發言</a:t>
            </a:r>
            <a:endParaRPr lang="en-US" altLang="zh-TW" sz="32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3200" dirty="0"/>
              <a:t>Makerspace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3200" dirty="0"/>
              <a:t>RPG</a:t>
            </a:r>
            <a:r>
              <a:rPr lang="zh-TW" altLang="en-US" sz="3200" dirty="0"/>
              <a:t>隱藏人物</a:t>
            </a:r>
            <a:r>
              <a:rPr lang="en-US" altLang="zh-TW" sz="3200" dirty="0"/>
              <a:t>(?)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3200" dirty="0"/>
              <a:t>黑客松問關主問題</a:t>
            </a:r>
            <a:endParaRPr lang="en-US" altLang="zh-TW" sz="3200" dirty="0"/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887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608</TotalTime>
  <Words>120</Words>
  <Application>Microsoft Office PowerPoint</Application>
  <PresentationFormat>寬螢幕</PresentationFormat>
  <Paragraphs>27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微軟正黑體</vt:lpstr>
      <vt:lpstr>Arial</vt:lpstr>
      <vt:lpstr>Calibri</vt:lpstr>
      <vt:lpstr>天體</vt:lpstr>
      <vt:lpstr> ES Camp Score Engine (ESCSE) 使用說明</vt:lpstr>
      <vt:lpstr>大家來掃QR CODE</vt:lpstr>
      <vt:lpstr>登入</vt:lpstr>
      <vt:lpstr>加分模式(關主模式)</vt:lpstr>
      <vt:lpstr>扣分模式(商店模式)</vt:lpstr>
      <vt:lpstr>加分模式操作</vt:lpstr>
      <vt:lpstr>扣分模式操作</vt:lpstr>
      <vt:lpstr>緊急模式(直接設置分數)</vt:lpstr>
      <vt:lpstr>附錄: 加分時機</vt:lpstr>
      <vt:lpstr>附錄: 消費時機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ES Camp Score Engine (ESCSE) 使用說明</dc:title>
  <dc:creator>H.M. Tsai</dc:creator>
  <cp:lastModifiedBy>H.M. Tsai</cp:lastModifiedBy>
  <cp:revision>11</cp:revision>
  <dcterms:created xsi:type="dcterms:W3CDTF">2020-01-15T06:35:31Z</dcterms:created>
  <dcterms:modified xsi:type="dcterms:W3CDTF">2020-01-27T06:16:32Z</dcterms:modified>
</cp:coreProperties>
</file>