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CA56-A984-4199-83EA-6F8429A4C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F79CE-EEF5-4B99-8FD0-FB1462A3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E6CE-FD38-4FC6-BABA-11332A86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9709-4740-4623-BF8E-EE5A7583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D122-1F5C-43FE-AE64-141D49B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8B82-FA0B-4E8F-9587-678C736A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41A44-F518-48F4-AA5D-71973B00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0A2B-A5FB-4464-96A7-D6C97363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4CCA-112F-47D4-AF70-10981F84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E4D29-0FDB-462D-9872-E888383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154D7-5780-4D38-8E9C-4A0A5F7E8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3395E-FE02-4249-BA9F-0830C1933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A4A2-A080-4F89-B4C4-E2EB18D4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FDDF-9B6F-46B1-84D6-3E951CE0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9DCEC-CE44-458F-8E71-B530F44E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853B-8ACD-4583-A958-A891451C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520C-40C4-4A57-869D-786FD0BE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A1F71-9076-424D-803D-BD4E19FE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4CC5-C078-4DA1-BC42-C143960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FF7E-E424-49D0-AF1B-1378ACF6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9493-738B-431B-AE92-E66F7E9B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D22E-D237-400D-95AF-31372EC4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4E5B-CB67-482C-830D-853EA580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2B7D-7AA6-42A1-BB3C-31712541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FE90-BB51-48F5-BAFC-B5019E35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3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B7C2-1169-47BC-869B-A5D704C7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DD00-6B76-44BA-82FB-BD20890A1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963EA-5F05-4CB5-8400-B2C32198C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AA2CD-2E14-4422-AB55-403E3D60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1E3B-40ED-4B3B-8786-B088FA0A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E7261-6063-44DF-8A1D-244C7E8F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F7D-9923-485D-BD9D-BA09CA4C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796E-ADD0-4054-BBD9-3CB3F762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8921A-BA0B-48A4-B993-081C68CC8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0DC65-8614-41ED-8CD7-1B1273B6C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73D6B-98ED-4309-9BF9-3E56CB84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9EFA4-6E0D-4BA4-9BA4-7D718A7B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73D2F-556C-41D3-93BD-F5397EBE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E962F-5AF0-4C03-B87C-D306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9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4DD8-5BC5-4A52-81E5-896EE90E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3AF0D-D62C-41EC-9231-3813EFE6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74CF1-FD79-4E8A-834A-F679D444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01E15-8F40-421A-AB81-77033CB1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309F3-FB00-4C0C-8464-02A84075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40A54-E452-4F5F-B663-A7448A4C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75028-FE64-4CB4-82E0-FC66C7A6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4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63E0-FB55-4A7D-ABB0-DC88361C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3236C-8467-4CA8-9196-305ABBE14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265A4-BCC4-4D34-9B12-5A026C6D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BF96-64D7-482C-88E8-CF545D59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FBA31-6005-418A-9E95-E254E88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2D4C0-483E-4965-80A5-E8B5203F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D07A-D2ED-4C7C-BFFD-60645341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0FDE4-4C73-492C-A3C5-840A4FF25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1E9A3-1E23-4B59-A9E2-59CB74078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5909-2F9D-4154-BD3C-9906324E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930A-CDF4-46D2-8A3C-2E2C1DBE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6B34-FD78-418E-8C7B-78B3E2E7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F7DF6-6470-4885-9230-A837C000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DEF9-0117-408C-97F9-33EADB5B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B186-0C2F-483F-BBE3-27E48D3CE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90293-3ABC-430A-9F12-A2E52A7CD41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398C-735E-4C58-AF31-3971F358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3D09-CC8B-4879-A879-B26FC05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D279-D69F-4E07-9831-B1CA73286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3665A-10C9-4B81-8DB0-ED90BEC198A0}"/>
              </a:ext>
            </a:extLst>
          </p:cNvPr>
          <p:cNvSpPr txBox="1"/>
          <p:nvPr/>
        </p:nvSpPr>
        <p:spPr>
          <a:xfrm>
            <a:off x="130209" y="97217"/>
            <a:ext cx="65805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# Blynk Virtual pins:</a:t>
            </a:r>
          </a:p>
          <a:p>
            <a:r>
              <a:rPr lang="en-US" sz="1400" dirty="0"/>
              <a:t># V16 = Output, switch Pump status: ON or OFF = D5 (output GPIO14)</a:t>
            </a:r>
          </a:p>
          <a:p>
            <a:r>
              <a:rPr lang="en-US" sz="1400" dirty="0"/>
              <a:t># V0  = Input, Status, Power is ON LED = D7 (output GPIO13)</a:t>
            </a:r>
          </a:p>
          <a:p>
            <a:r>
              <a:rPr lang="en-US" sz="1400" dirty="0"/>
              <a:t># V1  = Input, Status, </a:t>
            </a:r>
            <a:r>
              <a:rPr lang="en-US" sz="1400" dirty="0" err="1"/>
              <a:t>Wifi</a:t>
            </a:r>
            <a:r>
              <a:rPr lang="en-US" sz="1400" dirty="0"/>
              <a:t> is ON LED = D6 (output GPIO12)</a:t>
            </a:r>
          </a:p>
          <a:p>
            <a:r>
              <a:rPr lang="en-US" sz="1400" dirty="0"/>
              <a:t># V2  = Input, Status, Pump is set ON or OFF = D0 (input, GPIO16 Connect to D5 GPIO14)</a:t>
            </a:r>
          </a:p>
          <a:p>
            <a:r>
              <a:rPr lang="en-US" sz="1400" dirty="0"/>
              <a:t># V10 = Input, Air Temperature (temp) = D2 (input GPIO4)</a:t>
            </a:r>
          </a:p>
          <a:p>
            <a:r>
              <a:rPr lang="en-US" sz="1400" dirty="0"/>
              <a:t># V11 = Input, Air Humidity (hum) = D2 (input GPIO4)</a:t>
            </a:r>
          </a:p>
          <a:p>
            <a:r>
              <a:rPr lang="en-US" sz="1400" dirty="0"/>
              <a:t># V12 = Input, Soil Moisture (</a:t>
            </a:r>
            <a:r>
              <a:rPr lang="en-US" sz="1400" dirty="0" err="1"/>
              <a:t>moi</a:t>
            </a:r>
            <a:r>
              <a:rPr lang="en-US" sz="1400" dirty="0"/>
              <a:t>) = A0 (input ADC0)</a:t>
            </a:r>
          </a:p>
          <a:p>
            <a:r>
              <a:rPr lang="en-US" sz="1400" dirty="0"/>
              <a:t># V13 = Output, Master RESET  (Disabled)</a:t>
            </a:r>
          </a:p>
          <a:p>
            <a:r>
              <a:rPr lang="en-US" sz="1400" dirty="0"/>
              <a:t># V20 = Output, Enter Password to Reset the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60ADA-831B-4509-819C-F8E87AD372BA}"/>
              </a:ext>
            </a:extLst>
          </p:cNvPr>
          <p:cNvSpPr txBox="1"/>
          <p:nvPr/>
        </p:nvSpPr>
        <p:spPr>
          <a:xfrm>
            <a:off x="10290022" y="74772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  15 Jun 2021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CB4859-51F7-573D-A050-1EC8732DE21E}"/>
              </a:ext>
            </a:extLst>
          </p:cNvPr>
          <p:cNvGrpSpPr/>
          <p:nvPr/>
        </p:nvGrpSpPr>
        <p:grpSpPr>
          <a:xfrm>
            <a:off x="2656646" y="824057"/>
            <a:ext cx="9378025" cy="5905783"/>
            <a:chOff x="2656646" y="824057"/>
            <a:chExt cx="9378025" cy="590578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6522593-B009-42C0-A5AC-E7B7B4341128}"/>
                </a:ext>
              </a:extLst>
            </p:cNvPr>
            <p:cNvGrpSpPr/>
            <p:nvPr/>
          </p:nvGrpSpPr>
          <p:grpSpPr>
            <a:xfrm>
              <a:off x="2656646" y="824057"/>
              <a:ext cx="9378025" cy="5905783"/>
              <a:chOff x="2656646" y="824057"/>
              <a:chExt cx="9378025" cy="590578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BC98213-5659-4D55-89D6-7DB377F89917}"/>
                  </a:ext>
                </a:extLst>
              </p:cNvPr>
              <p:cNvGrpSpPr/>
              <p:nvPr/>
            </p:nvGrpSpPr>
            <p:grpSpPr>
              <a:xfrm>
                <a:off x="2656646" y="980509"/>
                <a:ext cx="9378025" cy="5749331"/>
                <a:chOff x="2417160" y="900681"/>
                <a:chExt cx="9378025" cy="574933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21E91AF9-22B5-4C12-8BEF-5AD46E836679}"/>
                    </a:ext>
                  </a:extLst>
                </p:cNvPr>
                <p:cNvGrpSpPr/>
                <p:nvPr/>
              </p:nvGrpSpPr>
              <p:grpSpPr>
                <a:xfrm>
                  <a:off x="2417160" y="1110305"/>
                  <a:ext cx="9378025" cy="5539707"/>
                  <a:chOff x="2417160" y="1110305"/>
                  <a:chExt cx="9378025" cy="5539707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B97EE37E-6770-4276-8CE2-E46718F1A448}"/>
                      </a:ext>
                    </a:extLst>
                  </p:cNvPr>
                  <p:cNvGrpSpPr/>
                  <p:nvPr/>
                </p:nvGrpSpPr>
                <p:grpSpPr>
                  <a:xfrm>
                    <a:off x="2417160" y="1110305"/>
                    <a:ext cx="9378025" cy="5539707"/>
                    <a:chOff x="1708612" y="1093052"/>
                    <a:chExt cx="9378025" cy="5539707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367D6134-A90E-453B-B1E4-30F2BA1497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08612" y="1093052"/>
                      <a:ext cx="9378025" cy="5361426"/>
                      <a:chOff x="1669851" y="1112102"/>
                      <a:chExt cx="9378025" cy="5361426"/>
                    </a:xfrm>
                  </p:grpSpPr>
                  <p:pic>
                    <p:nvPicPr>
                      <p:cNvPr id="5" name="Picture 4">
                        <a:extLst>
                          <a:ext uri="{FF2B5EF4-FFF2-40B4-BE49-F238E27FC236}">
                            <a16:creationId xmlns:a16="http://schemas.microsoft.com/office/drawing/2014/main" id="{B28737D1-68A1-4A7E-B40B-C7EE79B2D0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"/>
                      <a:srcRect l="14061" r="13702"/>
                      <a:stretch/>
                    </p:blipFill>
                    <p:spPr>
                      <a:xfrm>
                        <a:off x="4620387" y="2354889"/>
                        <a:ext cx="4502989" cy="4118639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24" name="Group 23">
                        <a:extLst>
                          <a:ext uri="{FF2B5EF4-FFF2-40B4-BE49-F238E27FC236}">
                            <a16:creationId xmlns:a16="http://schemas.microsoft.com/office/drawing/2014/main" id="{8E537786-A5E0-4D20-A5C2-ABF7D37BB4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03861" y="5121452"/>
                        <a:ext cx="1358689" cy="448292"/>
                        <a:chOff x="3803861" y="5121452"/>
                        <a:chExt cx="1358689" cy="448292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992114AF-88AC-46B4-9D89-0C83B0FD85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76231" y="5121452"/>
                          <a:ext cx="639919" cy="369332"/>
                          <a:chOff x="8155884" y="931653"/>
                          <a:chExt cx="639919" cy="369332"/>
                        </a:xfrm>
                      </p:grpSpPr>
                      <p:cxnSp>
                        <p:nvCxnSpPr>
                          <p:cNvPr id="9" name="Straight Connector 8">
                            <a:extLst>
                              <a:ext uri="{FF2B5EF4-FFF2-40B4-BE49-F238E27FC236}">
                                <a16:creationId xmlns:a16="http://schemas.microsoft.com/office/drawing/2014/main" id="{BAC51376-BCC9-4A2C-9400-2B66460D7F0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8354026" y="961044"/>
                            <a:ext cx="310551" cy="155275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592A55EA-E584-45D0-9B88-5170BE39A6E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155884" y="931653"/>
                            <a:ext cx="639919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o    </a:t>
                            </a:r>
                            <a:r>
                              <a:rPr lang="en-US" dirty="0" err="1"/>
                              <a:t>o</a:t>
                            </a:r>
                            <a:endParaRPr lang="en-US" dirty="0"/>
                          </a:p>
                        </p:txBody>
                      </p:sp>
                    </p:grpSp>
                    <p:cxnSp>
                      <p:nvCxnSpPr>
                        <p:cNvPr id="13" name="Straight Connector 12">
                          <a:extLst>
                            <a:ext uri="{FF2B5EF4-FFF2-40B4-BE49-F238E27FC236}">
                              <a16:creationId xmlns:a16="http://schemas.microsoft.com/office/drawing/2014/main" id="{7FA94636-F3A2-4928-A2E9-C2839A94A7E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684924" y="5324475"/>
                          <a:ext cx="47762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Straight Connector 18">
                          <a:extLst>
                            <a:ext uri="{FF2B5EF4-FFF2-40B4-BE49-F238E27FC236}">
                              <a16:creationId xmlns:a16="http://schemas.microsoft.com/office/drawing/2014/main" id="{147E3DAC-9F3F-4994-B45F-D46FF2B7063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03861" y="5329237"/>
                          <a:ext cx="47762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>
                          <a:extLst>
                            <a:ext uri="{FF2B5EF4-FFF2-40B4-BE49-F238E27FC236}">
                              <a16:creationId xmlns:a16="http://schemas.microsoft.com/office/drawing/2014/main" id="{B84B3CE3-5DE1-4F40-9285-BA40F916077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803861" y="5324475"/>
                          <a:ext cx="0" cy="245269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3CF5BB8F-3987-4F73-B02B-4353B3E3FE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5655" y="5512018"/>
                        <a:ext cx="47641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GND</a:t>
                        </a:r>
                      </a:p>
                    </p:txBody>
                  </p: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7F78DCE7-27DC-4318-8026-3FF34A7379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30893" y="4943583"/>
                        <a:ext cx="53059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Reset</a:t>
                        </a:r>
                      </a:p>
                    </p:txBody>
                  </p:sp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:a16="http://schemas.microsoft.com/office/drawing/2014/main" id="{27060089-6170-42B6-86C5-6B7C0EDFC8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69851" y="2731909"/>
                        <a:ext cx="2987048" cy="1256439"/>
                        <a:chOff x="1669851" y="2731909"/>
                        <a:chExt cx="2987048" cy="1256439"/>
                      </a:xfrm>
                    </p:grpSpPr>
                    <p:grpSp>
                      <p:nvGrpSpPr>
                        <p:cNvPr id="29" name="Group 28">
                          <a:extLst>
                            <a:ext uri="{FF2B5EF4-FFF2-40B4-BE49-F238E27FC236}">
                              <a16:creationId xmlns:a16="http://schemas.microsoft.com/office/drawing/2014/main" id="{35924BF9-6045-422F-B0AE-6582FF1E326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669851" y="2731909"/>
                          <a:ext cx="2987048" cy="1256439"/>
                          <a:chOff x="1633339" y="2600977"/>
                          <a:chExt cx="2987048" cy="1256439"/>
                        </a:xfrm>
                      </p:grpSpPr>
                      <p:pic>
                        <p:nvPicPr>
                          <p:cNvPr id="7" name="Picture 6">
                            <a:extLst>
                              <a:ext uri="{FF2B5EF4-FFF2-40B4-BE49-F238E27FC236}">
                                <a16:creationId xmlns:a16="http://schemas.microsoft.com/office/drawing/2014/main" id="{783A1FBE-F970-4A6C-9ADC-F0C65904D89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/>
                          <a:srcRect l="4113" t="8794" r="15102" b="6755"/>
                          <a:stretch/>
                        </p:blipFill>
                        <p:spPr>
                          <a:xfrm>
                            <a:off x="1633339" y="2600977"/>
                            <a:ext cx="1932316" cy="1256439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28" name="Straight Connector 27">
                            <a:extLst>
                              <a:ext uri="{FF2B5EF4-FFF2-40B4-BE49-F238E27FC236}">
                                <a16:creationId xmlns:a16="http://schemas.microsoft.com/office/drawing/2014/main" id="{1A2C55AE-5DBD-44B1-A9BD-1FB9736B911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433313" y="2996242"/>
                            <a:ext cx="118707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046CAE5D-D46A-470C-9C63-F0E937D4665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69825" y="2900415"/>
                          <a:ext cx="389850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900" dirty="0"/>
                            <a:t>(NC)</a:t>
                          </a:r>
                        </a:p>
                      </p:txBody>
                    </p:sp>
                  </p:grpSp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AC7A1F4F-EC26-4267-8253-3B27229149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70850" y="1112102"/>
                        <a:ext cx="2977026" cy="3089627"/>
                        <a:chOff x="8070850" y="1112102"/>
                        <a:chExt cx="2977026" cy="3089627"/>
                      </a:xfrm>
                    </p:grpSpPr>
                    <p:grpSp>
                      <p:nvGrpSpPr>
                        <p:cNvPr id="47" name="Group 46">
                          <a:extLst>
                            <a:ext uri="{FF2B5EF4-FFF2-40B4-BE49-F238E27FC236}">
                              <a16:creationId xmlns:a16="http://schemas.microsoft.com/office/drawing/2014/main" id="{1A8E2BFD-87C2-4585-B721-8C0C0D0C69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070850" y="1112102"/>
                          <a:ext cx="2977026" cy="3089627"/>
                          <a:chOff x="8070850" y="1112102"/>
                          <a:chExt cx="2977026" cy="3089627"/>
                        </a:xfrm>
                      </p:grpSpPr>
                      <p:grpSp>
                        <p:nvGrpSpPr>
                          <p:cNvPr id="39" name="Group 38">
                            <a:extLst>
                              <a:ext uri="{FF2B5EF4-FFF2-40B4-BE49-F238E27FC236}">
                                <a16:creationId xmlns:a16="http://schemas.microsoft.com/office/drawing/2014/main" id="{E9DFB0E0-FA36-4125-B43C-FB55DF1A131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070850" y="1112102"/>
                            <a:ext cx="2977026" cy="2343092"/>
                            <a:chOff x="8070850" y="1112102"/>
                            <a:chExt cx="2977026" cy="2343092"/>
                          </a:xfrm>
                        </p:grpSpPr>
                        <p:pic>
                          <p:nvPicPr>
                            <p:cNvPr id="6" name="Picture 5">
                              <a:extLst>
                                <a:ext uri="{FF2B5EF4-FFF2-40B4-BE49-F238E27FC236}">
                                  <a16:creationId xmlns:a16="http://schemas.microsoft.com/office/drawing/2014/main" id="{5C9B3FE0-774F-4D1F-8BFE-6B2EFDB57E30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307693" y="1112102"/>
                              <a:ext cx="740183" cy="1446722"/>
                            </a:xfrm>
                            <a:prstGeom prst="rect">
                              <a:avLst/>
                            </a:prstGeom>
                          </p:spPr>
                        </p:pic>
                        <p:cxnSp>
                          <p:nvCxnSpPr>
                            <p:cNvPr id="33" name="Straight Connector 32">
                              <a:extLst>
                                <a:ext uri="{FF2B5EF4-FFF2-40B4-BE49-F238E27FC236}">
                                  <a16:creationId xmlns:a16="http://schemas.microsoft.com/office/drawing/2014/main" id="{6702AA24-2D92-4764-97FA-0C7466288F3F}"/>
                                </a:ext>
                              </a:extLst>
                            </p:cNvPr>
                            <p:cNvCxnSpPr>
                              <a:cxnSpLocks/>
                              <a:endCxn id="48" idx="0"/>
                            </p:cNvCxnSpPr>
                            <p:nvPr/>
                          </p:nvCxnSpPr>
                          <p:spPr>
                            <a:xfrm>
                              <a:off x="10604500" y="2354889"/>
                              <a:ext cx="0" cy="110030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5" name="Straight Connector 34">
                              <a:extLst>
                                <a:ext uri="{FF2B5EF4-FFF2-40B4-BE49-F238E27FC236}">
                                  <a16:creationId xmlns:a16="http://schemas.microsoft.com/office/drawing/2014/main" id="{94F80266-FFF1-45C8-9F8B-54368E8C036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8070850" y="3360128"/>
                              <a:ext cx="2533650" cy="1172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1" name="Straight Connector 40">
                            <a:extLst>
                              <a:ext uri="{FF2B5EF4-FFF2-40B4-BE49-F238E27FC236}">
                                <a16:creationId xmlns:a16="http://schemas.microsoft.com/office/drawing/2014/main" id="{9CB6B5EC-BBC2-4345-9098-5EF32A92091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0461625" y="2354889"/>
                            <a:ext cx="0" cy="15694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6EEFD880-F479-49BC-BAE6-FB9ECA1EB9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262579" y="3924730"/>
                            <a:ext cx="38504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1200" dirty="0"/>
                              <a:t>5 V</a:t>
                            </a:r>
                          </a:p>
                        </p:txBody>
                      </p:sp>
                    </p:grpSp>
                    <p:sp>
                      <p:nvSpPr>
                        <p:cNvPr id="48" name="Rectangle 47">
                          <a:extLst>
                            <a:ext uri="{FF2B5EF4-FFF2-40B4-BE49-F238E27FC236}">
                              <a16:creationId xmlns:a16="http://schemas.microsoft.com/office/drawing/2014/main" id="{A86D98AF-5AF5-4A23-8AB7-B4FBFC7700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65838" y="3455194"/>
                          <a:ext cx="77324" cy="242888"/>
                        </a:xfrm>
                        <a:prstGeom prst="rect">
                          <a:avLst/>
                        </a:prstGeom>
                        <a:no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7D69880D-D207-464E-B063-D7C2961F3C56}"/>
                            </a:ext>
                          </a:extLst>
                        </p:cNvPr>
                        <p:cNvCxnSpPr>
                          <a:cxnSpLocks/>
                          <a:stCxn id="48" idx="2"/>
                        </p:cNvCxnSpPr>
                        <p:nvPr/>
                      </p:nvCxnSpPr>
                      <p:spPr>
                        <a:xfrm>
                          <a:off x="10604500" y="3698082"/>
                          <a:ext cx="0" cy="8929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Connector: Elbow 52">
                          <a:extLst>
                            <a:ext uri="{FF2B5EF4-FFF2-40B4-BE49-F238E27FC236}">
                              <a16:creationId xmlns:a16="http://schemas.microsoft.com/office/drawing/2014/main" id="{1F0D5F2F-6B9A-4F61-9D89-34BCEFF72BA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0461625" y="3787378"/>
                          <a:ext cx="142875" cy="1"/>
                        </a:xfrm>
                        <a:prstGeom prst="bentConnector3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6" name="TextBox 55">
                          <a:extLst>
                            <a:ext uri="{FF2B5EF4-FFF2-40B4-BE49-F238E27FC236}">
                              <a16:creationId xmlns:a16="http://schemas.microsoft.com/office/drawing/2014/main" id="{6CE2095D-344F-47D9-9087-DA1A8BFB159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578095" y="3429000"/>
                          <a:ext cx="4197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200" dirty="0"/>
                            <a:t>10k</a:t>
                          </a:r>
                        </a:p>
                      </p:txBody>
                    </p:sp>
                  </p:grp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488FBC9E-8D40-4ECE-8939-F8B84D5A78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74633" y="2663818"/>
                        <a:ext cx="502061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3.3 V</a:t>
                        </a:r>
                      </a:p>
                    </p:txBody>
                  </p: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33D29F68-39D5-410A-A1F9-BDE80025072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063362" y="4943583"/>
                        <a:ext cx="1099188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3ABB408F-97F6-4BA2-8FCB-0CD9865F37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063362" y="2802317"/>
                        <a:ext cx="0" cy="214126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Connector 63">
                        <a:extLst>
                          <a:ext uri="{FF2B5EF4-FFF2-40B4-BE49-F238E27FC236}">
                            <a16:creationId xmlns:a16="http://schemas.microsoft.com/office/drawing/2014/main" id="{B235B9ED-4A5E-4BF2-8FA4-7C942F53DCD8}"/>
                          </a:ext>
                        </a:extLst>
                      </p:cNvPr>
                      <p:cNvCxnSpPr>
                        <a:endCxn id="58" idx="3"/>
                      </p:cNvCxnSpPr>
                      <p:nvPr/>
                    </p:nvCxnSpPr>
                    <p:spPr>
                      <a:xfrm flipH="1">
                        <a:off x="3976694" y="2798245"/>
                        <a:ext cx="86668" cy="407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3FC29490-4CC1-42AC-893D-D1AC5CD483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46015" y="6023874"/>
                      <a:ext cx="130737" cy="127079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150821B7-C143-4E58-A0FB-6AAE7ADA88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33781" y="5512017"/>
                      <a:ext cx="1297590" cy="277000"/>
                      <a:chOff x="9433781" y="5512017"/>
                      <a:chExt cx="1297590" cy="277000"/>
                    </a:xfrm>
                  </p:grpSpPr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426993B1-C567-478F-AB23-49E15738B2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11663" y="5512017"/>
                        <a:ext cx="4197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1k</a:t>
                        </a:r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FD239F41-5BB8-4BF1-9148-69CFAE22B3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3781" y="5546129"/>
                        <a:ext cx="77324" cy="24288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739E06FF-54CB-4A63-8DE6-AFC344D7E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72722" y="5546129"/>
                        <a:ext cx="77324" cy="24288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D7C41486-B8F3-42D4-9B76-E5B3B435E0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07693" y="5546129"/>
                        <a:ext cx="77324" cy="242888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296DE11D-F08C-4B60-A738-8F89E004AB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68468" y="5512017"/>
                        <a:ext cx="4197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1k</a:t>
                        </a:r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BDBF4B12-F47A-4602-A561-C18D2EDC3A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33781" y="5512017"/>
                        <a:ext cx="4197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1k</a:t>
                        </a:r>
                      </a:p>
                    </p:txBody>
                  </p:sp>
                </p:grpSp>
                <p:grpSp>
                  <p:nvGrpSpPr>
                    <p:cNvPr id="80" name="Group 79">
                      <a:extLst>
                        <a:ext uri="{FF2B5EF4-FFF2-40B4-BE49-F238E27FC236}">
                          <a16:creationId xmlns:a16="http://schemas.microsoft.com/office/drawing/2014/main" id="{FE4F0F27-F266-468E-A19A-2237E8F733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86850" y="4622006"/>
                      <a:ext cx="385593" cy="924123"/>
                      <a:chOff x="9086850" y="4622006"/>
                      <a:chExt cx="385593" cy="924123"/>
                    </a:xfrm>
                  </p:grpSpPr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FBD16458-505A-4864-A984-E1B220273C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086850" y="4622006"/>
                        <a:ext cx="383381" cy="7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59A13077-C415-4D59-A3F8-89009D7B63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470231" y="4622006"/>
                        <a:ext cx="2212" cy="9241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1" name="Group 80">
                      <a:extLst>
                        <a:ext uri="{FF2B5EF4-FFF2-40B4-BE49-F238E27FC236}">
                          <a16:creationId xmlns:a16="http://schemas.microsoft.com/office/drawing/2014/main" id="{7450BBAB-DA59-4C93-813C-0467F3D9FA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76135" y="4258867"/>
                      <a:ext cx="1270798" cy="1287262"/>
                      <a:chOff x="9086850" y="4622006"/>
                      <a:chExt cx="385593" cy="924123"/>
                    </a:xfrm>
                  </p:grpSpPr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76BDD34C-654B-409D-AEAA-E5EE66A828B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086850" y="4622006"/>
                        <a:ext cx="383381" cy="7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" name="Straight Connector 82">
                        <a:extLst>
                          <a:ext uri="{FF2B5EF4-FFF2-40B4-BE49-F238E27FC236}">
                            <a16:creationId xmlns:a16="http://schemas.microsoft.com/office/drawing/2014/main" id="{A9315113-3D05-4252-9600-6B1637D2F88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470231" y="4622006"/>
                        <a:ext cx="2212" cy="9241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7AFAAB1C-D6CB-4265-997B-4CD9C9D97A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86850" y="4438254"/>
                      <a:ext cx="825107" cy="1107875"/>
                      <a:chOff x="9086850" y="4622006"/>
                      <a:chExt cx="385593" cy="924123"/>
                    </a:xfrm>
                  </p:grpSpPr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EFB2A900-1999-4711-A6C9-2AAA2E828D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086850" y="4622006"/>
                        <a:ext cx="383381" cy="79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>
                        <a:extLst>
                          <a:ext uri="{FF2B5EF4-FFF2-40B4-BE49-F238E27FC236}">
                            <a16:creationId xmlns:a16="http://schemas.microsoft.com/office/drawing/2014/main" id="{0D094D0F-A847-4732-993C-ABC74BFB77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470231" y="4622006"/>
                        <a:ext cx="2212" cy="92412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3BEF9B72-397D-4C01-94CB-CD1763F90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0986" y="6023873"/>
                      <a:ext cx="130737" cy="12707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1066A8BD-3CD8-4A52-851D-431810869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1044" y="6023872"/>
                      <a:ext cx="130737" cy="127079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3F98030A-9B46-48DC-98B7-C60C7CBF6A20}"/>
                        </a:ext>
                      </a:extLst>
                    </p:cNvPr>
                    <p:cNvCxnSpPr>
                      <a:cxnSpLocks/>
                      <a:stCxn id="68" idx="2"/>
                      <a:endCxn id="88" idx="0"/>
                    </p:cNvCxnSpPr>
                    <p:nvPr/>
                  </p:nvCxnSpPr>
                  <p:spPr>
                    <a:xfrm>
                      <a:off x="9472443" y="5789017"/>
                      <a:ext cx="3970" cy="2348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F93A50CE-1ED9-41EB-A610-FC796201BC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05239" y="5789017"/>
                      <a:ext cx="3970" cy="2348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47E35027-F4D1-4F07-9ACC-556081EEEA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343288" y="5780985"/>
                      <a:ext cx="3970" cy="2348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45E82CD5-A06D-4964-AF77-3C2D06EA2605}"/>
                        </a:ext>
                      </a:extLst>
                    </p:cNvPr>
                    <p:cNvCxnSpPr>
                      <a:cxnSpLocks/>
                      <a:stCxn id="88" idx="4"/>
                    </p:cNvCxnSpPr>
                    <p:nvPr/>
                  </p:nvCxnSpPr>
                  <p:spPr>
                    <a:xfrm>
                      <a:off x="9476413" y="6150951"/>
                      <a:ext cx="0" cy="1474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D5EBCD6B-2FF8-4C1F-B749-30371E1F11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913376" y="6150951"/>
                      <a:ext cx="0" cy="1474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F7598739-7ECB-43D8-AB28-192E37CA1D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345392" y="6150951"/>
                      <a:ext cx="0" cy="14745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4FEDE60F-044A-4971-B585-BCAAFA90EEB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9352359" y="6298406"/>
                      <a:ext cx="99399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F024C06F-2065-4B81-9664-6DFFE37D5D6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352359" y="6298406"/>
                      <a:ext cx="0" cy="1083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0804BB96-1197-4592-8398-9083D93BE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29881" y="6355760"/>
                      <a:ext cx="4764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GND</a:t>
                      </a:r>
                    </a:p>
                  </p:txBody>
                </p:sp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39EE2749-4E25-4773-893C-A01A5E8678A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8987405" y="5103622"/>
                      <a:ext cx="75052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/>
                        <a:t>Power On</a:t>
                      </a:r>
                    </a:p>
                  </p:txBody>
                </p:sp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3FCBF87-A168-45D9-B9BF-600822934F6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9484814" y="5099628"/>
                      <a:ext cx="63350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 err="1"/>
                        <a:t>Wifi</a:t>
                      </a:r>
                      <a:r>
                        <a:rPr lang="en-US" sz="1100" dirty="0"/>
                        <a:t> ON</a:t>
                      </a:r>
                    </a:p>
                  </p:txBody>
                </p:sp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D872AAF8-28C1-44E0-A185-7B32D0A12FE4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9875862" y="5070966"/>
                      <a:ext cx="73289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100" dirty="0"/>
                        <a:t>Pump ON</a:t>
                      </a:r>
                    </a:p>
                  </p:txBody>
                </p: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E143F66D-99AA-4EE0-ADC3-3C791632E9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76135" y="2971800"/>
                      <a:ext cx="1263508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283D90ED-2697-48DD-B3CB-7C419785AF9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39643" y="2971800"/>
                      <a:ext cx="0" cy="12870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D0C4D56-C40C-45A6-8976-C6E8E992059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5578" y="2430066"/>
                    <a:ext cx="2208425" cy="276999"/>
                  </a:xfrm>
                  <a:prstGeom prst="rect">
                    <a:avLst/>
                  </a:prstGeom>
                  <a:noFill/>
                  <a:ln w="6350">
                    <a:solidFill>
                      <a:schemeClr val="accent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Vcc</a:t>
                    </a:r>
                    <a:r>
                      <a:rPr lang="en-US" sz="1200" dirty="0"/>
                      <a:t> = 3.3V, ADC0 input max 3.3V</a:t>
                    </a: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E31B4F7D-5FDF-4BA4-95E7-B17454E6F8A7}"/>
                    </a:ext>
                  </a:extLst>
                </p:cNvPr>
                <p:cNvGrpSpPr/>
                <p:nvPr/>
              </p:nvGrpSpPr>
              <p:grpSpPr>
                <a:xfrm>
                  <a:off x="7115982" y="900681"/>
                  <a:ext cx="3932209" cy="2098661"/>
                  <a:chOff x="7115982" y="900681"/>
                  <a:chExt cx="3932209" cy="2098661"/>
                </a:xfrm>
              </p:grpSpPr>
              <p:pic>
                <p:nvPicPr>
                  <p:cNvPr id="116" name="Picture 115">
                    <a:extLst>
                      <a:ext uri="{FF2B5EF4-FFF2-40B4-BE49-F238E27FC236}">
                        <a16:creationId xmlns:a16="http://schemas.microsoft.com/office/drawing/2014/main" id="{1BDBEE25-E015-4D85-93D3-D2820D054D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b="39917"/>
                  <a:stretch/>
                </p:blipFill>
                <p:spPr>
                  <a:xfrm>
                    <a:off x="7115982" y="900681"/>
                    <a:ext cx="3173459" cy="719584"/>
                  </a:xfrm>
                  <a:prstGeom prst="rect">
                    <a:avLst/>
                  </a:prstGeom>
                </p:spPr>
              </p:pic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14A9B0B9-DEF4-46BE-933F-8272B9CD0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48191" y="1110305"/>
                    <a:ext cx="0" cy="18890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BA0BAE52-9063-4BFC-BBAB-51EE4B69DDED}"/>
                      </a:ext>
                    </a:extLst>
                  </p:cNvPr>
                  <p:cNvCxnSpPr/>
                  <p:nvPr/>
                </p:nvCxnSpPr>
                <p:spPr>
                  <a:xfrm>
                    <a:off x="10314841" y="1110305"/>
                    <a:ext cx="73335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D02B1CDC-E1CE-4CC5-AA89-9908E88CE8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342" t="24790" r="6682" b="37978"/>
              <a:stretch/>
            </p:blipFill>
            <p:spPr>
              <a:xfrm rot="16200000">
                <a:off x="6472551" y="1101629"/>
                <a:ext cx="1032485" cy="477342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A53482-0035-4C47-A93D-792F0256A9AC}"/>
                </a:ext>
              </a:extLst>
            </p:cNvPr>
            <p:cNvSpPr/>
            <p:nvPr/>
          </p:nvSpPr>
          <p:spPr>
            <a:xfrm>
              <a:off x="9765102" y="3645530"/>
              <a:ext cx="591083" cy="31244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F164FD-27A2-4635-8D74-968DF78F529B}"/>
                </a:ext>
              </a:extLst>
            </p:cNvPr>
            <p:cNvSpPr txBox="1"/>
            <p:nvPr/>
          </p:nvSpPr>
          <p:spPr>
            <a:xfrm>
              <a:off x="10381815" y="2114086"/>
              <a:ext cx="419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1k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C5BFE0E-86E8-C828-D9FC-07450C024336}"/>
                </a:ext>
              </a:extLst>
            </p:cNvPr>
            <p:cNvSpPr/>
            <p:nvPr/>
          </p:nvSpPr>
          <p:spPr>
            <a:xfrm>
              <a:off x="10356185" y="2588559"/>
              <a:ext cx="130737" cy="1270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103599-FA52-0808-C53F-1D4D0925460C}"/>
                </a:ext>
              </a:extLst>
            </p:cNvPr>
            <p:cNvSpPr/>
            <p:nvPr/>
          </p:nvSpPr>
          <p:spPr>
            <a:xfrm>
              <a:off x="10375563" y="2142252"/>
              <a:ext cx="77324" cy="242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244D3C-4C38-9A0F-B70D-8724ABC79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7645" y="3270088"/>
              <a:ext cx="1364652" cy="7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A5F4A4-DAA4-CC7F-2707-DC81D0A8DDA3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10421554" y="2715638"/>
              <a:ext cx="0" cy="554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7B33648-C04D-AF0B-A9DF-0E11AE6C8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4225" y="2390775"/>
              <a:ext cx="0" cy="197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D7A508-5EB7-27D0-E85F-8331BDCC0B7B}"/>
                </a:ext>
              </a:extLst>
            </p:cNvPr>
            <p:cNvSpPr txBox="1"/>
            <p:nvPr/>
          </p:nvSpPr>
          <p:spPr>
            <a:xfrm>
              <a:off x="10172682" y="1778964"/>
              <a:ext cx="4764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GND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9A3E3A-13A6-78D3-F071-B9B3F0FC6A5A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10410888" y="2055963"/>
              <a:ext cx="0" cy="786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BCF845-ED8D-9CAC-2003-44ABF189A5C5}"/>
                </a:ext>
              </a:extLst>
            </p:cNvPr>
            <p:cNvSpPr txBox="1"/>
            <p:nvPr/>
          </p:nvSpPr>
          <p:spPr>
            <a:xfrm>
              <a:off x="9645214" y="2415081"/>
              <a:ext cx="8226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Update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56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EFD020-92C4-421A-B42B-56E54EE7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32" y="311086"/>
            <a:ext cx="4478792" cy="3117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58BBD6-D7A2-4F99-A5B1-7EC887AD8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82" y="74760"/>
            <a:ext cx="6309993" cy="617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F7B8F7-FA27-47FB-90FA-1A872DD3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248"/>
          <a:stretch/>
        </p:blipFill>
        <p:spPr>
          <a:xfrm>
            <a:off x="472400" y="3576512"/>
            <a:ext cx="4899803" cy="30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 Timmer</dc:creator>
  <cp:lastModifiedBy>Eric Timmer</cp:lastModifiedBy>
  <cp:revision>20</cp:revision>
  <dcterms:created xsi:type="dcterms:W3CDTF">2021-06-08T17:23:46Z</dcterms:created>
  <dcterms:modified xsi:type="dcterms:W3CDTF">2024-02-07T15:03:37Z</dcterms:modified>
</cp:coreProperties>
</file>