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56AAE8-CF14-BF42-B82B-877F74339BB4}" v="318" dt="2021-12-09T05:59:10.892"/>
    <p1510:client id="{2C86607B-7EBE-4BE1-BD7D-7B6EF6A15271}" v="12" dt="2021-12-09T04:50:15.7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12/8/21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46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12/8/21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07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12/8/21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03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12/8/21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38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12/8/21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91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12/8/21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6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12/8/21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33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12/8/21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29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12/8/21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97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12/8/21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92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12/8/21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95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12/8/21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52995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65" r:id="rId6"/>
    <p:sldLayoutId id="2147483761" r:id="rId7"/>
    <p:sldLayoutId id="2147483762" r:id="rId8"/>
    <p:sldLayoutId id="2147483763" r:id="rId9"/>
    <p:sldLayoutId id="2147483764" r:id="rId10"/>
    <p:sldLayoutId id="21474837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4a"/><Relationship Id="rId2" Type="http://schemas.microsoft.com/office/2007/relationships/media" Target="../media/media1.m4a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7" Type="http://schemas.openxmlformats.org/officeDocument/2006/relationships/hyperlink" Target="https://creativecommons.org/licenses/by-sa/3.0/" TargetMode="Externa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hyperlink" Target="https://ro.wikipedia.org/wiki/Fi%C8%99ier:NBA_Logo.svg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media4.m4a"/><Relationship Id="rId7" Type="http://schemas.openxmlformats.org/officeDocument/2006/relationships/image" Target="../media/image2.png"/><Relationship Id="rId2" Type="http://schemas.microsoft.com/office/2007/relationships/media" Target="../media/media4.m4a"/><Relationship Id="rId1" Type="http://schemas.openxmlformats.org/officeDocument/2006/relationships/tags" Target="../tags/tag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F0C2E5D-B08F-4A99-9D15-59D33148F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7167"/>
            <a:ext cx="1861854" cy="717514"/>
            <a:chOff x="0" y="238499"/>
            <a:chExt cx="1861854" cy="717514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7B8F35D-FB89-4C40-8A99-E46DDA021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238499"/>
              <a:ext cx="1861854" cy="717514"/>
              <a:chOff x="0" y="604259"/>
              <a:chExt cx="1861854" cy="717514"/>
            </a:xfrm>
            <a:solidFill>
              <a:srgbClr val="FFFFFF"/>
            </a:solidFill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16C8D8F-10E9-4498-ABDB-0F923F8B68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604259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7963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283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7963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283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1E5A83E3-8A11-4492-BB6E-F5F2240316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043994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8208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475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8208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475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5FC669C-CD13-4F4A-AFFF-4029D34F2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238499"/>
              <a:ext cx="1861854" cy="717514"/>
              <a:chOff x="0" y="604259"/>
              <a:chExt cx="1861854" cy="717514"/>
            </a:xfrm>
            <a:solidFill>
              <a:schemeClr val="tx1"/>
            </a:solidFill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617B5AA-8A0D-41D3-B2EF-8BC53E3B7D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604259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7963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283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7963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283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572EB308-9A4E-4332-A908-22F2978D7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043994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8208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475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8208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475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B7A900B-006E-46F4-831E-5AABAEE45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492" y="1103896"/>
            <a:ext cx="4965868" cy="4598497"/>
            <a:chOff x="1674895" y="1345036"/>
            <a:chExt cx="5428610" cy="4210939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C1D3151-5F97-4860-B56C-C98BD62CC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AD33695-C117-4AEE-9AF5-65F13C6CC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90A7F83A-9728-4030-8E45-9ECF1ABCC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039" y="1073782"/>
            <a:ext cx="4860256" cy="45292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CDBCC8-8489-48C5-87B5-95F9AA4C3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254952"/>
            <a:ext cx="4324642" cy="2939655"/>
          </a:xfrm>
        </p:spPr>
        <p:txBody>
          <a:bodyPr>
            <a:normAutofit/>
          </a:bodyPr>
          <a:lstStyle/>
          <a:p>
            <a:r>
              <a:rPr lang="en-US" sz="5100"/>
              <a:t> Data Science</a:t>
            </a:r>
            <a:br>
              <a:rPr lang="en-US" sz="5100"/>
            </a:br>
            <a:r>
              <a:rPr lang="en-US" sz="510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2F055-26E2-4509-871E-4698A8020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286683"/>
            <a:ext cx="4324642" cy="1199392"/>
          </a:xfrm>
        </p:spPr>
        <p:txBody>
          <a:bodyPr>
            <a:normAutofit/>
          </a:bodyPr>
          <a:lstStyle/>
          <a:p>
            <a:r>
              <a:rPr lang="en-US"/>
              <a:t>Eric Adjei</a:t>
            </a:r>
          </a:p>
          <a:p>
            <a:r>
              <a:rPr lang="en-US"/>
              <a:t>Demetrius Fields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FEA9761C-7BB2-45E5-A5DB-A0B353624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634" y="4727300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E44D629-6B8E-4D88-A77E-149C0ED03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634" y="4727300"/>
            <a:ext cx="319941" cy="31994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basketball hoop against the sky">
            <a:extLst>
              <a:ext uri="{FF2B5EF4-FFF2-40B4-BE49-F238E27FC236}">
                <a16:creationId xmlns:a16="http://schemas.microsoft.com/office/drawing/2014/main" id="{D452D199-1D95-4DAB-ADEE-B94B0E1CC6A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676" r="16807" b="-2"/>
          <a:stretch/>
        </p:blipFill>
        <p:spPr>
          <a:xfrm>
            <a:off x="6094114" y="1321031"/>
            <a:ext cx="5428611" cy="4210940"/>
          </a:xfrm>
          <a:prstGeom prst="rect">
            <a:avLst/>
          </a:prstGeom>
          <a:ln w="28575">
            <a:noFill/>
          </a:ln>
        </p:spPr>
      </p:pic>
      <p:grpSp>
        <p:nvGrpSpPr>
          <p:cNvPr id="48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3907" y="5801515"/>
            <a:ext cx="1054466" cy="469689"/>
            <a:chOff x="9841624" y="4115729"/>
            <a:chExt cx="602169" cy="268223"/>
          </a:xfrm>
          <a:solidFill>
            <a:srgbClr val="FFFFFF"/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5" name="Graphic 185">
            <a:extLst>
              <a:ext uri="{FF2B5EF4-FFF2-40B4-BE49-F238E27FC236}">
                <a16:creationId xmlns:a16="http://schemas.microsoft.com/office/drawing/2014/main" id="{8B6BCBAB-41A5-4D6D-8C9B-55E3AA6FC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3907" y="5801515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217F1-B506-4443-A399-CFFA441CD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B8C0F31-7A0C-4630-A379-0B4719A1F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2D43873-56D9-4AC1-AB59-A1E78D679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B2197D5-22E1-47CC-83CF-9E64CCD57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DC5D97-506B-47F6-B9A7-D8FA26C88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9" name="Audio 8">
            <a:hlinkClick r:id="" action="ppaction://media"/>
            <a:extLst>
              <a:ext uri="{FF2B5EF4-FFF2-40B4-BE49-F238E27FC236}">
                <a16:creationId xmlns:a16="http://schemas.microsoft.com/office/drawing/2014/main" id="{19BC782C-9941-BE44-911A-0C5849C9467A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59019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013"/>
    </mc:Choice>
    <mc:Fallback>
      <p:transition spd="slow" advTm="170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  <p:bldLst>
      <p:bldP spid="2" grpId="0"/>
      <p:bldP spid="3" grpId="0" build="p"/>
    </p:bldLst>
  </p:timing>
  <p:extLst>
    <p:ext uri="{3A86A75C-4F4B-4683-9AE1-C65F6400EC91}">
      <p14:laserTraceLst xmlns:p14="http://schemas.microsoft.com/office/powerpoint/2010/main">
        <p14:tracePtLst>
          <p14:tracePt t="7323" x="9577388" y="1644650"/>
          <p14:tracePt t="7333" x="9563100" y="1600200"/>
          <p14:tracePt t="7342" x="9532938" y="1571625"/>
          <p14:tracePt t="7352" x="9504363" y="1571625"/>
          <p14:tracePt t="7359" x="9474200" y="1571625"/>
          <p14:tracePt t="7365" x="9415463" y="1571625"/>
          <p14:tracePt t="7371" x="9371013" y="1571625"/>
          <p14:tracePt t="7380" x="9312275" y="1571625"/>
          <p14:tracePt t="7387" x="9253538" y="1600200"/>
          <p14:tracePt t="7396" x="9210675" y="1616075"/>
          <p14:tracePt t="7404" x="9121775" y="1644650"/>
          <p14:tracePt t="7414" x="9018588" y="1658938"/>
          <p14:tracePt t="7421" x="8916988" y="1674813"/>
          <p14:tracePt t="7429" x="8828088" y="1689100"/>
          <p14:tracePt t="7436" x="8710613" y="1703388"/>
          <p14:tracePt t="7445" x="8520113" y="1717675"/>
          <p14:tracePt t="7452" x="8358188" y="1717675"/>
          <p14:tracePt t="7461" x="8196263" y="1717675"/>
          <p14:tracePt t="7469" x="8005763" y="1733550"/>
          <p14:tracePt t="7477" x="7815263" y="1762125"/>
          <p14:tracePt t="7486" x="7608888" y="1792288"/>
          <p14:tracePt t="7494" x="7373938" y="1851025"/>
          <p14:tracePt t="7502" x="7124700" y="1909763"/>
          <p14:tracePt t="7509" x="6889750" y="1982788"/>
          <p14:tracePt t="7519" x="6800850" y="2011363"/>
          <p14:tracePt t="7528" x="6654800" y="2085975"/>
          <p14:tracePt t="7536" x="6521450" y="2159000"/>
          <p14:tracePt t="7544" x="6448425" y="2232025"/>
          <p14:tracePt t="7552" x="6375400" y="2305050"/>
          <p14:tracePt t="7560" x="6302375" y="2438400"/>
          <p14:tracePt t="7567" x="6286500" y="2511425"/>
          <p14:tracePt t="7576" x="6272213" y="2598738"/>
          <p14:tracePt t="7583" x="6243638" y="2805113"/>
          <p14:tracePt t="7593" x="6243638" y="2922588"/>
          <p14:tracePt t="7599" x="6243638" y="3084513"/>
          <p14:tracePt t="7609" x="6243638" y="3157538"/>
          <p14:tracePt t="7615" x="6243638" y="3303588"/>
          <p14:tracePt t="7626" x="6243638" y="3451225"/>
          <p14:tracePt t="7632" x="6243638" y="3568700"/>
          <p14:tracePt t="7643" x="6243638" y="3714750"/>
          <p14:tracePt t="7649" x="6243638" y="3848100"/>
          <p14:tracePt t="7658" x="6243638" y="3965575"/>
          <p14:tracePt t="7664" x="6257925" y="4067175"/>
          <p14:tracePt t="7676" x="6286500" y="4156075"/>
          <p14:tracePt t="7683" x="6316663" y="4259263"/>
          <p14:tracePt t="7692" x="6389688" y="4391025"/>
          <p14:tracePt t="9407" x="6140450" y="4391025"/>
          <p14:tracePt t="9419" x="5788025" y="4391025"/>
          <p14:tracePt t="9427" x="5419725" y="4391025"/>
          <p14:tracePt t="9434" x="4979988" y="4435475"/>
          <p14:tracePt t="9441" x="4538663" y="4478338"/>
          <p14:tracePt t="9447" x="4157663" y="4537075"/>
          <p14:tracePt t="9456" x="3760788" y="4611688"/>
          <p14:tracePt t="9465" x="3392488" y="4699000"/>
          <p14:tracePt t="9475" x="2628900" y="4846638"/>
          <p14:tracePt t="9483" x="1968500" y="5022850"/>
          <p14:tracePt t="9489" x="1395413" y="5199063"/>
          <p14:tracePt t="9496" x="1174750" y="5272088"/>
          <p14:tracePt t="9506" x="763588" y="5418138"/>
          <p14:tracePt t="9514" x="617538" y="5476875"/>
          <p14:tracePt t="9524" x="338138" y="5580063"/>
          <p14:tracePt t="9532" x="131763" y="5668963"/>
          <p14:tracePt t="9792" x="58738" y="5668963"/>
          <p14:tracePt t="9800" x="234950" y="5610225"/>
          <p14:tracePt t="9809" x="425450" y="5565775"/>
          <p14:tracePt t="9818" x="660400" y="5492750"/>
          <p14:tracePt t="9826" x="911225" y="5434013"/>
          <p14:tracePt t="9835" x="1204913" y="5375275"/>
          <p14:tracePt t="9843" x="1484313" y="5345113"/>
          <p14:tracePt t="9852" x="1778000" y="5316538"/>
          <p14:tracePt t="9859" x="2041525" y="5286375"/>
          <p14:tracePt t="9869" x="2306638" y="5286375"/>
          <p14:tracePt t="9875" x="2408238" y="5286375"/>
          <p14:tracePt t="9881" x="2600325" y="5286375"/>
          <p14:tracePt t="9888" x="2776538" y="5286375"/>
          <p14:tracePt t="9896" x="2922588" y="5286375"/>
          <p14:tracePt t="9903" x="2967038" y="5286375"/>
          <p14:tracePt t="9911" x="3040063" y="5286375"/>
          <p14:tracePt t="9921" x="3098800" y="5286375"/>
          <p14:tracePt t="9928" x="3128963" y="5286375"/>
          <p14:tracePt t="9938" x="3143250" y="5286375"/>
          <p14:tracePt t="9944" x="3157538" y="5286375"/>
          <p14:tracePt t="9954" x="3173413" y="5286375"/>
          <p14:tracePt t="9970" x="3173413" y="5300663"/>
          <p14:tracePt t="10067" x="3187700" y="5300663"/>
          <p14:tracePt t="10084" x="3201988" y="5300663"/>
          <p14:tracePt t="10094" x="3232150" y="5286375"/>
          <p14:tracePt t="10105" x="3275013" y="5272088"/>
          <p14:tracePt t="10116" x="3319463" y="5257800"/>
          <p14:tracePt t="10118" x="3378200" y="5227638"/>
          <p14:tracePt t="10132" x="3467100" y="5213350"/>
          <p14:tracePt t="10134" x="3554413" y="5183188"/>
          <p14:tracePt t="10147" x="3657600" y="5183188"/>
          <p14:tracePt t="10149" x="3760788" y="5168900"/>
          <p14:tracePt t="10160" x="3848100" y="5168900"/>
          <p14:tracePt t="10168" x="3951288" y="5168900"/>
          <p14:tracePt t="10175" x="4040188" y="5168900"/>
          <p14:tracePt t="10183" x="4113213" y="5168900"/>
          <p14:tracePt t="10191" x="4141788" y="5168900"/>
          <p14:tracePt t="10198" x="4200525" y="5199063"/>
          <p14:tracePt t="10206" x="4244975" y="5213350"/>
          <p14:tracePt t="10217" x="4275138" y="5227638"/>
          <p14:tracePt t="10226" x="4289425" y="5241925"/>
          <p14:tracePt t="10235" x="4303713" y="5241925"/>
          <p14:tracePt t="10241" x="4318000" y="5241925"/>
          <p14:tracePt t="10253" x="4333875" y="5257800"/>
          <p14:tracePt t="10270" x="4333875" y="5272088"/>
          <p14:tracePt t="11976" x="4348163" y="5272088"/>
          <p14:tracePt t="11984" x="4348163" y="5286375"/>
          <p14:tracePt t="12002" x="4362450" y="5286375"/>
          <p14:tracePt t="12029" x="4348163" y="5286375"/>
          <p14:tracePt t="12039" x="4333875" y="5286375"/>
          <p14:tracePt t="12048" x="4303713" y="5272088"/>
          <p14:tracePt t="12066" x="4259263" y="5257800"/>
          <p14:tracePt t="12082" x="4230688" y="5257800"/>
          <p14:tracePt t="12095" x="4216400" y="5257800"/>
          <p14:tracePt t="12225" x="4230688" y="5241925"/>
          <p14:tracePt t="12235" x="4494213" y="5124450"/>
          <p14:tracePt t="12246" x="4686300" y="5065713"/>
          <p14:tracePt t="12268" x="5553075" y="4802188"/>
          <p14:tracePt t="12278" x="5889625" y="4699000"/>
          <p14:tracePt t="12286" x="6199188" y="4625975"/>
          <p14:tracePt t="12295" x="6492875" y="4567238"/>
          <p14:tracePt t="12303" x="6742113" y="4522788"/>
          <p14:tracePt t="12311" x="6977063" y="4478338"/>
          <p14:tracePt t="12319" x="7065963" y="4449763"/>
          <p14:tracePt t="12327" x="7242175" y="4405313"/>
          <p14:tracePt t="12334" x="7388225" y="4376738"/>
          <p14:tracePt t="12342" x="7521575" y="4346575"/>
          <p14:tracePt t="12350" x="7639050" y="4318000"/>
          <p14:tracePt t="12357" x="7740650" y="4287838"/>
          <p14:tracePt t="12365" x="7843838" y="4273550"/>
          <p14:tracePt t="12374" x="7932738" y="4243388"/>
          <p14:tracePt t="12380" x="8005763" y="4214813"/>
          <p14:tracePt t="12390" x="8093075" y="4184650"/>
          <p14:tracePt t="12398" x="8167688" y="4156075"/>
          <p14:tracePt t="12412" x="8358188" y="4083050"/>
          <p14:tracePt t="12424" x="8431213" y="4052888"/>
          <p14:tracePt t="12432" x="8520113" y="4008438"/>
          <p14:tracePt t="12441" x="8607425" y="3994150"/>
          <p14:tracePt t="12450" x="8651875" y="3979863"/>
          <p14:tracePt t="12459" x="8696325" y="3965575"/>
          <p14:tracePt t="12460" x="8755063" y="3949700"/>
          <p14:tracePt t="12470" x="8783638" y="3949700"/>
          <p14:tracePt t="12478" x="8813800" y="3949700"/>
          <p14:tracePt t="12485" x="8828088" y="3949700"/>
          <p14:tracePt t="12493" x="8842375" y="3949700"/>
          <p14:tracePt t="12509" x="8858250" y="3949700"/>
          <p14:tracePt t="12534" x="8872538" y="3949700"/>
          <p14:tracePt t="13365" x="8886825" y="3949700"/>
          <p14:tracePt t="13381" x="8901113" y="3949700"/>
          <p14:tracePt t="13398" x="8916988" y="3949700"/>
          <p14:tracePt t="13446" x="8886825" y="3965575"/>
          <p14:tracePt t="13457" x="8828088" y="4008438"/>
          <p14:tracePt t="13466" x="8637588" y="4111625"/>
          <p14:tracePt t="13478" x="8431213" y="4214813"/>
          <p14:tracePt t="13479" x="8196263" y="4360863"/>
          <p14:tracePt t="13490" x="7888288" y="4552950"/>
          <p14:tracePt t="13498" x="7564438" y="4772025"/>
          <p14:tracePt t="13505" x="7432675" y="4889500"/>
          <p14:tracePt t="13513" x="7138988" y="5081588"/>
          <p14:tracePt t="13520" x="6610350" y="5492750"/>
          <p14:tracePt t="13527" x="6478588" y="5610225"/>
          <p14:tracePt t="13535" x="6227763" y="5815013"/>
          <p14:tracePt t="13544" x="6007100" y="5991225"/>
          <p14:tracePt t="13551" x="5788025" y="6167438"/>
          <p14:tracePt t="13561" x="5611813" y="6329363"/>
          <p14:tracePt t="13569" x="5537200" y="6388100"/>
          <p14:tracePt t="13577" x="5391150" y="6505575"/>
          <p14:tracePt t="13585" x="5287963" y="6592888"/>
          <p14:tracePt t="13600" x="5184775" y="6681788"/>
          <p14:tracePt t="13601" x="5083175" y="6740525"/>
          <p14:tracePt t="13611" x="5008563" y="6784975"/>
          <p14:tracePt t="13618" x="4935538" y="6827838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CCF259-7883-664E-B3B3-FC90F219D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21" y="396117"/>
            <a:ext cx="5217172" cy="1158857"/>
          </a:xfrm>
        </p:spPr>
        <p:txBody>
          <a:bodyPr anchor="b">
            <a:normAutofit/>
          </a:bodyPr>
          <a:lstStyle/>
          <a:p>
            <a:r>
              <a:rPr lang="en-US" sz="3700" dirty="0">
                <a:highlight>
                  <a:srgbClr val="000000"/>
                </a:highlight>
                <a:latin typeface="Algerian" panose="020F0502020204030204" pitchFamily="34" charset="0"/>
                <a:cs typeface="Algerian" panose="020F0502020204030204" pitchFamily="34" charset="0"/>
              </a:rPr>
              <a:t>1980 - 2018 NBA Championship Stats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68C940D-4516-4630-B49F-65C1A82FE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91258" y="619275"/>
            <a:ext cx="932200" cy="932200"/>
            <a:chOff x="10791258" y="619275"/>
            <a:chExt cx="932200" cy="932200"/>
          </a:xfrm>
        </p:grpSpPr>
        <p:sp>
          <p:nvSpPr>
            <p:cNvPr id="16" name="Graphic 212">
              <a:extLst>
                <a:ext uri="{FF2B5EF4-FFF2-40B4-BE49-F238E27FC236}">
                  <a16:creationId xmlns:a16="http://schemas.microsoft.com/office/drawing/2014/main" id="{160C130F-E752-44CF-98A8-75490C2A2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7" name="Graphic 212">
              <a:extLst>
                <a:ext uri="{FF2B5EF4-FFF2-40B4-BE49-F238E27FC236}">
                  <a16:creationId xmlns:a16="http://schemas.microsoft.com/office/drawing/2014/main" id="{9690DAC5-9FBA-4943-959B-751AF2B46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93F2521-5FCA-4EE4-ADB9-C71AB81B8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91531" y="1216299"/>
            <a:ext cx="1598829" cy="531293"/>
            <a:chOff x="6491531" y="1420258"/>
            <a:chExt cx="1598829" cy="531293"/>
          </a:xfrm>
          <a:solidFill>
            <a:schemeClr val="tx1"/>
          </a:solidFill>
        </p:grpSpPr>
        <p:grpSp>
          <p:nvGrpSpPr>
            <p:cNvPr id="20" name="Graphic 190">
              <a:extLst>
                <a:ext uri="{FF2B5EF4-FFF2-40B4-BE49-F238E27FC236}">
                  <a16:creationId xmlns:a16="http://schemas.microsoft.com/office/drawing/2014/main" id="{701F4A7E-EE52-4FFF-847D-941A57F6E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44C45BFB-2AD2-45F8-9F4B-9151A686E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82FD8094-5F5E-411D-96E3-0D8E76B94F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1" name="Graphic 190">
              <a:extLst>
                <a:ext uri="{FF2B5EF4-FFF2-40B4-BE49-F238E27FC236}">
                  <a16:creationId xmlns:a16="http://schemas.microsoft.com/office/drawing/2014/main" id="{F3FB933A-7D1C-4A1F-9589-2006261FD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65C4036-D195-4D1E-B436-A03795967C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54F38E9F-35FC-437D-BE4E-33FDF60565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B7E220D-70BE-46E1-87EA-9239C1082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54385" y="4466592"/>
            <a:ext cx="1443404" cy="1443428"/>
            <a:chOff x="10154385" y="4452524"/>
            <a:chExt cx="1443404" cy="1443428"/>
          </a:xfrm>
          <a:solidFill>
            <a:schemeClr val="tx1"/>
          </a:solidFill>
        </p:grpSpPr>
        <p:grpSp>
          <p:nvGrpSpPr>
            <p:cNvPr id="28" name="Graphic 4">
              <a:extLst>
                <a:ext uri="{FF2B5EF4-FFF2-40B4-BE49-F238E27FC236}">
                  <a16:creationId xmlns:a16="http://schemas.microsoft.com/office/drawing/2014/main" id="{FC1A5110-77D2-40E7-81AD-268BA675F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4FA2A3FD-1B3F-42AF-BC02-85F36E0565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7AD487CA-8FBC-4540-AC49-97AE50C651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0D84CF57-47D1-43F3-A27F-4554C8874D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CBEE7FBD-98AD-4AD4-8928-24BF44632D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84FD382E-B389-4D8F-A55E-6DFA291F0E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98382AB7-ABEA-406A-BC9C-E929CB72C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687410AC-739F-4AF0-B3F3-BA1EE2D846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297F7ECB-7025-4A18-B6C1-9A8F179D8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E8BF277F-8AC7-4B9F-A748-658BC32F47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3861EEE4-BFC2-47F9-B33D-2CF7EF91D1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6EDB4948-A661-493E-A726-89FD160435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690295D3-F01C-40D4-AC18-38CDB597DD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DE279E4F-F139-423E-AF42-7C309EE9EE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BE503EF8-F0B7-4F0E-B82E-742BB8DB8E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8BF1F2E6-2E0A-4F5C-AF29-167B9214DE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D465F6F4-1BA9-4F7B-9980-3571C7C5CC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FFF3428D-3135-4073-AB27-8292AA421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2EE4FAE5-DC40-43E2-BACB-84C2CCDA3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97E1E565-91F8-469C-998D-413D4E3D00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7AADD30B-6564-45CD-A760-00AD0ED73C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3B9ABBD5-5E76-4812-A4CF-2A8B16ADA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2F97912E-EDA5-4A75-A106-B25426BB66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A8D15062-DCA7-43EE-AB75-CD9C80F379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80EB5712-3433-46B4-A8DF-04A8D03E3E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6F3BFE28-EB41-4640-802B-FAA4F73787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203F4E0E-E3AE-4B10-B1BC-529CC3CD03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1B83F41D-7419-46EC-8C00-37127DC3AA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9991303F-ED54-4483-97A9-3143D1CA72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0B99A87F-D826-40DC-B688-B209D5253B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3CB798D6-E3C9-41B2-8F20-F0CF870681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9CF03CDA-070F-49AE-B37C-4D08A1BAD2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D4CBFC42-413D-4BC6-9BEA-078040C01E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24A02437-3BDD-4242-9C52-0DB006A35E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7209D1D0-DC11-43F3-8050-D8C01D3B62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8A37369D-62F1-4A67-B1A1-658CBED41D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68CD3744-B811-40BE-B10F-4D5B1AA93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3048B8EA-2CD0-40CF-B570-BD99E0F77C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2D8EA840-350B-405A-A1BB-40D93A00ED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6BFAC7FE-90ED-4400-9E88-D3EB802CF4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F8A49AFF-4D6A-4290-A811-6ADBC2A2A5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A5267CD0-3312-488A-ADC9-2A215FC9B5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734AF3AE-4171-471C-AFDE-0A4B563D95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9761283D-6867-470C-85BB-833A5997B7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232907EC-87D6-4A76-97C7-ED83798B87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9AE06A14-FDDB-4888-9F8A-C027B6FC7A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408FBBF8-91F0-43DF-84FE-8585BD4C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40F8B312-3204-4812-9CED-599503CC06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B3163C36-49A9-42CD-84AB-945A548107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C737819E-C741-419C-8B07-6CBF226F4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86094C82-164A-490B-A711-CBC5914A7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B97614F7-51E5-4AEF-B768-8C452874D2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B6227872-28BD-445D-96AD-EF00622F89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C1DC2CF0-2FA0-43FC-9509-0C6DB072B6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9795B481-57FF-4E8E-83AA-E5D2E3E2F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148378AF-5FAD-46E5-9709-EA405E6749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A673CCD4-0D19-45A5-A1E8-0C6F8E2C41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EE686E15-638D-450E-BD41-9EEC16695B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19970629-2923-493A-A315-FA7EDF1312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D8839461-CBD3-4A9A-BBCF-09A8835874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06ACA65A-A638-4499-9A58-4BBB2D8502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1E2A7DEF-7652-4468-8E3F-6FF0C0A9F9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B20F00C4-6808-4F91-8495-A7C27E49A1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4254291C-CB21-424F-AF32-0C70F16421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C6D37468-BE92-4741-86A9-1417F2AA43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2A361414-EF46-4101-B08C-BA761D10D3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62B99449-370E-4EEE-9DB6-159197F278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FAA977E9-699A-4D73-B0CF-CE0C4EB20C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9EDD115C-F555-4352-B8FB-C7F9829FAA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9454379A-04D7-4413-8E59-262DB6BCD1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8E65F25A-79A5-4F0D-A340-475979F28C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838E1E5B-3968-49BD-843C-C8C0F44C6E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94CA466D-7602-4464-BAB2-071A59F8A9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4A1357E7-09DA-4B68-A637-F277764E94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1EFCA436-DAC9-4B9E-82BE-E0DE3F5C8A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FA482722-F397-4F01-97DD-D018FE6378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5CF6C289-6A1B-4031-84CC-4DA52D08ED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42F190D1-D9E1-46D5-A212-6560B860B6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08ADD086-4DD1-4EBA-BC75-CD93AE4D44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75A280D7-478F-468E-9644-B09B8FDEB7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C9BE9354-BB23-458F-9AE3-DD8AC4F1E6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861A354D-F521-44EF-9140-7393D26D2E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C76B3340-3BF4-4FB9-B7FA-751617C73B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C802BF6D-7C7F-41BF-B0CA-C5E6AFABB3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712FB0EF-009B-4384-BD25-D3C6EBCC97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922F2BA9-9373-465D-8F24-F58DB9B1B7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4FAD72B3-1B8B-4B05-B201-419A776FB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AC81E68B-1417-445D-9B51-60A0F91E5B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7D5A9E27-E07F-4466-9021-D25D85CDC9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CF5DC41D-2B9C-4659-9F3E-C3A2BDE8B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5AA3263F-DADF-4BDD-82AC-F44BC4FE0F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8999662B-626A-4D98-920C-CDA407F83B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D6C410A6-2F1A-4222-8D50-2781C5D7E5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9221CD39-A736-45F1-92AA-8533C1D277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B3025FBC-7A41-410A-AC63-DD483277D2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09A5D562-F236-406C-A6FF-163F8FE290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98086E1B-8B11-4A2D-BB70-33C51E4762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7B908F0B-B32A-46B3-8587-82EC271B8C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B2687ECF-D561-41B0-AD3C-7F627A412B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F7F6218A-89E1-41D8-8C8C-6CF0F70F50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CAFE4E14-C851-4334-9F44-DFD70DD46D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7011BCD2-D4B9-4726-8FF7-FF4B12983A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D21E20DA-52FD-41FC-AB37-5468D9F208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69EB0F03-97F9-4207-9552-FD5F92185E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F1675131-367D-4E22-8170-BE1BCA565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8CA3664D-20A4-4FCC-9CD3-E7A452C5B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A9515CFE-D1C5-4594-A572-DB2235C694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DCFB6755-EA85-4DA9-A570-59F500E95F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824F6828-D6CE-44D4-BF48-6FA7F58862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97E302B6-BC6F-4DF5-B1FA-3BEE992671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42327E29-F07F-4C06-A1E3-19EBCABEE3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1FF70127-1DB3-4507-ABD4-BE6242907A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9655D743-D6D1-4AAF-8644-B7B6053308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AEB3D1EA-07D1-4406-BF5A-AEA41D7D21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0DFB99DC-1A5F-455D-9AD5-B84298D1CB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30CD14F4-787A-4CB1-87CB-FD4A288166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A23CE74A-BDFD-4B56-84CA-734581FCF2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9E4FE61F-77E6-40E1-97B9-2B88B7CE9C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3C5471DE-7760-4942-9752-D8676B2BED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AFC6266D-DA02-4614-88F2-7077DCC291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AE1A43A2-78D9-4279-B715-FED7BD949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A2B18DEA-1741-42E2-9097-7B5DE00183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A78E9B74-5DCA-4B60-89A6-2B3A85E24A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057B4547-96DD-4BA0-994D-C76DE93AD3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30454D66-4E7A-44FE-9822-3D34133AB3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29051627-5724-440D-8B81-D4F83BE986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38507626-34D1-4BBF-B9EF-BDE8BBBFD6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209CB8E9-BC41-4D95-B65F-8285256ADF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FB597DBE-D5A0-45B1-A659-8452BF04A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053D2250-26AE-4ED4-8644-0A23D1CBC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932173CC-8796-4913-BFB5-DEABBA8553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79FC0C90-AECD-45F4-8BAD-CA3DAC393C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9475113E-1AC5-4621-A394-9D0657FC01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EF8491AB-6DD8-4293-B4D7-550388F1BB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1851A60B-8BBD-4C38-9143-0AF1DC7836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B9810BA7-727E-4871-A866-A0CD5EE6CD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E2252C24-7565-4F9E-81B7-F0385F30CB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91095F58-4C7C-4261-AF74-4C8BEA99F8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A79FED60-FFC3-4420-BB54-25D7E3D20C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1B619CEC-F915-4E63-AF98-E4212F9F66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03FBB620-A91A-4FF4-B380-DC4FEC600F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912F7E0D-8362-4060-BB77-EC596B279A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4F11F9EE-F36A-4206-AE5B-60825B153B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F342A80B-ACB4-4C6F-8250-212611A28B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D4EC40C9-93C0-498E-A05D-17EF46BB9B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E42CF2F2-4895-495A-B10B-EE6C93BDB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2AFEDFDC-CB51-46B4-8294-26B55F973A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AD19ED5F-B560-4366-AD14-9EC71C7ED6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42E95D3F-2E55-4021-9D6F-B6E7224C9B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F45660DB-2DA2-4937-B362-69FA55D2B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FA488514-5D26-42FF-BD81-E9F2E1DE36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421E4366-604D-4893-BE4C-08D448A06C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9128E702-7B78-4B59-BAB4-530DF53A8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97456D98-32F2-4486-81EE-5CBDC51379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F3173B06-C53D-4E52-B3D3-7D10BB963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A5E08649-A0F1-4F92-9B1A-23DD0768E2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0386755E-BD00-42F5-8AFD-3FE177FD6E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38479D89-3237-4F5A-9785-2F84E973FC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F86502C8-2734-48E5-9834-A8435644CD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CEA77AA6-BB37-4CE8-9E75-DB4F595BA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CF79F8C8-5618-4880-A26B-8310380F0E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880EE80C-A78F-4B21-985E-50CACEF2EB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id="{0EDC8879-9797-42E5-AB8E-E36229BF3F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1B37764D-AF04-4F2C-81D9-5EFA3E5C02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31C6105B-1E1B-4444-A6E5-5B157F3C16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559B4EC8-EFFF-4DCA-AAB8-26AF6679DE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ED93E274-9D58-4EC9-80D4-33D9D3A090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" name="Freeform: Shape 364">
                <a:extLst>
                  <a:ext uri="{FF2B5EF4-FFF2-40B4-BE49-F238E27FC236}">
                    <a16:creationId xmlns:a16="http://schemas.microsoft.com/office/drawing/2014/main" id="{6E5616A1-0B5F-4D6D-910E-792B393B33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" name="Freeform: Shape 365">
                <a:extLst>
                  <a:ext uri="{FF2B5EF4-FFF2-40B4-BE49-F238E27FC236}">
                    <a16:creationId xmlns:a16="http://schemas.microsoft.com/office/drawing/2014/main" id="{BDD0D9C8-A2E7-4C95-BBC5-5E2D62D67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" name="Freeform: Shape 366">
                <a:extLst>
                  <a:ext uri="{FF2B5EF4-FFF2-40B4-BE49-F238E27FC236}">
                    <a16:creationId xmlns:a16="http://schemas.microsoft.com/office/drawing/2014/main" id="{509401FA-7222-4A17-828C-1729888E93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9" name="Graphic 4">
              <a:extLst>
                <a:ext uri="{FF2B5EF4-FFF2-40B4-BE49-F238E27FC236}">
                  <a16:creationId xmlns:a16="http://schemas.microsoft.com/office/drawing/2014/main" id="{7B025375-9B31-46A6-87EC-BA8E94E67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54AFC84-3FCF-4783-9CE6-BE7BCF5CB7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EC3B2D5-1605-4334-8CC6-33D5D53E7F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893286B7-109A-47DD-BD18-3A8E2FCDF5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6E4611D-D180-45CC-95F3-4D780BF21A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075D9DF6-64E6-48A9-89BE-1AEDF3DBA2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A77E91B6-62FE-4219-8648-2FA062EE04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E05794AA-8ED8-4FEB-B9E2-3D6829552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0CEF7D50-E12D-4F46-9B10-16E903FB7F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4D885088-5CE2-4ABB-AC5F-8E295C63A4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B7F9B5BB-81CC-442B-B607-5F084799E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1CC6AB35-BB47-42CE-9492-77B57C3613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13E089E-A0F7-4B85-BFEF-EABBF38248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306C271-11BD-4ACA-99FC-BC847B6ABD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A51C39C2-B68B-4FB3-AF93-3B6EFC5EB8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D19A9E62-BA64-414F-9053-428828BD4F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90F1A2A5-D670-4734-B018-570175184E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D896E20F-D59A-4E5C-AAC2-ED79FCAC3C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3B49622-0DD4-4378-A974-3EC752B2DE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BF83D4D-5E95-4F61-8A1C-624625209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FB270157-AA6D-4EE4-9506-368F8C97C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94DA0BEE-AE9D-4CE8-B249-C229E628E8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AD089CCA-7A85-405E-9AF7-96F814E3B8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E30352E-9DBA-4777-A093-B6F3D60607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264C5F14-2A45-42AA-948A-6C7D19578F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B3CF5D72-A8B6-4A2B-8F09-46F06C3B96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8D32D7ED-2507-43E0-BCA0-69F1D92198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6029896F-72B5-4FBB-98D7-A4A6B7A8E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C735037E-DA25-4564-960C-F744D00E1C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975717CD-2FAA-46E2-825A-5A409DC36D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9ABAD2C5-9937-47FF-9A17-132CEA54C7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5319C0FD-333B-49B2-B54F-959084B1C6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A3F88462-C743-4DF3-9A31-09108B3DD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5A47CC3C-9310-422C-8AF8-CF56E286B3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64CBAB0F-DFA6-4370-AF0D-EAEA0DA18E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CB75D567-78A7-4986-B241-E03EB5B6A7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A6065FE5-5B5D-426F-A331-FFB91E483E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48748863-F066-4C39-BA9E-951EA19F14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2988B46B-EC58-4704-8960-75C617B2CE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C8F94F3-22A8-4403-BAF4-DA1344D120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144F6B6-FBD2-44C5-93F2-36FB060AB8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FDFF1114-943E-4377-9482-AC35E9B91E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E29A169E-8860-41C6-B2BA-656C9E87F5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D1DA92F1-025A-41CC-892D-006269B6C0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5B423574-AD0E-466C-A690-E3BF7ABCC0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C37E67DD-12D5-49FA-AE92-B1F4186329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3E085075-A03E-4D1C-A2BE-219D51E775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A552ECBE-4DF7-4004-80CB-33A3864DC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B1DFB18-112F-43BE-938F-949ACF4CE4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7107EA75-B66F-478F-A9A4-8BE4090A18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B032A1FF-0163-4F65-9627-3D0E330E79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68F81DD7-3941-40F3-A5C5-1D25AD61E7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767D955C-E4A5-47E9-B07D-7C7FD8E395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331DEA5B-7DF4-4F3E-B837-7388E6701C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F640D8A9-2845-4810-99AA-3464C47FB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1AA428D-A610-40EA-926D-72664C6A3A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88B6BF5-3A26-476D-AF79-46892B0AEB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A0D38E94-BDA0-466A-866C-7D754B54B6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2E4807B4-64BB-4BB1-A6C7-B9F8B78FE5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B74427A-2B27-4328-8ECD-0166E61D8A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058C6F50-4093-4240-B613-EA20F73E29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41C2F64-B446-495C-B3ED-DA19115FD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DEDDACDA-D780-49ED-88B3-AC1E6CECD3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3B6F340F-6BFF-4869-B569-850333B1C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C4FC277F-1805-46F5-8D99-EE30A5FCD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DE3D8861-A4CB-46F2-812C-4857D1E763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5C3AD847-D9CA-4EC5-890E-21244786F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CA89CE44-4244-411C-A74F-1446D8BC13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60E6026F-2714-4620-8EE9-3C55C2D6C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C0A828ED-45A9-4D69-975D-19CD36650C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970CBCD0-B8B7-483D-A17D-9351A1A47F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8BDEF120-B9AE-44F5-B98D-937D9C9293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A8C22314-7ABA-46AF-98F6-EA626787D8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8E57EC52-CDFD-4DC8-8C7F-DA76CBC94D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2E44CDAD-CC81-4519-A934-3E75CB58F7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D7234B76-B5E7-497F-8C9A-BEADE7D2A5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D308AC98-72DE-4623-8351-5CDBA5F858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16BCA60F-A345-4A89-8E76-8F628DE24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B712711F-FF52-40E0-8B6D-7AB132EFBB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EBB99ABA-6734-4713-A9AA-6A0613DB3D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A8DBC39A-A841-4DAD-A5EE-BAD254A4FA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E88E8002-19BD-4C58-ACEF-D092676D50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637DEA0B-D0C3-4386-B016-9012088810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1E085198-3B84-4E70-8004-5B739F0D0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1F8854E4-646B-4843-9429-2E68B3AE9A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D75E4420-1C5B-4C29-9622-F3DA7E0BF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69099746-E839-480D-A294-3851848558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35C60C66-6A6A-42B6-82CE-9F5BCAD5FF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85425DE-B5F8-4166-8F76-168A6E6F58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AF5E9558-8664-40E2-818A-C90536250A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620CC716-8E51-492E-95F3-7DF5778E85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87956267-D439-4A6C-8779-9864DDF69C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E566625F-0177-4163-AAC6-DD5AA3525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01580694-1781-46F9-B2C4-76F4689BAD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1635D9A5-51BC-49A2-9AE2-4C8147FC5E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B6D58AC8-F8B3-4C3D-AE9F-26677AE638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53CA316E-6515-47CF-9F53-7A0EE31AFA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F8E79866-F842-47A5-8D8C-0185FD69D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A1939D2F-E660-4CFF-BF9C-2146DD9CC1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3F048F16-4CC3-406C-93A3-3CEDF31C42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BA5658A8-AB7B-409C-A206-50CDD5818C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1A4F8AC2-9FA1-4E5B-ACB2-661CAABFEE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6438DDE6-AE18-4B2A-92CE-57D6032A1C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19B002FA-1035-4DE8-8097-3675A4FB2E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699ADFD1-CBA1-4C59-A545-CA6EEAF2C4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85DDA6CB-B8BF-4E57-BF2E-5C880FAF87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6A8B2946-9D70-4DD4-B9B2-606E8F83A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C319A466-F3AE-4F1F-BD2F-77D9F148B0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C6CF0A07-A757-404E-9880-5AF3D52DE4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DD3C2686-5B08-4159-865F-1B0A72E7EB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5AAB7354-0524-4F71-83F0-35FAFA9EE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C93C7EEE-727B-4A0D-AA01-3B0893F866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F98C909-0D3D-402C-86A1-9647DA57B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29CF4616-0FC7-4D90-97D4-47F26C31BF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A5151952-7057-44BC-B171-EC280CDD30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0CC14CA9-836E-4131-9614-CC7AF80C7A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B9227461-A59A-437A-A371-0B3DD0510E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4564435B-AE59-45CC-A733-1D61AB9A5F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24964014-4F54-4767-B2A1-1E68A49A2E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AB12DA42-BE2F-486C-A207-50F0B2A0D6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F35083CD-4EE4-48A6-BDE4-DCEB0CD087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2ACA69B4-304D-4E76-91E8-B824CC474C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05FBB8B7-7087-4F0C-8A80-BA19FA3C59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08B546A-B18E-4E08-B52F-1F1FB4515C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4D083028-5844-4BA9-91D6-6066256F8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46BDB7B8-D976-4509-BB67-E960BEB6E3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1F8D90CC-4AD0-49F4-B215-61FD0A2FE8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FA255F4C-2D85-48C3-A425-B1B090100A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64D88F2F-ACB0-4172-BB9F-71ABC334DB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6102F024-AF29-4883-BE6C-52EFD02071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809DB4B0-EDB8-4635-9A3D-B48E596585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BA4BB9B4-19AF-4964-8FDE-1C02C01F37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3466ACF5-678D-47AC-A8E1-250FBEA6E5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CF4BE354-56F1-4CC0-ABC3-CFA2255599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1FF6AB4A-7E14-48F4-B58E-D3BCD7F55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826A8026-2DFD-4691-81ED-CF8C6C8101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DCBE85A3-D478-4EBF-A094-768EDE80E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9B03629E-D0C6-47D9-9E55-FB00BFBAD0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7ECA1C99-3F19-4C93-9683-CDDBE2840F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6E53F2EA-BC30-4BEC-BBA5-FF485FD8B6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4FE941FB-7EBE-489D-B1D8-06BC9E2F78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4FCECFFB-D979-4814-99CC-B8C0CCE047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5218BC88-1436-4861-9108-ED5C49172D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7C43492A-8ADB-4CDA-976F-F9159DE14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448A8C4E-CD2B-4E83-895D-6B1071C5E9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2315E315-11E8-4514-BE71-EEA42E2372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26C36A72-5D83-400B-9DC6-D6A4F7D365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DF388598-6DD8-4B12-8DBD-1F8933348E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2ADD8C0-C6F0-46A9-8D78-B6026B55BD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B5CC1749-FD2F-40FD-AA5A-CAFE9C6E2F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38F5A197-D6C9-4BDB-A9DE-7FFE84B351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0B6C64F3-7126-4337-9067-15A64EF535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5A902BCF-C9BF-4566-AC1E-1E91502F2B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09B1FBFF-C965-462A-9B34-D01689CAFE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C13CFECF-7502-40A2-92A6-3DBC74DF93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01280C84-683C-4088-8E3C-8A98A6749E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3747508C-3AE5-4D8D-A086-A46FDBEDEE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EEC02501-119D-4C07-AB8C-A131B125B1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8F899201-EDD3-4F1A-89A6-345290E70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225488C2-1481-42C0-AE4D-4052F7EFF7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84F224FC-B0FB-4A2E-A9BD-0F7CFB241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D04F68AF-F37B-4407-8471-E549ADCFAA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6030291B-8F7B-4D02-A35F-561C0DAA8A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3E961417-D5BB-4D51-8FD8-3402284256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133EAFF3-FE9C-4606-89F9-19982C0FE9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01882DC7-070C-47B0-B378-FA112A6CAC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BDF1B4B0-0A75-4538-A610-7272090817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6E4AD28E-F206-45E2-9B00-A2E68FFB43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735023C8-4EFD-461A-8FFD-C78035856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7FFEB6B5-C11C-4B5F-BCC4-C86C5659E6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pic>
        <p:nvPicPr>
          <p:cNvPr id="379" name="Picture 378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5D5D6625-4F9A-4646-93B1-F020622CB1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13" y="1723697"/>
            <a:ext cx="7830207" cy="4992413"/>
          </a:xfrm>
          <a:prstGeom prst="rect">
            <a:avLst/>
          </a:prstGeom>
        </p:spPr>
      </p:pic>
      <p:pic>
        <p:nvPicPr>
          <p:cNvPr id="387" name="Content Placeholder 386" descr="Icon&#10;&#10;Description automatically generated">
            <a:extLst>
              <a:ext uri="{FF2B5EF4-FFF2-40B4-BE49-F238E27FC236}">
                <a16:creationId xmlns:a16="http://schemas.microsoft.com/office/drawing/2014/main" id="{E843F438-4BA5-9E4C-A500-65393E83A6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762900" y="1518055"/>
            <a:ext cx="2028358" cy="4351338"/>
          </a:xfrm>
        </p:spPr>
      </p:pic>
      <p:sp>
        <p:nvSpPr>
          <p:cNvPr id="388" name="TextBox 387">
            <a:extLst>
              <a:ext uri="{FF2B5EF4-FFF2-40B4-BE49-F238E27FC236}">
                <a16:creationId xmlns:a16="http://schemas.microsoft.com/office/drawing/2014/main" id="{F9C42AD0-FB57-D94E-88E9-BB2036457892}"/>
              </a:ext>
            </a:extLst>
          </p:cNvPr>
          <p:cNvSpPr txBox="1"/>
          <p:nvPr/>
        </p:nvSpPr>
        <p:spPr>
          <a:xfrm>
            <a:off x="8762900" y="5869393"/>
            <a:ext cx="2028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6" tooltip="https://ro.wikipedia.org/wiki/Fi%C8%99ier:NBA_Logo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7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390" name="Audio 389">
            <a:hlinkClick r:id="" action="ppaction://media"/>
            <a:extLst>
              <a:ext uri="{FF2B5EF4-FFF2-40B4-BE49-F238E27FC236}">
                <a16:creationId xmlns:a16="http://schemas.microsoft.com/office/drawing/2014/main" id="{5D8D81AC-E320-5B4D-BFC2-D6731E28172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943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890"/>
    </mc:Choice>
    <mc:Fallback>
      <p:transition spd="slow" advTm="248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9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90"/>
                </p:tgtEl>
              </p:cMediaNode>
            </p:audio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529" x="2041525" y="6813550"/>
          <p14:tracePt t="551" x="2100263" y="6667500"/>
          <p14:tracePt t="553" x="2232025" y="6343650"/>
          <p14:tracePt t="568" x="2262188" y="6256338"/>
          <p14:tracePt t="569" x="2379663" y="5962650"/>
          <p14:tracePt t="585" x="2408238" y="5888038"/>
          <p14:tracePt t="586" x="2468563" y="5741988"/>
          <p14:tracePt t="601" x="2527300" y="5594350"/>
          <p14:tracePt t="603" x="2628900" y="5359400"/>
          <p14:tracePt t="618" x="2762250" y="5095875"/>
          <p14:tracePt t="631" x="2863850" y="4948238"/>
          <p14:tracePt t="634" x="2952750" y="4816475"/>
          <p14:tracePt t="649" x="2997200" y="4743450"/>
          <p14:tracePt t="650" x="3084513" y="4611688"/>
          <p14:tracePt t="666" x="3173413" y="4508500"/>
          <p14:tracePt t="667" x="3260725" y="4391025"/>
          <p14:tracePt t="683" x="3333750" y="4287838"/>
          <p14:tracePt t="684" x="3408363" y="4200525"/>
          <p14:tracePt t="700" x="3481388" y="4097338"/>
          <p14:tracePt t="702" x="3540125" y="4008438"/>
          <p14:tracePt t="718" x="3657600" y="3832225"/>
          <p14:tracePt t="730" x="3716338" y="3744913"/>
          <p14:tracePt t="732" x="3789363" y="3671888"/>
          <p14:tracePt t="748" x="3892550" y="3524250"/>
          <p14:tracePt t="764" x="3951288" y="3451225"/>
          <p14:tracePt t="766" x="3981450" y="3421063"/>
          <p14:tracePt t="785" x="4054475" y="3333750"/>
          <p14:tracePt t="800" x="4127500" y="3230563"/>
          <p14:tracePt t="813" x="4171950" y="3157538"/>
          <p14:tracePt t="825" x="4186238" y="3127375"/>
          <p14:tracePt t="827" x="4216400" y="3084513"/>
          <p14:tracePt t="841" x="4230688" y="3054350"/>
          <p14:tracePt t="853" x="4259263" y="3009900"/>
          <p14:tracePt t="854" x="4289425" y="2967038"/>
          <p14:tracePt t="867" x="4289425" y="2936875"/>
          <p14:tracePt t="868" x="4333875" y="2878138"/>
          <p14:tracePt t="879" x="4348163" y="2849563"/>
          <p14:tracePt t="889" x="4362450" y="2819400"/>
          <p14:tracePt t="900" x="4376738" y="2790825"/>
          <p14:tracePt t="901" x="4392613" y="2746375"/>
          <p14:tracePt t="915" x="4406900" y="2716213"/>
          <p14:tracePt t="916" x="4421188" y="2687638"/>
          <p14:tracePt t="930" x="4435475" y="2657475"/>
          <p14:tracePt t="939" x="4451350" y="2628900"/>
          <p14:tracePt t="7756" x="4406900" y="2628900"/>
          <p14:tracePt t="7762" x="4362450" y="2614613"/>
          <p14:tracePt t="7780" x="4275138" y="2598738"/>
          <p14:tracePt t="7782" x="4230688" y="2598738"/>
          <p14:tracePt t="7795" x="4186238" y="2598738"/>
          <p14:tracePt t="7806" x="4141788" y="2598738"/>
          <p14:tracePt t="7808" x="4098925" y="2598738"/>
          <p14:tracePt t="7818" x="4068763" y="2598738"/>
          <p14:tracePt t="7829" x="3965575" y="2614613"/>
          <p14:tracePt t="7831" x="3878263" y="2628900"/>
          <p14:tracePt t="7847" x="3789363" y="2628900"/>
          <p14:tracePt t="7848" x="3687763" y="2643188"/>
          <p14:tracePt t="7860" x="3584575" y="2657475"/>
          <p14:tracePt t="7862" x="3436938" y="2657475"/>
          <p14:tracePt t="7873" x="3305175" y="2657475"/>
          <p14:tracePt t="7883" x="3157538" y="2657475"/>
          <p14:tracePt t="7892" x="3084513" y="2657475"/>
          <p14:tracePt t="7900" x="2952750" y="2657475"/>
          <p14:tracePt t="7910" x="2732088" y="2657475"/>
          <p14:tracePt t="7911" x="2659063" y="2657475"/>
          <p14:tracePt t="7923" x="2424113" y="2628900"/>
          <p14:tracePt t="7941" x="2071688" y="2584450"/>
          <p14:tracePt t="7958" x="1851025" y="2555875"/>
          <p14:tracePt t="7971" x="1719263" y="2525713"/>
          <p14:tracePt t="7987" x="1644650" y="2511425"/>
          <p14:tracePt t="7988" x="1601788" y="2481263"/>
          <p14:tracePt t="8000" x="1557338" y="2466975"/>
          <p14:tracePt t="8001" x="1527175" y="2466975"/>
          <p14:tracePt t="8012" x="1527175" y="2452688"/>
          <p14:tracePt t="8021" x="1512888" y="2452688"/>
          <p14:tracePt t="8030" x="1498600" y="2452688"/>
          <p14:tracePt t="8041" x="1498600" y="2438400"/>
          <p14:tracePt t="8060" x="1498600" y="2422525"/>
          <p14:tracePt t="8067" x="1484313" y="2422525"/>
          <p14:tracePt t="8077" x="1484313" y="2408238"/>
          <p14:tracePt t="8086" x="1484313" y="2393950"/>
          <p14:tracePt t="8492" x="1468438" y="2393950"/>
          <p14:tracePt t="8504" x="1439863" y="2393950"/>
          <p14:tracePt t="8516" x="1409700" y="2393950"/>
          <p14:tracePt t="8518" x="1366838" y="2393950"/>
          <p14:tracePt t="8528" x="1336675" y="2393950"/>
          <p14:tracePt t="8538" x="1292225" y="2393950"/>
          <p14:tracePt t="8539" x="1263650" y="2393950"/>
          <p14:tracePt t="8550" x="1233488" y="2393950"/>
          <p14:tracePt t="8558" x="1204913" y="2393950"/>
          <p14:tracePt t="8566" x="1160463" y="2379663"/>
          <p14:tracePt t="8576" x="1116013" y="2379663"/>
          <p14:tracePt t="8585" x="1071563" y="2363788"/>
          <p14:tracePt t="8595" x="1028700" y="2363788"/>
          <p14:tracePt t="8596" x="1012825" y="2363788"/>
          <p14:tracePt t="8609" x="969963" y="2349500"/>
          <p14:tracePt t="8611" x="939800" y="2335213"/>
          <p14:tracePt t="8625" x="925513" y="2335213"/>
          <p14:tracePt t="8637" x="895350" y="2335213"/>
          <p14:tracePt t="8638" x="866775" y="2320925"/>
          <p14:tracePt t="8651" x="852488" y="2320925"/>
          <p14:tracePt t="8652" x="822325" y="2320925"/>
          <p14:tracePt t="8663" x="793750" y="2305050"/>
          <p14:tracePt t="8674" x="777875" y="2305050"/>
          <p14:tracePt t="8683" x="763588" y="2305050"/>
          <p14:tracePt t="8704" x="749300" y="2305050"/>
          <p14:tracePt t="8713" x="749300" y="2290763"/>
          <p14:tracePt t="8726" x="749300" y="2276475"/>
          <p14:tracePt t="8735" x="749300" y="2262188"/>
          <p14:tracePt t="8744" x="749300" y="2246313"/>
          <p14:tracePt t="8752" x="749300" y="2232025"/>
          <p14:tracePt t="8760" x="749300" y="2203450"/>
          <p14:tracePt t="8768" x="749300" y="2187575"/>
          <p14:tracePt t="8777" x="763588" y="2173288"/>
          <p14:tracePt t="8787" x="763588" y="2159000"/>
          <p14:tracePt t="8795" x="763588" y="2144713"/>
          <p14:tracePt t="8804" x="777875" y="2128838"/>
          <p14:tracePt t="8815" x="793750" y="2114550"/>
          <p14:tracePt t="8831" x="793750" y="2100263"/>
          <p14:tracePt t="8875" x="808038" y="2100263"/>
          <p14:tracePt t="8890" x="808038" y="2085975"/>
          <p14:tracePt t="8907" x="822325" y="2085975"/>
          <p14:tracePt t="8918" x="822325" y="2070100"/>
          <p14:tracePt t="8929" x="822325" y="2055813"/>
          <p14:tracePt t="8931" x="836613" y="2041525"/>
          <p14:tracePt t="8948" x="852488" y="2027238"/>
          <p14:tracePt t="8964" x="852488" y="2011363"/>
          <p14:tracePt t="8966" x="866775" y="2011363"/>
          <p14:tracePt t="8977" x="866775" y="1997075"/>
          <p14:tracePt t="8988" x="881063" y="1997075"/>
          <p14:tracePt t="8989" x="881063" y="1982788"/>
          <p14:tracePt t="9000" x="895350" y="1968500"/>
          <p14:tracePt t="9014" x="911225" y="1968500"/>
          <p14:tracePt t="9028" x="911225" y="1952625"/>
          <p14:tracePt t="9038" x="925513" y="1952625"/>
          <p14:tracePt t="9131" x="925513" y="1982788"/>
          <p14:tracePt t="9143" x="925513" y="2027238"/>
          <p14:tracePt t="9145" x="925513" y="2085975"/>
          <p14:tracePt t="9167" x="895350" y="2276475"/>
          <p14:tracePt t="9168" x="881063" y="2393950"/>
          <p14:tracePt t="9185" x="852488" y="2628900"/>
          <p14:tracePt t="9208" x="808038" y="2995613"/>
          <p14:tracePt t="9221" x="808038" y="3098800"/>
          <p14:tracePt t="9233" x="793750" y="3186113"/>
          <p14:tracePt t="9234" x="793750" y="3275013"/>
          <p14:tracePt t="9255" x="777875" y="3524250"/>
          <p14:tracePt t="9257" x="777875" y="3656013"/>
          <p14:tracePt t="9270" x="763588" y="3803650"/>
          <p14:tracePt t="9283" x="749300" y="4111625"/>
          <p14:tracePt t="9297" x="735013" y="4287838"/>
          <p14:tracePt t="9298" x="719138" y="4478338"/>
          <p14:tracePt t="9321" x="676275" y="4875213"/>
          <p14:tracePt t="9323" x="660400" y="5065713"/>
          <p14:tracePt t="9340" x="631825" y="5345113"/>
          <p14:tracePt t="9361" x="573088" y="5786438"/>
          <p14:tracePt t="9363" x="573088" y="5962650"/>
          <p14:tracePt t="9373" x="573088" y="6049963"/>
          <p14:tracePt t="9385" x="558800" y="6181725"/>
          <p14:tracePt t="9387" x="542925" y="6329363"/>
          <p14:tracePt t="9565" x="660400" y="6270625"/>
          <p14:tracePt t="9580" x="763588" y="5829300"/>
          <p14:tracePt t="9582" x="836613" y="5462588"/>
          <p14:tracePt t="9598" x="925513" y="5051425"/>
          <p14:tracePt t="9600" x="1028700" y="4611688"/>
          <p14:tracePt t="9615" x="1130300" y="4156075"/>
          <p14:tracePt t="9616" x="1174750" y="3965575"/>
          <p14:tracePt t="9632" x="1277938" y="3568700"/>
          <p14:tracePt t="9633" x="1350963" y="3230563"/>
          <p14:tracePt t="9648" x="1439863" y="2936875"/>
          <p14:tracePt t="9650" x="1498600" y="2673350"/>
          <p14:tracePt t="9666" x="1616075" y="2144713"/>
          <p14:tracePt t="9676" x="1674813" y="1893888"/>
          <p14:tracePt t="9690" x="1792288" y="1381125"/>
          <p14:tracePt t="9701" x="1865313" y="1116013"/>
          <p14:tracePt t="9712" x="1909763" y="836613"/>
          <p14:tracePt t="9713" x="1968500" y="601663"/>
          <p14:tracePt t="9727" x="1997075" y="514350"/>
          <p14:tracePt t="9728" x="2041525" y="338138"/>
          <p14:tracePt t="9744" x="2085975" y="190500"/>
          <p14:tracePt t="9745" x="2100263" y="161925"/>
          <p14:tracePt t="9757" x="2130425" y="88900"/>
          <p14:tracePt t="9768" x="2203450" y="0"/>
          <p14:tracePt t="9795" x="2290763" y="30163"/>
          <p14:tracePt t="9804" x="2349500" y="117475"/>
          <p14:tracePt t="9813" x="2424113" y="249238"/>
          <p14:tracePt t="9822" x="2541588" y="500063"/>
          <p14:tracePt t="9833" x="2673350" y="735013"/>
          <p14:tracePt t="9834" x="2805113" y="1028700"/>
          <p14:tracePt t="9846" x="2981325" y="1395413"/>
          <p14:tracePt t="9857" x="3173413" y="1762125"/>
          <p14:tracePt t="9858" x="3378200" y="2159000"/>
          <p14:tracePt t="9870" x="3627438" y="2570163"/>
          <p14:tracePt t="9882" x="4200525" y="3260725"/>
          <p14:tracePt t="9893" x="4510088" y="3524250"/>
          <p14:tracePt t="9904" x="4832350" y="3714750"/>
          <p14:tracePt t="9915" x="5567363" y="4008438"/>
          <p14:tracePt t="9924" x="5964238" y="4111625"/>
          <p14:tracePt t="9936" x="6375400" y="4184650"/>
          <p14:tracePt t="9947" x="6786563" y="4229100"/>
          <p14:tracePt t="9948" x="6962775" y="4243388"/>
          <p14:tracePt t="9961" x="7329488" y="4273550"/>
          <p14:tracePt t="9972" x="7726363" y="4287838"/>
          <p14:tracePt t="9985" x="7947025" y="4287838"/>
          <p14:tracePt t="9994" x="8005763" y="4287838"/>
          <p14:tracePt t="10006" x="8210550" y="4287838"/>
          <p14:tracePt t="10252" x="8123238" y="4287838"/>
          <p14:tracePt t="10268" x="7916863" y="4287838"/>
          <p14:tracePt t="10279" x="7799388" y="4287838"/>
          <p14:tracePt t="10288" x="7681913" y="4302125"/>
          <p14:tracePt t="10290" x="7550150" y="4332288"/>
          <p14:tracePt t="10305" x="7418388" y="4346575"/>
          <p14:tracePt t="10307" x="7285038" y="4376738"/>
          <p14:tracePt t="10322" x="7167563" y="4391025"/>
          <p14:tracePt t="10323" x="6918325" y="4435475"/>
          <p14:tracePt t="10340" x="6669088" y="4464050"/>
          <p14:tracePt t="10341" x="6434138" y="4494213"/>
          <p14:tracePt t="10357" x="6022975" y="4522788"/>
          <p14:tracePt t="10370" x="5934075" y="4537075"/>
          <p14:tracePt t="10372" x="5772150" y="4537075"/>
          <p14:tracePt t="10386" x="5640388" y="4537075"/>
          <p14:tracePt t="10388" x="5537200" y="4537075"/>
          <p14:tracePt t="10397" x="5494338" y="4537075"/>
          <p14:tracePt t="10406" x="5405438" y="4537075"/>
          <p14:tracePt t="10414" x="5346700" y="4537075"/>
          <p14:tracePt t="10423" x="5302250" y="4522788"/>
          <p14:tracePt t="10434" x="5287963" y="4522788"/>
          <p14:tracePt t="10436" x="5259388" y="4508500"/>
          <p14:tracePt t="10446" x="5259388" y="4494213"/>
          <p14:tracePt t="10455" x="5243513" y="4478338"/>
          <p14:tracePt t="11133" x="5214938" y="4478338"/>
          <p14:tracePt t="11144" x="5170488" y="4478338"/>
          <p14:tracePt t="11145" x="5126038" y="4478338"/>
          <p14:tracePt t="11157" x="5067300" y="4464050"/>
          <p14:tracePt t="11170" x="5024438" y="4464050"/>
          <p14:tracePt t="11171" x="4979988" y="4449763"/>
          <p14:tracePt t="11184" x="4921250" y="4435475"/>
          <p14:tracePt t="11196" x="4745038" y="4391025"/>
          <p14:tracePt t="11206" x="4656138" y="4346575"/>
          <p14:tracePt t="11217" x="4552950" y="4287838"/>
          <p14:tracePt t="11218" x="4465638" y="4229100"/>
          <p14:tracePt t="11230" x="4392613" y="4170363"/>
          <p14:tracePt t="11240" x="4303713" y="4111625"/>
          <p14:tracePt t="11242" x="4230688" y="4038600"/>
          <p14:tracePt t="11254" x="4141788" y="3949700"/>
          <p14:tracePt t="11263" x="4068763" y="3862388"/>
          <p14:tracePt t="11272" x="3995738" y="3789363"/>
          <p14:tracePt t="11274" x="3937000" y="3700463"/>
          <p14:tracePt t="11287" x="3878263" y="3613150"/>
          <p14:tracePt t="11297" x="3833813" y="3538538"/>
          <p14:tracePt t="11307" x="3789363" y="3451225"/>
          <p14:tracePt t="11318" x="3760788" y="3392488"/>
          <p14:tracePt t="11328" x="3746500" y="3333750"/>
          <p14:tracePt t="11343" x="3730625" y="3260725"/>
          <p14:tracePt t="11354" x="3730625" y="3230563"/>
          <p14:tracePt t="11355" x="3730625" y="3201988"/>
          <p14:tracePt t="11365" x="3730625" y="3186113"/>
          <p14:tracePt t="11374" x="3730625" y="3157538"/>
          <p14:tracePt t="11384" x="3730625" y="3143250"/>
          <p14:tracePt t="11392" x="3746500" y="3127375"/>
          <p14:tracePt t="11403" x="3760788" y="3113088"/>
          <p14:tracePt t="11423" x="3775075" y="3113088"/>
          <p14:tracePt t="11431" x="3775075" y="3098800"/>
          <p14:tracePt t="11522" x="3789363" y="3098800"/>
          <p14:tracePt t="11619" x="3789363" y="3113088"/>
          <p14:tracePt t="11979" x="3775075" y="3113088"/>
          <p14:tracePt t="11990" x="3760788" y="3113088"/>
          <p14:tracePt t="12001" x="3716338" y="3098800"/>
          <p14:tracePt t="12002" x="3687763" y="3084513"/>
          <p14:tracePt t="12017" x="3643313" y="3068638"/>
          <p14:tracePt t="12019" x="3598863" y="3040063"/>
          <p14:tracePt t="12034" x="3568700" y="3025775"/>
          <p14:tracePt t="12035" x="3509963" y="2981325"/>
          <p14:tracePt t="12050" x="3467100" y="2951163"/>
          <p14:tracePt t="12051" x="3436938" y="2908300"/>
          <p14:tracePt t="12066" x="3392488" y="2878138"/>
          <p14:tracePt t="12068" x="3333750" y="2833688"/>
          <p14:tracePt t="12082" x="3319463" y="2805113"/>
          <p14:tracePt t="12085" x="3260725" y="2746375"/>
          <p14:tracePt t="12100" x="3216275" y="2687638"/>
          <p14:tracePt t="12113" x="3187700" y="2657475"/>
          <p14:tracePt t="12114" x="3173413" y="2628900"/>
          <p14:tracePt t="12143" x="3114675" y="2570163"/>
          <p14:tracePt t="12156" x="3098800" y="2555875"/>
          <p14:tracePt t="12167" x="3098800" y="2540000"/>
          <p14:tracePt t="12175" x="3084513" y="2540000"/>
          <p14:tracePt t="12183" x="3084513" y="2525713"/>
          <p14:tracePt t="12196" x="3070225" y="2511425"/>
          <p14:tracePt t="12247" x="3070225" y="2497138"/>
          <p14:tracePt t="12303" x="3070225" y="2481263"/>
          <p14:tracePt t="12314" x="3084513" y="2481263"/>
          <p14:tracePt t="12326" x="3098800" y="2481263"/>
          <p14:tracePt t="12328" x="3128963" y="2466975"/>
          <p14:tracePt t="12342" x="3173413" y="2466975"/>
          <p14:tracePt t="12344" x="3216275" y="2452688"/>
          <p14:tracePt t="12358" x="3260725" y="2452688"/>
          <p14:tracePt t="12360" x="3319463" y="2452688"/>
          <p14:tracePt t="12370" x="3378200" y="2452688"/>
          <p14:tracePt t="12382" x="3525838" y="2452688"/>
          <p14:tracePt t="12392" x="3598863" y="2452688"/>
          <p14:tracePt t="12403" x="3687763" y="2481263"/>
          <p14:tracePt t="12415" x="3863975" y="2525713"/>
          <p14:tracePt t="12425" x="3951288" y="2555875"/>
          <p14:tracePt t="12436" x="4054475" y="2570163"/>
          <p14:tracePt t="12446" x="4157663" y="2584450"/>
          <p14:tracePt t="12447" x="4259263" y="2614613"/>
          <p14:tracePt t="12461" x="4362450" y="2614613"/>
          <p14:tracePt t="12469" x="4465638" y="2628900"/>
          <p14:tracePt t="12480" x="4714875" y="2643188"/>
          <p14:tracePt t="12491" x="4818063" y="2657475"/>
          <p14:tracePt t="12502" x="5038725" y="2657475"/>
          <p14:tracePt t="12504" x="5200650" y="2657475"/>
          <p14:tracePt t="12512" x="5332413" y="2657475"/>
          <p14:tracePt t="12522" x="5494338" y="2657475"/>
          <p14:tracePt t="12530" x="5654675" y="2657475"/>
          <p14:tracePt t="12540" x="5830888" y="2657475"/>
          <p14:tracePt t="12548" x="6007100" y="2673350"/>
          <p14:tracePt t="12559" x="6184900" y="2673350"/>
          <p14:tracePt t="12560" x="6345238" y="2701925"/>
          <p14:tracePt t="12570" x="6521450" y="2732088"/>
          <p14:tracePt t="12581" x="6697663" y="2760663"/>
          <p14:tracePt t="12591" x="6786563" y="2790825"/>
          <p14:tracePt t="12601" x="7242175" y="2908300"/>
          <p14:tracePt t="12610" x="7404100" y="2967038"/>
          <p14:tracePt t="12620" x="7564438" y="3025775"/>
          <p14:tracePt t="12632" x="7712075" y="3084513"/>
          <p14:tracePt t="12643" x="7916863" y="3157538"/>
          <p14:tracePt t="12653" x="8020050" y="3201988"/>
          <p14:tracePt t="12665" x="8064500" y="3230563"/>
          <p14:tracePt t="12676" x="8137525" y="3260725"/>
          <p14:tracePt t="12963" x="8093075" y="3260725"/>
          <p14:tracePt t="12975" x="8020050" y="3260725"/>
          <p14:tracePt t="12977" x="7932738" y="3260725"/>
          <p14:tracePt t="12989" x="7829550" y="3260725"/>
          <p14:tracePt t="13000" x="7712075" y="3244850"/>
          <p14:tracePt t="13002" x="7580313" y="3244850"/>
          <p14:tracePt t="13015" x="7462838" y="3244850"/>
          <p14:tracePt t="13025" x="7226300" y="3230563"/>
          <p14:tracePt t="13026" x="6977063" y="3216275"/>
          <p14:tracePt t="13040" x="6742113" y="3201988"/>
          <p14:tracePt t="13041" x="6507163" y="3171825"/>
          <p14:tracePt t="13055" x="6419850" y="3171825"/>
          <p14:tracePt t="13064" x="6227763" y="3127375"/>
          <p14:tracePt t="13074" x="5948363" y="3084513"/>
          <p14:tracePt t="13085" x="5816600" y="3054350"/>
          <p14:tracePt t="13097" x="5788025" y="3054350"/>
          <p14:tracePt t="13099" x="5699125" y="3025775"/>
          <p14:tracePt t="13109" x="5640388" y="3009900"/>
          <p14:tracePt t="13119" x="5595938" y="2995613"/>
          <p14:tracePt t="13131" x="5553075" y="2981325"/>
          <p14:tracePt t="13132" x="5522913" y="2967038"/>
          <p14:tracePt t="13145" x="5494338" y="2967038"/>
          <p14:tracePt t="13153" x="5478463" y="2967038"/>
          <p14:tracePt t="13163" x="5478463" y="2951163"/>
          <p14:tracePt t="13164" x="5464175" y="2951163"/>
          <p14:tracePt t="13363" x="5478463" y="2951163"/>
          <p14:tracePt t="13374" x="5508625" y="2951163"/>
          <p14:tracePt t="13385" x="5553075" y="2951163"/>
          <p14:tracePt t="13387" x="5595938" y="2951163"/>
          <p14:tracePt t="13398" x="5670550" y="2951163"/>
          <p14:tracePt t="13409" x="5788025" y="2951163"/>
          <p14:tracePt t="13411" x="5919788" y="2951163"/>
          <p14:tracePt t="13421" x="6051550" y="2936875"/>
          <p14:tracePt t="13433" x="6199188" y="2922588"/>
          <p14:tracePt t="13434" x="6403975" y="2892425"/>
          <p14:tracePt t="13448" x="6596063" y="2849563"/>
          <p14:tracePt t="13449" x="6786563" y="2819400"/>
          <p14:tracePt t="13461" x="6977063" y="2790825"/>
          <p14:tracePt t="13473" x="7256463" y="2746375"/>
          <p14:tracePt t="13484" x="7432675" y="2716213"/>
          <p14:tracePt t="13495" x="7594600" y="2687638"/>
          <p14:tracePt t="13497" x="7740650" y="2657475"/>
          <p14:tracePt t="13508" x="7874000" y="2628900"/>
          <p14:tracePt t="13518" x="7991475" y="2614613"/>
          <p14:tracePt t="13529" x="8108950" y="2584450"/>
          <p14:tracePt t="13530" x="8210550" y="2555875"/>
          <p14:tracePt t="13542" x="8299450" y="2525713"/>
          <p14:tracePt t="13552" x="8386763" y="2511425"/>
          <p14:tracePt t="13564" x="8520113" y="2452688"/>
          <p14:tracePt t="13574" x="8548688" y="2438400"/>
          <p14:tracePt t="13586" x="8593138" y="2408238"/>
          <p14:tracePt t="13587" x="8623300" y="2393950"/>
          <p14:tracePt t="13607" x="8696325" y="2335213"/>
          <p14:tracePt t="13629" x="8740775" y="2262188"/>
          <p14:tracePt t="13643" x="8755063" y="2232025"/>
          <p14:tracePt t="13646" x="8769350" y="2217738"/>
          <p14:tracePt t="13662" x="8783638" y="2173288"/>
          <p14:tracePt t="13672" x="8799513" y="2159000"/>
          <p14:tracePt t="13685" x="8799513" y="2144713"/>
          <p14:tracePt t="13735" x="8755063" y="2144713"/>
          <p14:tracePt t="13745" x="8710613" y="2144713"/>
          <p14:tracePt t="13756" x="8623300" y="2144713"/>
          <p14:tracePt t="13767" x="8520113" y="2144713"/>
          <p14:tracePt t="13769" x="8386763" y="2159000"/>
          <p14:tracePt t="13782" x="8226425" y="2173288"/>
          <p14:tracePt t="13783" x="8034338" y="2203450"/>
          <p14:tracePt t="13799" x="7359650" y="2276475"/>
          <p14:tracePt t="13809" x="7212013" y="2305050"/>
          <p14:tracePt t="13820" x="6948488" y="2335213"/>
          <p14:tracePt t="13831" x="6697663" y="2363788"/>
          <p14:tracePt t="13833" x="6434138" y="2379663"/>
          <p14:tracePt t="13845" x="6330950" y="2393950"/>
          <p14:tracePt t="13857" x="5934075" y="2408238"/>
          <p14:tracePt t="13867" x="5670550" y="2408238"/>
          <p14:tracePt t="13875" x="5508625" y="2379663"/>
          <p14:tracePt t="13888" x="5449888" y="2363788"/>
          <p14:tracePt t="13889" x="5318125" y="2320925"/>
          <p14:tracePt t="13902" x="5200650" y="2276475"/>
          <p14:tracePt t="13913" x="5024438" y="2187575"/>
          <p14:tracePt t="13924" x="4935538" y="2144713"/>
          <p14:tracePt t="13936" x="4862513" y="2114550"/>
          <p14:tracePt t="13937" x="4787900" y="2085975"/>
          <p14:tracePt t="13952" x="4714875" y="2055813"/>
          <p14:tracePt t="13953" x="4656138" y="2027238"/>
          <p14:tracePt t="13967" x="4583113" y="1997075"/>
          <p14:tracePt t="13985" x="4465638" y="1968500"/>
          <p14:tracePt t="13986" x="4406900" y="1938338"/>
          <p14:tracePt t="14001" x="4376738" y="1924050"/>
          <p14:tracePt t="14002" x="4333875" y="1909763"/>
          <p14:tracePt t="14019" x="4244975" y="1879600"/>
          <p14:tracePt t="14031" x="4230688" y="1865313"/>
          <p14:tracePt t="14044" x="4171950" y="1851025"/>
          <p14:tracePt t="14057" x="4157663" y="1851025"/>
          <p14:tracePt t="14067" x="4141788" y="1851025"/>
          <p14:tracePt t="14068" x="4127500" y="1835150"/>
          <p14:tracePt t="14085" x="4113213" y="1835150"/>
          <p14:tracePt t="14095" x="4098925" y="1835150"/>
          <p14:tracePt t="14120" x="4083050" y="1835150"/>
          <p14:tracePt t="14133" x="4068763" y="1835150"/>
          <p14:tracePt t="14160" x="4054475" y="1851025"/>
          <p14:tracePt t="14172" x="4040188" y="1851025"/>
          <p14:tracePt t="14186" x="4024313" y="1865313"/>
          <p14:tracePt t="14196" x="3995738" y="1865313"/>
          <p14:tracePt t="14197" x="3981450" y="1865313"/>
          <p14:tracePt t="14207" x="3951288" y="1879600"/>
          <p14:tracePt t="14221" x="3922713" y="1879600"/>
          <p14:tracePt t="14222" x="3906838" y="1879600"/>
          <p14:tracePt t="14231" x="3878263" y="1879600"/>
          <p14:tracePt t="14239" x="3848100" y="1879600"/>
          <p14:tracePt t="14248" x="3833813" y="1879600"/>
          <p14:tracePt t="14257" x="3805238" y="1879600"/>
          <p14:tracePt t="14266" x="3805238" y="1893888"/>
          <p14:tracePt t="14274" x="3789363" y="1893888"/>
          <p14:tracePt t="14287" x="3775075" y="1893888"/>
          <p14:tracePt t="14322" x="3775075" y="1909763"/>
          <p14:tracePt t="14346" x="3789363" y="1924050"/>
          <p14:tracePt t="14359" x="3805238" y="1924050"/>
          <p14:tracePt t="14375" x="3833813" y="1952625"/>
          <p14:tracePt t="14378" x="3878263" y="1982788"/>
          <p14:tracePt t="14395" x="3951288" y="2027238"/>
          <p14:tracePt t="14410" x="4010025" y="2041525"/>
          <p14:tracePt t="14412" x="4083050" y="2055813"/>
          <p14:tracePt t="14428" x="4216400" y="2085975"/>
          <p14:tracePt t="14430" x="4318000" y="2085975"/>
          <p14:tracePt t="14444" x="4611688" y="2114550"/>
          <p14:tracePt t="14464" x="4949825" y="2114550"/>
          <p14:tracePt t="14479" x="5214938" y="2128838"/>
          <p14:tracePt t="14494" x="5508625" y="2144713"/>
          <p14:tracePt t="14513" x="5772150" y="2187575"/>
          <p14:tracePt t="14525" x="5875338" y="2203450"/>
          <p14:tracePt t="14527" x="5919788" y="2217738"/>
          <p14:tracePt t="14547" x="6081713" y="2262188"/>
          <p14:tracePt t="14550" x="6199188" y="2290763"/>
          <p14:tracePt t="14568" x="6272213" y="2305050"/>
          <p14:tracePt t="14581" x="6316663" y="2305050"/>
          <p14:tracePt t="14583" x="6361113" y="2305050"/>
          <p14:tracePt t="14593" x="6389688" y="2305050"/>
          <p14:tracePt t="14605" x="6419850" y="2305050"/>
          <p14:tracePt t="14606" x="6448425" y="2305050"/>
          <p14:tracePt t="14616" x="6462713" y="2305050"/>
          <p14:tracePt t="14631" x="6478588" y="2305050"/>
          <p14:tracePt t="14656" x="6492875" y="2305050"/>
          <p14:tracePt t="14697" x="6492875" y="2290763"/>
          <p14:tracePt t="14707" x="6462713" y="2276475"/>
          <p14:tracePt t="14720" x="6419850" y="2262188"/>
          <p14:tracePt t="14721" x="6375400" y="2232025"/>
          <p14:tracePt t="14737" x="6257925" y="2203450"/>
          <p14:tracePt t="14739" x="6154738" y="2187575"/>
          <p14:tracePt t="14764" x="5816600" y="2159000"/>
          <p14:tracePt t="14778" x="5684838" y="2159000"/>
          <p14:tracePt t="14780" x="5567363" y="2159000"/>
          <p14:tracePt t="14793" x="5478463" y="2159000"/>
          <p14:tracePt t="14796" x="5435600" y="2159000"/>
          <p14:tracePt t="14809" x="5360988" y="2159000"/>
          <p14:tracePt t="14811" x="5318125" y="2173288"/>
          <p14:tracePt t="14825" x="5287963" y="2173288"/>
          <p14:tracePt t="14827" x="5273675" y="2173288"/>
          <p14:tracePt t="14840" x="5259388" y="2173288"/>
          <p14:tracePt t="14850" x="5259388" y="2187575"/>
          <p14:tracePt t="14869" x="5273675" y="2187575"/>
          <p14:tracePt t="14880" x="5332413" y="2187575"/>
          <p14:tracePt t="14882" x="5435600" y="2187575"/>
          <p14:tracePt t="14893" x="5522913" y="2187575"/>
          <p14:tracePt t="14903" x="5670550" y="2173288"/>
          <p14:tracePt t="14913" x="5816600" y="2159000"/>
          <p14:tracePt t="14915" x="5992813" y="2159000"/>
          <p14:tracePt t="14925" x="6184900" y="2128838"/>
          <p14:tracePt t="14935" x="6389688" y="2128838"/>
          <p14:tracePt t="14943" x="6596063" y="2128838"/>
          <p14:tracePt t="14953" x="6815138" y="2114550"/>
          <p14:tracePt t="14954" x="7007225" y="2114550"/>
          <p14:tracePt t="14964" x="7094538" y="2114550"/>
          <p14:tracePt t="14972" x="7270750" y="2114550"/>
          <p14:tracePt t="14981" x="7404100" y="2114550"/>
          <p14:tracePt t="14989" x="7550150" y="2114550"/>
          <p14:tracePt t="14998" x="7681913" y="2114550"/>
          <p14:tracePt t="15009" x="7799388" y="2114550"/>
          <p14:tracePt t="15011" x="7888288" y="2114550"/>
          <p14:tracePt t="15022" x="7975600" y="2114550"/>
          <p14:tracePt t="15031" x="8020050" y="2100263"/>
          <p14:tracePt t="15043" x="8078788" y="2100263"/>
          <p14:tracePt t="15044" x="8123238" y="2085975"/>
          <p14:tracePt t="15056" x="8167688" y="2085975"/>
          <p14:tracePt t="15065" x="8210550" y="2085975"/>
          <p14:tracePt t="15074" x="8240713" y="2085975"/>
          <p14:tracePt t="15083" x="8255000" y="2070100"/>
          <p14:tracePt t="15094" x="8269288" y="2070100"/>
          <p14:tracePt t="15138" x="8255000" y="2070100"/>
          <p14:tracePt t="15147" x="8226425" y="2070100"/>
          <p14:tracePt t="15157" x="8196263" y="2070100"/>
          <p14:tracePt t="15164" x="8151813" y="2070100"/>
          <p14:tracePt t="15173" x="8093075" y="2070100"/>
          <p14:tracePt t="15174" x="8034338" y="2070100"/>
          <p14:tracePt t="15183" x="7975600" y="2070100"/>
          <p14:tracePt t="15191" x="7902575" y="2070100"/>
          <p14:tracePt t="15199" x="7829550" y="2070100"/>
          <p14:tracePt t="15210" x="7740650" y="2055813"/>
          <p14:tracePt t="15222" x="7667625" y="2041525"/>
          <p14:tracePt t="15232" x="7580313" y="2011363"/>
          <p14:tracePt t="15233" x="7491413" y="1997075"/>
          <p14:tracePt t="15245" x="7418388" y="1968500"/>
          <p14:tracePt t="15256" x="7256463" y="1952625"/>
          <p14:tracePt t="15267" x="7167563" y="1952625"/>
          <p14:tracePt t="15278" x="7094538" y="1952625"/>
          <p14:tracePt t="15288" x="7021513" y="1952625"/>
          <p14:tracePt t="15289" x="6932613" y="1952625"/>
          <p14:tracePt t="15298" x="6859588" y="1952625"/>
          <p14:tracePt t="15306" x="6831013" y="1968500"/>
          <p14:tracePt t="15316" x="6772275" y="1968500"/>
          <p14:tracePt t="15325" x="6727825" y="1982788"/>
          <p14:tracePt t="15337" x="6683375" y="1997075"/>
          <p14:tracePt t="15339" x="6654800" y="2011363"/>
          <p14:tracePt t="15351" x="6624638" y="2027238"/>
          <p14:tracePt t="15353" x="6610350" y="2027238"/>
          <p14:tracePt t="15364" x="6580188" y="2041525"/>
          <p14:tracePt t="15375" x="6565900" y="2041525"/>
          <p14:tracePt t="15385" x="6551613" y="2055813"/>
          <p14:tracePt t="15395" x="6537325" y="2055813"/>
          <p14:tracePt t="15404" x="6521450" y="2070100"/>
          <p14:tracePt t="15454" x="6537325" y="2055813"/>
          <p14:tracePt t="15465" x="6551613" y="2041525"/>
          <p14:tracePt t="15479" x="6596063" y="1997075"/>
          <p14:tracePt t="15481" x="6624638" y="1952625"/>
          <p14:tracePt t="15496" x="6742113" y="1879600"/>
          <p14:tracePt t="15511" x="6859588" y="1806575"/>
          <p14:tracePt t="15526" x="6932613" y="1776413"/>
          <p14:tracePt t="15528" x="7007225" y="1762125"/>
          <p14:tracePt t="15546" x="7094538" y="1747838"/>
          <p14:tracePt t="15567" x="7183438" y="1747838"/>
          <p14:tracePt t="15570" x="7212013" y="1747838"/>
          <p14:tracePt t="15581" x="7226300" y="1747838"/>
          <p14:tracePt t="15583" x="7242175" y="1747838"/>
          <p14:tracePt t="15600" x="7226300" y="1762125"/>
          <p14:tracePt t="15614" x="7197725" y="1776413"/>
          <p14:tracePt t="15616" x="7094538" y="1806575"/>
          <p14:tracePt t="15634" x="6991350" y="1820863"/>
          <p14:tracePt t="15636" x="6873875" y="1851025"/>
          <p14:tracePt t="15656" x="6565900" y="1893888"/>
          <p14:tracePt t="15658" x="6403975" y="1924050"/>
          <p14:tracePt t="15674" x="6184900" y="1952625"/>
          <p14:tracePt t="15692" x="5905500" y="1997075"/>
          <p14:tracePt t="15707" x="5802313" y="2027238"/>
          <p14:tracePt t="15708" x="5713413" y="2041525"/>
          <p14:tracePt t="15724" x="5595938" y="2085975"/>
          <p14:tracePt t="15738" x="5553075" y="2100263"/>
          <p14:tracePt t="15740" x="5508625" y="2114550"/>
          <p14:tracePt t="15756" x="5464175" y="2173288"/>
          <p14:tracePt t="15770" x="5435600" y="2203450"/>
          <p14:tracePt t="15771" x="5435600" y="2246313"/>
          <p14:tracePt t="15786" x="5435600" y="2335213"/>
          <p14:tracePt t="15799" x="5435600" y="2379663"/>
          <p14:tracePt t="15815" x="5522913" y="2525713"/>
          <p14:tracePt t="15828" x="5567363" y="2598738"/>
          <p14:tracePt t="15830" x="5626100" y="2687638"/>
          <p14:tracePt t="15846" x="5875338" y="2908300"/>
          <p14:tracePt t="15859" x="5978525" y="2995613"/>
          <p14:tracePt t="15860" x="6140450" y="3084513"/>
          <p14:tracePt t="15873" x="6286500" y="3143250"/>
          <p14:tracePt t="15875" x="6448425" y="3201988"/>
          <p14:tracePt t="15889" x="6624638" y="3244850"/>
          <p14:tracePt t="15891" x="6815138" y="3275013"/>
          <p14:tracePt t="15907" x="6904038" y="3289300"/>
          <p14:tracePt t="15908" x="7080250" y="3303588"/>
          <p14:tracePt t="15923" x="7242175" y="3303588"/>
          <p14:tracePt t="15924" x="7359650" y="3303588"/>
          <p14:tracePt t="15955" x="7697788" y="3244850"/>
          <p14:tracePt t="15957" x="7770813" y="3186113"/>
          <p14:tracePt t="15974" x="7843838" y="3127375"/>
          <p14:tracePt t="15975" x="7888288" y="3084513"/>
          <p14:tracePt t="16004" x="8005763" y="2878138"/>
          <p14:tracePt t="16007" x="8020050" y="2805113"/>
          <p14:tracePt t="16023" x="8034338" y="2732088"/>
          <p14:tracePt t="16025" x="8050213" y="2657475"/>
          <p14:tracePt t="16061" x="8078788" y="2393950"/>
          <p14:tracePt t="16062" x="8078788" y="2349500"/>
          <p14:tracePt t="16093" x="8093075" y="2232025"/>
          <p14:tracePt t="16095" x="8093075" y="2203450"/>
          <p14:tracePt t="16119" x="8093075" y="2159000"/>
          <p14:tracePt t="16122" x="8093075" y="2144713"/>
          <p14:tracePt t="16157" x="8108950" y="2070100"/>
          <p14:tracePt t="16171" x="8108950" y="2055813"/>
          <p14:tracePt t="16210" x="8093075" y="2041525"/>
          <p14:tracePt t="16212" x="8034338" y="2041525"/>
          <p14:tracePt t="16225" x="7961313" y="2041525"/>
          <p14:tracePt t="16228" x="7843838" y="2041525"/>
          <p14:tracePt t="16246" x="7521575" y="2055813"/>
          <p14:tracePt t="16268" x="7035800" y="2144713"/>
          <p14:tracePt t="16270" x="6565900" y="2232025"/>
          <p14:tracePt t="16281" x="6199188" y="2305050"/>
          <p14:tracePt t="16305" x="5273675" y="2497138"/>
          <p14:tracePt t="16318" x="4568825" y="2657475"/>
          <p14:tracePt t="16338" x="4157663" y="2746375"/>
          <p14:tracePt t="16341" x="3951288" y="2805113"/>
          <p14:tracePt t="16369" x="3643313" y="2922588"/>
          <p14:tracePt t="16408" x="3509963" y="2995613"/>
          <p14:tracePt t="16766" x="3451225" y="2995613"/>
          <p14:tracePt t="16776" x="3378200" y="3009900"/>
          <p14:tracePt t="16811" x="3025775" y="3127375"/>
          <p14:tracePt t="16813" x="2938463" y="3157538"/>
          <p14:tracePt t="16828" x="2849563" y="3171825"/>
          <p14:tracePt t="16830" x="2717800" y="3216275"/>
          <p14:tracePt t="16861" x="2379663" y="3260725"/>
          <p14:tracePt t="16862" x="2349500" y="3260725"/>
          <p14:tracePt t="16879" x="2217738" y="3260725"/>
          <p14:tracePt t="16903" x="2100263" y="3260725"/>
          <p14:tracePt t="16913" x="2071688" y="3260725"/>
          <p14:tracePt t="16925" x="2041525" y="3275013"/>
          <p14:tracePt t="16926" x="2012950" y="3303588"/>
          <p14:tracePt t="16943" x="1997075" y="3348038"/>
          <p14:tracePt t="16945" x="1982788" y="3406775"/>
          <p14:tracePt t="16963" x="1954213" y="3568700"/>
          <p14:tracePt t="16977" x="1924050" y="3862388"/>
          <p14:tracePt t="16992" x="1924050" y="4083050"/>
          <p14:tracePt t="17003" x="1924050" y="4229100"/>
          <p14:tracePt t="17013" x="1924050" y="4346575"/>
          <p14:tracePt t="17014" x="1924050" y="4449763"/>
          <p14:tracePt t="17026" x="1938338" y="4552950"/>
          <p14:tracePt t="17038" x="1954213" y="4581525"/>
          <p14:tracePt t="17039" x="1968500" y="4640263"/>
          <p14:tracePt t="17051" x="1982788" y="4684713"/>
          <p14:tracePt t="17061" x="1982788" y="4729163"/>
          <p14:tracePt t="17070" x="1997075" y="4757738"/>
          <p14:tracePt t="17080" x="1997075" y="4772025"/>
          <p14:tracePt t="17091" x="2012950" y="4787900"/>
          <p14:tracePt t="17154" x="2027238" y="4787900"/>
          <p14:tracePt t="17173" x="2041525" y="4787900"/>
          <p14:tracePt t="17186" x="2055813" y="4787900"/>
          <p14:tracePt t="17188" x="2071688" y="4787900"/>
          <p14:tracePt t="17199" x="2085975" y="4787900"/>
          <p14:tracePt t="17212" x="2100263" y="4772025"/>
          <p14:tracePt t="17213" x="2114550" y="4757738"/>
          <p14:tracePt t="17230" x="2144713" y="4743450"/>
          <p14:tracePt t="17246" x="2189163" y="4713288"/>
          <p14:tracePt t="17261" x="2203450" y="4684713"/>
          <p14:tracePt t="17263" x="2232025" y="4654550"/>
          <p14:tracePt t="17279" x="2276475" y="4567238"/>
          <p14:tracePt t="17294" x="2335213" y="4464050"/>
          <p14:tracePt t="17308" x="2349500" y="4419600"/>
          <p14:tracePt t="17310" x="2365375" y="4405313"/>
          <p14:tracePt t="17325" x="2379663" y="4360863"/>
          <p14:tracePt t="17327" x="2393950" y="4332288"/>
          <p14:tracePt t="17343" x="2424113" y="4287838"/>
          <p14:tracePt t="17358" x="2424113" y="4273550"/>
          <p14:tracePt t="17370" x="2438400" y="4259263"/>
          <p14:tracePt t="17383" x="2438400" y="4243388"/>
          <p14:tracePt t="17384" x="2452688" y="4243388"/>
          <p14:tracePt t="17417" x="2468563" y="4243388"/>
          <p14:tracePt t="17432" x="2468563" y="4229100"/>
          <p14:tracePt t="17563" x="2468563" y="4214813"/>
          <p14:tracePt t="17574" x="2468563" y="4200525"/>
          <p14:tracePt t="17586" x="2468563" y="4184650"/>
          <p14:tracePt t="17588" x="2482850" y="4156075"/>
          <p14:tracePt t="17601" x="2497138" y="4111625"/>
          <p14:tracePt t="17603" x="2497138" y="4083050"/>
          <p14:tracePt t="17616" x="2511425" y="4067175"/>
          <p14:tracePt t="17618" x="2541588" y="4024313"/>
          <p14:tracePt t="17634" x="2555875" y="3994150"/>
          <p14:tracePt t="17636" x="2570163" y="3965575"/>
          <p14:tracePt t="17659" x="2614613" y="3890963"/>
          <p14:tracePt t="17675" x="2628900" y="3876675"/>
          <p14:tracePt t="17677" x="2644775" y="3862388"/>
          <p14:tracePt t="17700" x="2687638" y="3817938"/>
          <p14:tracePt t="17702" x="2703513" y="3789363"/>
          <p14:tracePt t="17719" x="2790825" y="3671888"/>
          <p14:tracePt t="17733" x="2863850" y="3568700"/>
          <p14:tracePt t="17735" x="2938463" y="3451225"/>
          <p14:tracePt t="17751" x="3157538" y="3127375"/>
          <p14:tracePt t="17765" x="3290888" y="2922588"/>
          <p14:tracePt t="17767" x="3436938" y="2732088"/>
          <p14:tracePt t="17783" x="3627438" y="2466975"/>
          <p14:tracePt t="17798" x="3730625" y="2349500"/>
          <p14:tracePt t="17799" x="3819525" y="2246313"/>
          <p14:tracePt t="17820" x="3906838" y="2159000"/>
          <p14:tracePt t="17822" x="3951288" y="2114550"/>
          <p14:tracePt t="17838" x="3981450" y="2100263"/>
          <p14:tracePt t="17840" x="4010025" y="2070100"/>
          <p14:tracePt t="17861" x="4054475" y="2055813"/>
          <p14:tracePt t="17875" x="4068763" y="2055813"/>
          <p14:tracePt t="17888" x="4083050" y="2055813"/>
          <p14:tracePt t="17890" x="4098925" y="2055813"/>
          <p14:tracePt t="18499" x="4083050" y="2070100"/>
          <p14:tracePt t="18512" x="4068763" y="2100263"/>
          <p14:tracePt t="18525" x="4040188" y="2144713"/>
          <p14:tracePt t="18538" x="4024313" y="2159000"/>
          <p14:tracePt t="18540" x="4024313" y="2187575"/>
          <p14:tracePt t="18554" x="4010025" y="2203450"/>
          <p14:tracePt t="18556" x="3995738" y="2217738"/>
          <p14:tracePt t="18570" x="3981450" y="2246313"/>
          <p14:tracePt t="18572" x="3981450" y="2262188"/>
          <p14:tracePt t="18585" x="3965575" y="2262188"/>
          <p14:tracePt t="18587" x="3951288" y="2276475"/>
          <p14:tracePt t="18601" x="3951288" y="2290763"/>
          <p14:tracePt t="18604" x="3937000" y="2305050"/>
          <p14:tracePt t="18618" x="3922713" y="2320925"/>
          <p14:tracePt t="18620" x="3906838" y="2335213"/>
          <p14:tracePt t="18648" x="3878263" y="2363788"/>
          <p14:tracePt t="18663" x="3848100" y="2393950"/>
          <p14:tracePt t="18676" x="3833813" y="2408238"/>
          <p14:tracePt t="18678" x="3819525" y="2422525"/>
          <p14:tracePt t="18696" x="3775075" y="2466975"/>
          <p14:tracePt t="18710" x="3760788" y="2481263"/>
          <p14:tracePt t="18713" x="3746500" y="2497138"/>
          <p14:tracePt t="18728" x="3702050" y="2540000"/>
          <p14:tracePt t="18742" x="3657600" y="2584450"/>
          <p14:tracePt t="18755" x="3627438" y="2598738"/>
          <p14:tracePt t="18768" x="3584575" y="2643188"/>
          <p14:tracePt t="18781" x="3568700" y="2657475"/>
          <p14:tracePt t="18783" x="3540125" y="2673350"/>
          <p14:tracePt t="18797" x="3525838" y="2687638"/>
          <p14:tracePt t="18798" x="3509963" y="2687638"/>
          <p14:tracePt t="18810" x="3495675" y="2701925"/>
          <p14:tracePt t="18822" x="3481388" y="2716213"/>
          <p14:tracePt t="18834" x="3467100" y="2716213"/>
          <p14:tracePt t="18857" x="3451225" y="2732088"/>
          <p14:tracePt t="19062" x="3451225" y="2716213"/>
          <p14:tracePt t="19371" x="3467100" y="2701925"/>
          <p14:tracePt t="19384" x="3467100" y="2687638"/>
          <p14:tracePt t="19386" x="3495675" y="2673350"/>
          <p14:tracePt t="19398" x="3509963" y="2643188"/>
          <p14:tracePt t="19411" x="3568700" y="2584450"/>
          <p14:tracePt t="19424" x="3613150" y="2555875"/>
          <p14:tracePt t="19440" x="3671888" y="2511425"/>
          <p14:tracePt t="19452" x="3746500" y="2497138"/>
          <p14:tracePt t="19464" x="3775075" y="2481263"/>
          <p14:tracePt t="19466" x="3805238" y="2466975"/>
          <p14:tracePt t="19482" x="3848100" y="2466975"/>
          <p14:tracePt t="19492" x="3863975" y="2452688"/>
          <p14:tracePt t="19500" x="3878263" y="2452688"/>
          <p14:tracePt t="19508" x="3892550" y="2452688"/>
          <p14:tracePt t="19515" x="3906838" y="2452688"/>
          <p14:tracePt t="19522" x="3906838" y="2438400"/>
          <p14:tracePt t="19541" x="3922713" y="2438400"/>
          <p14:tracePt t="19574" x="3937000" y="2438400"/>
          <p14:tracePt t="19615" x="3951288" y="2438400"/>
          <p14:tracePt t="19640" x="3965575" y="2438400"/>
          <p14:tracePt t="19689" x="3981450" y="2438400"/>
          <p14:tracePt t="19721" x="4010025" y="2422525"/>
          <p14:tracePt t="19736" x="4024313" y="2422525"/>
          <p14:tracePt t="19737" x="4054475" y="2408238"/>
          <p14:tracePt t="19753" x="4098925" y="2393950"/>
          <p14:tracePt t="19755" x="4141788" y="2379663"/>
          <p14:tracePt t="19772" x="4259263" y="2349500"/>
          <p14:tracePt t="19788" x="4376738" y="2320925"/>
          <p14:tracePt t="19801" x="4406900" y="2320925"/>
          <p14:tracePt t="19804" x="4494213" y="2320925"/>
          <p14:tracePt t="19814" x="4524375" y="2320925"/>
          <p14:tracePt t="19824" x="4568825" y="2320925"/>
          <p14:tracePt t="19827" x="4611688" y="2320925"/>
          <p14:tracePt t="19838" x="4656138" y="2320925"/>
          <p14:tracePt t="19847" x="4714875" y="2320925"/>
          <p14:tracePt t="19848" x="4729163" y="2320925"/>
          <p14:tracePt t="19860" x="4803775" y="2335213"/>
          <p14:tracePt t="19869" x="4818063" y="2349500"/>
          <p14:tracePt t="19879" x="4862513" y="2363788"/>
          <p14:tracePt t="19888" x="4891088" y="2379663"/>
          <p14:tracePt t="19889" x="4921250" y="2393950"/>
          <p14:tracePt t="19899" x="4949825" y="2408238"/>
          <p14:tracePt t="19908" x="4979988" y="2408238"/>
          <p14:tracePt t="19915" x="5008563" y="2422525"/>
          <p14:tracePt t="19923" x="5024438" y="2438400"/>
          <p14:tracePt t="19932" x="5053013" y="2452688"/>
          <p14:tracePt t="19940" x="5067300" y="2452688"/>
          <p14:tracePt t="19947" x="5067300" y="2466975"/>
          <p14:tracePt t="19956" x="5083175" y="2481263"/>
          <p14:tracePt t="19965" x="5097463" y="2481263"/>
          <p14:tracePt t="19971" x="5111750" y="2481263"/>
          <p14:tracePt t="19979" x="5111750" y="2497138"/>
          <p14:tracePt t="20004" x="5126038" y="2497138"/>
          <p14:tracePt t="23105" x="5097463" y="2540000"/>
          <p14:tracePt t="23107" x="5053013" y="2584450"/>
          <p14:tracePt t="23127" x="4965700" y="2687638"/>
          <p14:tracePt t="23130" x="4876800" y="2790825"/>
          <p14:tracePt t="23131" x="4787900" y="2908300"/>
          <p14:tracePt t="23161" x="4376738" y="3362325"/>
          <p14:tracePt t="23163" x="4318000" y="3436938"/>
          <p14:tracePt t="23187" x="4083050" y="3700463"/>
          <p14:tracePt t="23189" x="3995738" y="3817938"/>
          <p14:tracePt t="23211" x="3819525" y="4024313"/>
          <p14:tracePt t="23215" x="3760788" y="4097338"/>
          <p14:tracePt t="23233" x="3702050" y="4184650"/>
          <p14:tracePt t="23259" x="3657600" y="4302125"/>
          <p14:tracePt t="23261" x="3657600" y="4332288"/>
          <p14:tracePt t="23275" x="3657600" y="4346575"/>
          <p14:tracePt t="23524" x="3627438" y="4360863"/>
          <p14:tracePt t="23544" x="3568700" y="4435475"/>
          <p14:tracePt t="23560" x="3495675" y="4508500"/>
          <p14:tracePt t="23572" x="3467100" y="4552950"/>
          <p14:tracePt t="23573" x="3436938" y="4595813"/>
          <p14:tracePt t="23608" x="3216275" y="4933950"/>
          <p14:tracePt t="23610" x="3157538" y="5037138"/>
          <p14:tracePt t="23624" x="3098800" y="5124450"/>
          <p14:tracePt t="23629" x="2997200" y="5300663"/>
          <p14:tracePt t="23663" x="2717800" y="5756275"/>
          <p14:tracePt t="23675" x="2644775" y="5873750"/>
          <p14:tracePt t="23677" x="2570163" y="6005513"/>
          <p14:tracePt t="23694" x="2511425" y="6138863"/>
          <p14:tracePt t="23696" x="2438400" y="6256338"/>
          <p14:tracePt t="23718" x="2349500" y="6491288"/>
          <p14:tracePt t="23720" x="2290763" y="6592888"/>
          <p14:tracePt t="23736" x="2247900" y="6696075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aphic 38">
            <a:extLst>
              <a:ext uri="{FF2B5EF4-FFF2-40B4-BE49-F238E27FC236}">
                <a16:creationId xmlns:a16="http://schemas.microsoft.com/office/drawing/2014/main" id="{8D5A7C7F-E3B1-44B8-9FDE-52A4B74F3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51257" y="285652"/>
            <a:ext cx="1910252" cy="709660"/>
            <a:chOff x="2267504" y="2540250"/>
            <a:chExt cx="1990951" cy="739640"/>
          </a:xfrm>
          <a:solidFill>
            <a:schemeClr val="tx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D551F61-E0D5-44DC-BB30-6A62E23A2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5A4CF26-BA16-4F51-9327-A4077E384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7" name="Graphic 38">
            <a:extLst>
              <a:ext uri="{FF2B5EF4-FFF2-40B4-BE49-F238E27FC236}">
                <a16:creationId xmlns:a16="http://schemas.microsoft.com/office/drawing/2014/main" id="{D405E706-6901-4726-A0FD-F352E0897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51257" y="285652"/>
            <a:ext cx="1910252" cy="709660"/>
            <a:chOff x="2267504" y="2540250"/>
            <a:chExt cx="1990951" cy="739640"/>
          </a:xfrm>
          <a:solidFill>
            <a:schemeClr val="tx1">
              <a:alpha val="20000"/>
            </a:schemeClr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AE1B075-9F48-41D0-A3D1-82A9BC43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E15D66E-AA4C-4B80-9271-41A345A789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9864689-43D0-436E-B71E-6F61D95EF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8555" y="1289904"/>
            <a:ext cx="5145145" cy="4483168"/>
            <a:chOff x="1674895" y="1345036"/>
            <a:chExt cx="5428610" cy="421093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ED12A06-5C25-497A-9033-BA32B5D3E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D52755A-7F46-4B03-B1C9-F0C605CD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CAF21A9-6F58-4C27-ABB4-F704F8757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699" y="1187311"/>
            <a:ext cx="5089552" cy="448337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E15AFF-596D-394D-80EF-41D80B1C8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12" y="1827504"/>
            <a:ext cx="3624471" cy="25778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cap="all" spc="1500">
                <a:ea typeface="Source Sans Pro SemiBold" panose="020B0603030403020204" pitchFamily="34" charset="0"/>
              </a:rPr>
              <a:t>Stats of Team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AA053398-A243-A148-A234-A43ACF4747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174" y="1187520"/>
            <a:ext cx="4425632" cy="3158251"/>
          </a:xfrm>
          <a:prstGeom prst="rect">
            <a:avLst/>
          </a:prstGeom>
        </p:spPr>
      </p:pic>
      <p:sp>
        <p:nvSpPr>
          <p:cNvPr id="37" name="Graphic 212">
            <a:extLst>
              <a:ext uri="{FF2B5EF4-FFF2-40B4-BE49-F238E27FC236}">
                <a16:creationId xmlns:a16="http://schemas.microsoft.com/office/drawing/2014/main" id="{FC6B31EB-41A1-4598-9355-9BA3E1702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0647" y="1635889"/>
            <a:ext cx="663342" cy="663342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9" name="Graphic 212">
            <a:extLst>
              <a:ext uri="{FF2B5EF4-FFF2-40B4-BE49-F238E27FC236}">
                <a16:creationId xmlns:a16="http://schemas.microsoft.com/office/drawing/2014/main" id="{133B2AAB-4B79-4B0A-8F9F-4D58D0FF6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0647" y="1635889"/>
            <a:ext cx="663342" cy="663342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94D3E2A-B9E7-4003-A145-9FC44168D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307" y="4580404"/>
            <a:ext cx="406409" cy="40640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51E04DE-FFB1-44B7-AD73-813D33AC1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307" y="4580404"/>
            <a:ext cx="406409" cy="406409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E6A8BC-C984-BE47-8444-AE182A7B3B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174" y="4363546"/>
            <a:ext cx="4915892" cy="623267"/>
          </a:xfrm>
          <a:prstGeom prst="rect">
            <a:avLst/>
          </a:prstGeom>
        </p:spPr>
      </p:pic>
      <p:pic>
        <p:nvPicPr>
          <p:cNvPr id="10" name="Audio 9">
            <a:hlinkClick r:id="" action="ppaction://media"/>
            <a:extLst>
              <a:ext uri="{FF2B5EF4-FFF2-40B4-BE49-F238E27FC236}">
                <a16:creationId xmlns:a16="http://schemas.microsoft.com/office/drawing/2014/main" id="{E58C01F1-6AE7-CD47-BCB4-A69EBE30D98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70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962"/>
    </mc:Choice>
    <mc:Fallback>
      <p:transition spd="slow" advTm="89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5314" x="4186238" y="6827838"/>
          <p14:tracePt t="5323" x="4376738" y="6799263"/>
          <p14:tracePt t="5329" x="4583113" y="6754813"/>
          <p14:tracePt t="5337" x="4759325" y="6710363"/>
          <p14:tracePt t="5344" x="4846638" y="6696075"/>
          <p14:tracePt t="5352" x="4994275" y="6651625"/>
          <p14:tracePt t="5360" x="5141913" y="6608763"/>
          <p14:tracePt t="5368" x="5287963" y="6578600"/>
          <p14:tracePt t="5376" x="5405438" y="6550025"/>
          <p14:tracePt t="5385" x="5508625" y="6519863"/>
          <p14:tracePt t="5392" x="5611813" y="6505575"/>
          <p14:tracePt t="5401" x="5699125" y="6475413"/>
          <p14:tracePt t="5409" x="5772150" y="6446838"/>
          <p14:tracePt t="5418" x="5846763" y="6416675"/>
          <p14:tracePt t="5425" x="5919788" y="6388100"/>
          <p14:tracePt t="5434" x="5992813" y="6343650"/>
          <p14:tracePt t="5442" x="6065838" y="6299200"/>
          <p14:tracePt t="5450" x="6126163" y="6256338"/>
          <p14:tracePt t="5458" x="6184900" y="6211888"/>
          <p14:tracePt t="5468" x="6243638" y="6138863"/>
          <p14:tracePt t="5474" x="6286500" y="6094413"/>
          <p14:tracePt t="5483" x="6345238" y="6021388"/>
          <p14:tracePt t="5490" x="6389688" y="5946775"/>
          <p14:tracePt t="5500" x="6434138" y="5888038"/>
          <p14:tracePt t="5507" x="6478588" y="5815013"/>
          <p14:tracePt t="5515" x="6521450" y="5727700"/>
          <p14:tracePt t="5523" x="6565900" y="5653088"/>
          <p14:tracePt t="5532" x="6610350" y="5565775"/>
          <p14:tracePt t="5539" x="6654800" y="5476875"/>
          <p14:tracePt t="5547" x="6697663" y="5389563"/>
          <p14:tracePt t="5555" x="6756400" y="5300663"/>
          <p14:tracePt t="5564" x="6786563" y="5227638"/>
          <p14:tracePt t="5572" x="6831013" y="5140325"/>
          <p14:tracePt t="5580" x="6859588" y="5110163"/>
          <p14:tracePt t="5588" x="6918325" y="5006975"/>
          <p14:tracePt t="5596" x="6948488" y="4948238"/>
          <p14:tracePt t="5605" x="6991350" y="4905375"/>
          <p14:tracePt t="5612" x="7021513" y="4860925"/>
          <p14:tracePt t="5621" x="7050088" y="4802188"/>
          <p14:tracePt t="5629" x="7080250" y="4757738"/>
          <p14:tracePt t="5637" x="7108825" y="4713288"/>
          <p14:tracePt t="5645" x="7124700" y="4684713"/>
          <p14:tracePt t="5653" x="7153275" y="4640263"/>
          <p14:tracePt t="5661" x="7183438" y="4595813"/>
          <p14:tracePt t="5671" x="7197725" y="4567238"/>
          <p14:tracePt t="5678" x="7212013" y="4552950"/>
          <p14:tracePt t="5686" x="7212013" y="4537075"/>
          <p14:tracePt t="5694" x="7212013" y="4522788"/>
          <p14:tracePt t="5702" x="7226300" y="4508500"/>
          <p14:tracePt t="5718" x="7226300" y="4494213"/>
          <p14:tracePt t="5734" x="7226300" y="4478338"/>
          <p14:tracePt t="5743" x="7226300" y="4464050"/>
          <p14:tracePt t="5751" x="7212013" y="4464050"/>
          <p14:tracePt t="5759" x="7212013" y="4449763"/>
          <p14:tracePt t="5768" x="7197725" y="4435475"/>
          <p14:tracePt t="5775" x="7183438" y="4435475"/>
          <p14:tracePt t="5784" x="7153275" y="4419600"/>
          <p14:tracePt t="5792" x="7138988" y="4405313"/>
          <p14:tracePt t="5801" x="7108825" y="4405313"/>
          <p14:tracePt t="5808" x="7065963" y="4391025"/>
          <p14:tracePt t="5817" x="7035800" y="4391025"/>
          <p14:tracePt t="5824" x="6991350" y="4376738"/>
          <p14:tracePt t="5834" x="6948488" y="4376738"/>
          <p14:tracePt t="5840" x="6904038" y="4376738"/>
          <p14:tracePt t="5850" x="6845300" y="4360863"/>
          <p14:tracePt t="5857" x="6800850" y="4346575"/>
          <p14:tracePt t="5867" x="6772275" y="4346575"/>
          <p14:tracePt t="5873" x="6727825" y="4346575"/>
          <p14:tracePt t="5885" x="6697663" y="4332288"/>
          <p14:tracePt t="5893" x="6669088" y="4318000"/>
          <p14:tracePt t="5900" x="6624638" y="4318000"/>
          <p14:tracePt t="5906" x="6596063" y="4318000"/>
          <p14:tracePt t="5917" x="6580188" y="4318000"/>
          <p14:tracePt t="5923" x="6551613" y="4318000"/>
          <p14:tracePt t="5933" x="6521450" y="4318000"/>
          <p14:tracePt t="5939" x="6507163" y="4318000"/>
          <p14:tracePt t="5951" x="6462713" y="4318000"/>
          <p14:tracePt t="5958" x="6419850" y="4318000"/>
          <p14:tracePt t="5967" x="6389688" y="4318000"/>
          <p14:tracePt t="5973" x="6361113" y="4332288"/>
          <p14:tracePt t="5988" x="6330950" y="4332288"/>
          <p14:tracePt t="5989" x="6302375" y="4360863"/>
          <p14:tracePt t="5996" x="6272213" y="4376738"/>
          <p14:tracePt t="6006" x="6243638" y="4391025"/>
          <p14:tracePt t="6013" x="6227763" y="4405313"/>
          <p14:tracePt t="6022" x="6199188" y="4435475"/>
          <p14:tracePt t="6029" x="6184900" y="4464050"/>
          <p14:tracePt t="6036" x="6184900" y="4494213"/>
          <p14:tracePt t="6044" x="6184900" y="4508500"/>
          <p14:tracePt t="6052" x="6184900" y="4537075"/>
          <p14:tracePt t="6060" x="6184900" y="4581525"/>
          <p14:tracePt t="6069" x="6184900" y="4595813"/>
          <p14:tracePt t="6076" x="6184900" y="4640263"/>
          <p14:tracePt t="6088" x="6184900" y="4670425"/>
          <p14:tracePt t="6094" x="6199188" y="4713288"/>
          <p14:tracePt t="6105" x="6213475" y="4729163"/>
          <p14:tracePt t="6112" x="6243638" y="4772025"/>
          <p14:tracePt t="6122" x="6272213" y="4816475"/>
          <p14:tracePt t="6128" x="6302375" y="4846638"/>
          <p14:tracePt t="6136" x="6345238" y="4875213"/>
          <p14:tracePt t="6143" x="6389688" y="4905375"/>
          <p14:tracePt t="6151" x="6419850" y="4933950"/>
          <p14:tracePt t="6158" x="6462713" y="4948238"/>
          <p14:tracePt t="6168" x="6507163" y="4978400"/>
          <p14:tracePt t="6174" x="6565900" y="4992688"/>
          <p14:tracePt t="6188" x="6624638" y="5006975"/>
          <p14:tracePt t="6195" x="6683375" y="5006975"/>
          <p14:tracePt t="6205" x="6756400" y="5022850"/>
          <p14:tracePt t="6213" x="6845300" y="5022850"/>
          <p14:tracePt t="6221" x="6932613" y="5022850"/>
          <p14:tracePt t="6227" x="7035800" y="5022850"/>
          <p14:tracePt t="6234" x="7138988" y="5022850"/>
          <p14:tracePt t="6239" x="7242175" y="5022850"/>
          <p14:tracePt t="6251" x="7359650" y="5022850"/>
          <p14:tracePt t="6256" x="7477125" y="5022850"/>
          <p14:tracePt t="6267" x="7594600" y="5022850"/>
          <p14:tracePt t="6273" x="7697788" y="5022850"/>
          <p14:tracePt t="6288" x="7902575" y="5022850"/>
          <p14:tracePt t="6296" x="7991475" y="5022850"/>
          <p14:tracePt t="6304" x="8078788" y="5022850"/>
          <p14:tracePt t="6313" x="8108950" y="5022850"/>
          <p14:tracePt t="6323" x="8210550" y="4992688"/>
          <p14:tracePt t="6330" x="8255000" y="4978400"/>
          <p14:tracePt t="6340" x="8299450" y="4933950"/>
          <p14:tracePt t="6346" x="8328025" y="4919663"/>
          <p14:tracePt t="6354" x="8358188" y="4889500"/>
          <p14:tracePt t="6362" x="8402638" y="4860925"/>
          <p14:tracePt t="6370" x="8416925" y="4830763"/>
          <p14:tracePt t="6377" x="8445500" y="4802188"/>
          <p14:tracePt t="6386" x="8475663" y="4787900"/>
          <p14:tracePt t="6394" x="8520113" y="4743450"/>
          <p14:tracePt t="6402" x="8534400" y="4729163"/>
          <p14:tracePt t="6410" x="8564563" y="4699000"/>
          <p14:tracePt t="6419" x="8578850" y="4684713"/>
          <p14:tracePt t="6426" x="8607425" y="4670425"/>
          <p14:tracePt t="6435" x="8637588" y="4654550"/>
          <p14:tracePt t="6443" x="8651875" y="4640263"/>
          <p14:tracePt t="6452" x="8682038" y="4625975"/>
          <p14:tracePt t="6460" x="8696325" y="4611688"/>
          <p14:tracePt t="6468" x="8710613" y="4611688"/>
          <p14:tracePt t="6475" x="8710613" y="4595813"/>
          <p14:tracePt t="6488" x="8724900" y="4595813"/>
          <p14:tracePt t="6500" x="8724900" y="4581525"/>
          <p14:tracePt t="6508" x="8740775" y="4581525"/>
          <p14:tracePt t="6541" x="8740775" y="4567238"/>
          <p14:tracePt t="6549" x="8710613" y="4537075"/>
          <p14:tracePt t="6558" x="8682038" y="4508500"/>
          <p14:tracePt t="6566" x="8637588" y="4478338"/>
          <p14:tracePt t="6573" x="8578850" y="4449763"/>
          <p14:tracePt t="6583" x="8504238" y="4405313"/>
          <p14:tracePt t="6590" x="8445500" y="4360863"/>
          <p14:tracePt t="6598" x="8358188" y="4332288"/>
          <p14:tracePt t="6606" x="8269288" y="4318000"/>
          <p14:tracePt t="6614" x="8181975" y="4302125"/>
          <p14:tracePt t="6622" x="8078788" y="4287838"/>
          <p14:tracePt t="6630" x="7991475" y="4273550"/>
          <p14:tracePt t="6639" x="7902575" y="4273550"/>
          <p14:tracePt t="6647" x="7799388" y="4273550"/>
          <p14:tracePt t="6655" x="7681913" y="4273550"/>
          <p14:tracePt t="6663" x="7580313" y="4273550"/>
          <p14:tracePt t="6671" x="7477125" y="4287838"/>
          <p14:tracePt t="6679" x="7359650" y="4302125"/>
          <p14:tracePt t="6688" x="7242175" y="4332288"/>
          <p14:tracePt t="6696" x="7153275" y="4346575"/>
          <p14:tracePt t="6704" x="7050088" y="4376738"/>
          <p14:tracePt t="6712" x="6948488" y="4405313"/>
          <p14:tracePt t="6721" x="6859588" y="4419600"/>
          <p14:tracePt t="6728" x="6772275" y="4449763"/>
          <p14:tracePt t="6739" x="6683375" y="4478338"/>
          <p14:tracePt t="6746" x="6610350" y="4508500"/>
          <p14:tracePt t="6753" x="6551613" y="4522788"/>
          <p14:tracePt t="6760" x="6478588" y="4552950"/>
          <p14:tracePt t="6772" x="6419850" y="4595813"/>
          <p14:tracePt t="6778" x="6361113" y="4625975"/>
          <p14:tracePt t="6786" x="6345238" y="4640263"/>
          <p14:tracePt t="6793" x="6302375" y="4670425"/>
          <p14:tracePt t="6801" x="6272213" y="4699000"/>
          <p14:tracePt t="6810" x="6243638" y="4729163"/>
          <p14:tracePt t="6818" x="6227763" y="4757738"/>
          <p14:tracePt t="6826" x="6213475" y="4787900"/>
          <p14:tracePt t="6834" x="6213475" y="4816475"/>
          <p14:tracePt t="6842" x="6199188" y="4875213"/>
          <p14:tracePt t="6851" x="6199188" y="4905375"/>
          <p14:tracePt t="6858" x="6199188" y="4948238"/>
          <p14:tracePt t="6871" x="6199188" y="5006975"/>
          <p14:tracePt t="6877" x="6213475" y="5051425"/>
          <p14:tracePt t="6889" x="6227763" y="5095875"/>
          <p14:tracePt t="6895" x="6272213" y="5140325"/>
          <p14:tracePt t="6906" x="6316663" y="5168900"/>
          <p14:tracePt t="6907" x="6375400" y="5213350"/>
          <p14:tracePt t="6917" x="6419850" y="5227638"/>
          <p14:tracePt t="6924" x="6478588" y="5241925"/>
          <p14:tracePt t="6933" x="6551613" y="5241925"/>
          <p14:tracePt t="6940" x="6624638" y="5241925"/>
          <p14:tracePt t="6949" x="6713538" y="5241925"/>
          <p14:tracePt t="6956" x="6786563" y="5241925"/>
          <p14:tracePt t="6967" x="6873875" y="5227638"/>
          <p14:tracePt t="6973" x="6948488" y="5199063"/>
          <p14:tracePt t="6981" x="7035800" y="5168900"/>
          <p14:tracePt t="6989" x="7108825" y="5110163"/>
          <p14:tracePt t="6997" x="7167563" y="5065713"/>
          <p14:tracePt t="7005" x="7226300" y="5022850"/>
          <p14:tracePt t="7015" x="7285038" y="4978400"/>
          <p14:tracePt t="7023" x="7329488" y="4933950"/>
          <p14:tracePt t="7029" x="7373938" y="4875213"/>
          <p14:tracePt t="7038" x="7404100" y="4816475"/>
          <p14:tracePt t="7046" x="7446963" y="4743450"/>
          <p14:tracePt t="7054" x="7505700" y="4581525"/>
          <p14:tracePt t="7062" x="7505700" y="4522788"/>
          <p14:tracePt t="7070" x="7535863" y="4405313"/>
          <p14:tracePt t="7079" x="7550150" y="4287838"/>
          <p14:tracePt t="7088" x="7580313" y="4067175"/>
          <p14:tracePt t="7098" x="7580313" y="3994150"/>
          <p14:tracePt t="7104" x="7580313" y="3862388"/>
          <p14:tracePt t="7111" x="7580313" y="3700463"/>
          <p14:tracePt t="7119" x="7580313" y="3554413"/>
          <p14:tracePt t="7127" x="7580313" y="3421063"/>
          <p14:tracePt t="7136" x="7580313" y="3171825"/>
          <p14:tracePt t="7144" x="7580313" y="3098800"/>
          <p14:tracePt t="7152" x="7580313" y="2951163"/>
          <p14:tracePt t="7160" x="7564438" y="2819400"/>
          <p14:tracePt t="7168" x="7521575" y="2584450"/>
          <p14:tracePt t="7176" x="7521575" y="2497138"/>
          <p14:tracePt t="7185" x="7505700" y="2349500"/>
          <p14:tracePt t="7192" x="7477125" y="2232025"/>
          <p14:tracePt t="7201" x="7462838" y="2100263"/>
          <p14:tracePt t="7209" x="7432675" y="1997075"/>
          <p14:tracePt t="7217" x="7418388" y="1909763"/>
          <p14:tracePt t="7225" x="7388225" y="1820863"/>
          <p14:tracePt t="7234" x="7388225" y="1792288"/>
          <p14:tracePt t="7241" x="7359650" y="1733550"/>
          <p14:tracePt t="7251" x="7345363" y="1689100"/>
          <p14:tracePt t="7258" x="7329488" y="1644650"/>
          <p14:tracePt t="7268" x="7315200" y="1600200"/>
          <p14:tracePt t="7274" x="7300913" y="1571625"/>
          <p14:tracePt t="7285" x="7285038" y="1541463"/>
          <p14:tracePt t="7293" x="7270750" y="1527175"/>
          <p14:tracePt t="7300" x="7270750" y="1498600"/>
          <p14:tracePt t="7306" x="7256463" y="1498600"/>
          <p14:tracePt t="7317" x="7242175" y="1482725"/>
          <p14:tracePt t="7323" x="7226300" y="1468438"/>
          <p14:tracePt t="7335" x="7226300" y="1454150"/>
          <p14:tracePt t="7340" x="7212013" y="1439863"/>
          <p14:tracePt t="7350" x="7197725" y="1423988"/>
          <p14:tracePt t="7357" x="7197725" y="1409700"/>
          <p14:tracePt t="7367" x="7183438" y="1409700"/>
          <p14:tracePt t="7373" x="7183438" y="1381125"/>
          <p14:tracePt t="7384" x="7167563" y="1365250"/>
          <p14:tracePt t="7390" x="7167563" y="1336675"/>
          <p14:tracePt t="7405" x="7153275" y="1322388"/>
          <p14:tracePt t="7405" x="7153275" y="1306513"/>
          <p14:tracePt t="7412" x="7153275" y="1292225"/>
          <p14:tracePt t="7421" x="7153275" y="1277938"/>
          <p14:tracePt t="7428" x="7153275" y="1263650"/>
          <p14:tracePt t="7445" x="7153275" y="1247775"/>
          <p14:tracePt t="7544" x="7138988" y="1247775"/>
          <p14:tracePt t="7559" x="7124700" y="1247775"/>
          <p14:tracePt t="7570" x="7108825" y="1247775"/>
          <p14:tracePt t="7584" x="7094538" y="1247775"/>
          <p14:tracePt t="7592" x="7080250" y="1247775"/>
          <p14:tracePt t="7599" x="7050088" y="1247775"/>
          <p14:tracePt t="7607" x="7035800" y="1247775"/>
          <p14:tracePt t="7616" x="7021513" y="1247775"/>
          <p14:tracePt t="7624" x="6991350" y="1247775"/>
          <p14:tracePt t="7632" x="6977063" y="1247775"/>
          <p14:tracePt t="7640" x="6948488" y="1247775"/>
          <p14:tracePt t="7648" x="6918325" y="1247775"/>
          <p14:tracePt t="7656" x="6889750" y="1247775"/>
          <p14:tracePt t="7665" x="6859588" y="1247775"/>
          <p14:tracePt t="7673" x="6815138" y="1247775"/>
          <p14:tracePt t="7681" x="6786563" y="1247775"/>
          <p14:tracePt t="7690" x="6742113" y="1247775"/>
          <p14:tracePt t="7697" x="6697663" y="1247775"/>
          <p14:tracePt t="7707" x="6669088" y="1247775"/>
          <p14:tracePt t="7713" x="6638925" y="1247775"/>
          <p14:tracePt t="7723" x="6610350" y="1263650"/>
          <p14:tracePt t="7730" x="6565900" y="1277938"/>
          <p14:tracePt t="7738" x="6537325" y="1292225"/>
          <p14:tracePt t="7746" x="6521450" y="1292225"/>
          <p14:tracePt t="7755" x="6492875" y="1306513"/>
          <p14:tracePt t="7763" x="6462713" y="1322388"/>
          <p14:tracePt t="7772" x="6434138" y="1322388"/>
          <p14:tracePt t="7779" x="6419850" y="1336675"/>
          <p14:tracePt t="7787" x="6389688" y="1350963"/>
          <p14:tracePt t="7795" x="6375400" y="1365250"/>
          <p14:tracePt t="7803" x="6361113" y="1381125"/>
          <p14:tracePt t="7813" x="6345238" y="1395413"/>
          <p14:tracePt t="7822" x="6330950" y="1409700"/>
          <p14:tracePt t="7829" x="6316663" y="1423988"/>
          <p14:tracePt t="7836" x="6316663" y="1439863"/>
          <p14:tracePt t="7844" x="6316663" y="1454150"/>
          <p14:tracePt t="7852" x="6316663" y="1468438"/>
          <p14:tracePt t="7860" x="6316663" y="1482725"/>
          <p14:tracePt t="7868" x="6316663" y="1498600"/>
          <p14:tracePt t="7876" x="6316663" y="1527175"/>
          <p14:tracePt t="7884" x="6316663" y="1541463"/>
          <p14:tracePt t="7892" x="6345238" y="1571625"/>
          <p14:tracePt t="7901" x="6375400" y="1600200"/>
          <p14:tracePt t="7909" x="6403975" y="1630363"/>
          <p14:tracePt t="7917" x="6448425" y="1674813"/>
          <p14:tracePt t="7925" x="6478588" y="1703388"/>
          <p14:tracePt t="7933" x="6507163" y="1703388"/>
          <p14:tracePt t="7942" x="6565900" y="1747838"/>
          <p14:tracePt t="7950" x="6624638" y="1776413"/>
          <p14:tracePt t="7959" x="6669088" y="1806575"/>
          <p14:tracePt t="7966" x="6727825" y="1820863"/>
          <p14:tracePt t="7973" x="6786563" y="1835150"/>
          <p14:tracePt t="7982" x="6845300" y="1851025"/>
          <p14:tracePt t="7990" x="6904038" y="1851025"/>
          <p14:tracePt t="7998" x="6977063" y="1865313"/>
          <p14:tracePt t="8006" x="7050088" y="1865313"/>
          <p14:tracePt t="8015" x="7138988" y="1865313"/>
          <p14:tracePt t="8023" x="7226300" y="1851025"/>
          <p14:tracePt t="8031" x="7373938" y="1776413"/>
          <p14:tracePt t="8039" x="7491413" y="1717675"/>
          <p14:tracePt t="8047" x="7608888" y="1616075"/>
          <p14:tracePt t="8056" x="7756525" y="1482725"/>
          <p14:tracePt t="8064" x="7888288" y="1336675"/>
          <p14:tracePt t="8073" x="8050213" y="1160463"/>
          <p14:tracePt t="8080" x="8358188" y="836613"/>
          <p14:tracePt t="8091" x="8578850" y="573088"/>
          <p14:tracePt t="8097" x="8783638" y="279400"/>
          <p14:tracePt t="8107" x="8886825" y="117475"/>
          <p14:tracePt t="8114" x="8990013" y="14288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32" name="Freeform: Shape 91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92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93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94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95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7" name="Oval 97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8" name="Rectangle 99">
            <a:extLst>
              <a:ext uri="{FF2B5EF4-FFF2-40B4-BE49-F238E27FC236}">
                <a16:creationId xmlns:a16="http://schemas.microsoft.com/office/drawing/2014/main" id="{54451559-81F2-4775-ACF4-DF3065AA0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Freeform: Shape 101">
            <a:extLst>
              <a:ext uri="{FF2B5EF4-FFF2-40B4-BE49-F238E27FC236}">
                <a16:creationId xmlns:a16="http://schemas.microsoft.com/office/drawing/2014/main" id="{FB27F9D7-BBC0-437E-8255-BA784A415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"/>
            <a:ext cx="2134216" cy="2258161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0" name="Freeform: Shape 103">
            <a:extLst>
              <a:ext uri="{FF2B5EF4-FFF2-40B4-BE49-F238E27FC236}">
                <a16:creationId xmlns:a16="http://schemas.microsoft.com/office/drawing/2014/main" id="{4338F18C-1ACE-40BD-BA86-BC5FB14B1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"/>
            <a:ext cx="2134216" cy="2258161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1" name="Rectangle 105">
            <a:extLst>
              <a:ext uri="{FF2B5EF4-FFF2-40B4-BE49-F238E27FC236}">
                <a16:creationId xmlns:a16="http://schemas.microsoft.com/office/drawing/2014/main" id="{D6D3FFDA-09F9-434B-A54C-3BA968CC5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81312" y="743744"/>
            <a:ext cx="4860256" cy="4589316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2" name="Rectangle 107">
            <a:extLst>
              <a:ext uri="{FF2B5EF4-FFF2-40B4-BE49-F238E27FC236}">
                <a16:creationId xmlns:a16="http://schemas.microsoft.com/office/drawing/2014/main" id="{9E2F2EF4-82B2-4140-908D-6A19E2298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81312" y="743744"/>
            <a:ext cx="4860256" cy="4589316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3" name="Rectangle 109">
            <a:extLst>
              <a:ext uri="{FF2B5EF4-FFF2-40B4-BE49-F238E27FC236}">
                <a16:creationId xmlns:a16="http://schemas.microsoft.com/office/drawing/2014/main" id="{E85DD554-C440-40CC-98C8-539C1CC5B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9729" y="648365"/>
            <a:ext cx="4860256" cy="458931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C4F35E-C0F8-3145-8BAD-642A6024C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269" y="799275"/>
            <a:ext cx="4579668" cy="3028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b="1" cap="all" spc="1500">
                <a:ea typeface="Source Sans Pro SemiBold" panose="020B0603030403020204" pitchFamily="34" charset="0"/>
              </a:rPr>
              <a:t>Team with Most Points</a:t>
            </a:r>
          </a:p>
        </p:txBody>
      </p:sp>
      <p:grpSp>
        <p:nvGrpSpPr>
          <p:cNvPr id="144" name="Graphic 185">
            <a:extLst>
              <a:ext uri="{FF2B5EF4-FFF2-40B4-BE49-F238E27FC236}">
                <a16:creationId xmlns:a16="http://schemas.microsoft.com/office/drawing/2014/main" id="{104222E9-8358-4916-9750-7360B852D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58345" y="1312929"/>
            <a:ext cx="843745" cy="375828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9AF59CF-4A2A-41BA-9CC5-8280A43DF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45" name="Freeform: Shape 113">
              <a:extLst>
                <a:ext uri="{FF2B5EF4-FFF2-40B4-BE49-F238E27FC236}">
                  <a16:creationId xmlns:a16="http://schemas.microsoft.com/office/drawing/2014/main" id="{B0F44388-FD53-4AA9-928D-5F1A601D6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10F8913D-CBD1-435B-AB49-24FDD29A4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46" name="Freeform: Shape 115">
              <a:extLst>
                <a:ext uri="{FF2B5EF4-FFF2-40B4-BE49-F238E27FC236}">
                  <a16:creationId xmlns:a16="http://schemas.microsoft.com/office/drawing/2014/main" id="{B3D1DEAD-DFB2-4410-A2FE-ECC5532A1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753AAB1-8B04-4543-81E5-DC30BA9C3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47C10EA3-50E3-9C43-A5F0-A2110ED08A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963" y="972834"/>
            <a:ext cx="5120200" cy="3065407"/>
          </a:xfrm>
          <a:prstGeom prst="rect">
            <a:avLst/>
          </a:prstGeom>
        </p:spPr>
      </p:pic>
      <p:sp>
        <p:nvSpPr>
          <p:cNvPr id="119" name="Oval 118">
            <a:extLst>
              <a:ext uri="{FF2B5EF4-FFF2-40B4-BE49-F238E27FC236}">
                <a16:creationId xmlns:a16="http://schemas.microsoft.com/office/drawing/2014/main" id="{92CC5FBB-C05B-4004-8615-9F83F22B8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4980" y="4074364"/>
            <a:ext cx="365125" cy="365125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47E04A9E-7A77-4C68-B7EC-5222AFF53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4980" y="4074364"/>
            <a:ext cx="365125" cy="36512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8A2FC649-5933-4BB1-9BDC-A70DADE31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2612" y="5333060"/>
            <a:ext cx="1589388" cy="1524940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7" name="Freeform: Shape 124">
            <a:extLst>
              <a:ext uri="{FF2B5EF4-FFF2-40B4-BE49-F238E27FC236}">
                <a16:creationId xmlns:a16="http://schemas.microsoft.com/office/drawing/2014/main" id="{89EFC1E9-BB97-4B2D-A3D6-D288EAB67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2612" y="5333060"/>
            <a:ext cx="1589388" cy="1524940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F255BAD6-FE80-1044-AE3F-96BCDB29D7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574" y="4439489"/>
            <a:ext cx="5120199" cy="1445676"/>
          </a:xfrm>
          <a:prstGeom prst="rect">
            <a:avLst/>
          </a:prstGeom>
          <a:ln w="28575">
            <a:noFill/>
          </a:ln>
        </p:spPr>
      </p:pic>
      <p:pic>
        <p:nvPicPr>
          <p:cNvPr id="12" name="Audio 11">
            <a:hlinkClick r:id="" action="ppaction://media"/>
            <a:extLst>
              <a:ext uri="{FF2B5EF4-FFF2-40B4-BE49-F238E27FC236}">
                <a16:creationId xmlns:a16="http://schemas.microsoft.com/office/drawing/2014/main" id="{E6B2423F-BCE6-CB4A-A637-B0C2971242CA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09751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2135"/>
    </mc:Choice>
    <mc:Fallback>
      <p:transition spd="slow" advTm="821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20164" x="2482850" y="6827838"/>
          <p14:tracePt t="20171" x="2497138" y="6813550"/>
          <p14:tracePt t="20179" x="2511425" y="6813550"/>
          <p14:tracePt t="20187" x="2527300" y="6799263"/>
          <p14:tracePt t="20197" x="2541588" y="6784975"/>
          <p14:tracePt t="20203" x="2570163" y="6754813"/>
          <p14:tracePt t="20213" x="2600325" y="6740525"/>
          <p14:tracePt t="20219" x="2644775" y="6696075"/>
          <p14:tracePt t="20228" x="2703513" y="6637338"/>
          <p14:tracePt t="20236" x="2746375" y="6578600"/>
          <p14:tracePt t="20244" x="2805113" y="6505575"/>
          <p14:tracePt t="20252" x="2863850" y="6416675"/>
          <p14:tracePt t="20260" x="2922588" y="6343650"/>
          <p14:tracePt t="20269" x="2997200" y="6240463"/>
          <p14:tracePt t="20277" x="3055938" y="6153150"/>
          <p14:tracePt t="20285" x="3128963" y="6049963"/>
          <p14:tracePt t="20293" x="3187700" y="5976938"/>
          <p14:tracePt t="20301" x="3275013" y="5873750"/>
          <p14:tracePt t="20309" x="3333750" y="5786438"/>
          <p14:tracePt t="20317" x="3451225" y="5624513"/>
          <p14:tracePt t="20326" x="3540125" y="5521325"/>
          <p14:tracePt t="20334" x="3643313" y="5418138"/>
          <p14:tracePt t="20347" x="3746500" y="5316538"/>
          <p14:tracePt t="20355" x="3789363" y="5272088"/>
          <p14:tracePt t="20358" x="3892550" y="5199063"/>
          <p14:tracePt t="20375" x="3995738" y="5110163"/>
          <p14:tracePt t="20376" x="4083050" y="5051425"/>
          <p14:tracePt t="20388" x="4157663" y="4992688"/>
          <p14:tracePt t="20397" x="4230688" y="4948238"/>
          <p14:tracePt t="20404" x="4289425" y="4919663"/>
          <p14:tracePt t="20412" x="4348163" y="4889500"/>
          <p14:tracePt t="20420" x="4406900" y="4860925"/>
          <p14:tracePt t="20428" x="4451350" y="4830763"/>
          <p14:tracePt t="20437" x="4510088" y="4816475"/>
          <p14:tracePt t="20446" x="4568825" y="4787900"/>
          <p14:tracePt t="20454" x="4583113" y="4787900"/>
          <p14:tracePt t="20460" x="4641850" y="4772025"/>
          <p14:tracePt t="20468" x="4686300" y="4757738"/>
          <p14:tracePt t="20481" x="4759325" y="4743450"/>
          <p14:tracePt t="20488" x="4787900" y="4743450"/>
          <p14:tracePt t="20497" x="4803775" y="4743450"/>
          <p14:tracePt t="20505" x="4818063" y="4743450"/>
          <p14:tracePt t="20521" x="4832350" y="4743450"/>
          <p14:tracePt t="20537" x="4846638" y="4743450"/>
          <p14:tracePt t="20587" x="4846638" y="4757738"/>
          <p14:tracePt t="20596" x="4846638" y="4772025"/>
          <p14:tracePt t="20604" x="4846638" y="4816475"/>
          <p14:tracePt t="20612" x="4846638" y="4860925"/>
          <p14:tracePt t="20619" x="4846638" y="4905375"/>
          <p14:tracePt t="20627" x="4846638" y="4992688"/>
          <p14:tracePt t="20635" x="4818063" y="5140325"/>
          <p14:tracePt t="20644" x="4803775" y="5199063"/>
          <p14:tracePt t="20651" x="4773613" y="5316538"/>
          <p14:tracePt t="20663" x="4714875" y="5521325"/>
          <p14:tracePt t="20670" x="4700588" y="5594350"/>
          <p14:tracePt t="20679" x="4656138" y="5711825"/>
          <p14:tracePt t="20686" x="4611688" y="5845175"/>
          <p14:tracePt t="21067" x="4611688" y="5815013"/>
          <p14:tracePt t="21078" x="4611688" y="5800725"/>
          <p14:tracePt t="21085" x="4611688" y="5770563"/>
          <p14:tracePt t="21102" x="4611688" y="5711825"/>
          <p14:tracePt t="21109" x="4611688" y="5697538"/>
          <p14:tracePt t="21117" x="4611688" y="5653088"/>
          <p14:tracePt t="21123" x="4611688" y="5610225"/>
          <p14:tracePt t="21132" x="4611688" y="5565775"/>
          <p14:tracePt t="21145" x="4611688" y="5507038"/>
          <p14:tracePt t="21153" x="4611688" y="5448300"/>
          <p14:tracePt t="21159" x="4611688" y="5389563"/>
          <p14:tracePt t="21167" x="4611688" y="5359400"/>
          <p14:tracePt t="21175" x="4611688" y="5316538"/>
          <p14:tracePt t="21185" x="4611688" y="5286375"/>
          <p14:tracePt t="21192" x="4611688" y="5257800"/>
          <p14:tracePt t="21206" x="4611688" y="5241925"/>
          <p14:tracePt t="21212" x="4611688" y="5227638"/>
          <p14:tracePt t="21221" x="4597400" y="5227638"/>
          <p14:tracePt t="21231" x="4583113" y="5227638"/>
          <p14:tracePt t="21246" x="4568825" y="5227638"/>
          <p14:tracePt t="21254" x="4552950" y="5227638"/>
          <p14:tracePt t="21263" x="4538663" y="5227638"/>
          <p14:tracePt t="21278" x="4524375" y="5227638"/>
          <p14:tracePt t="21287" x="4524375" y="5199063"/>
          <p14:tracePt t="21297" x="4524375" y="5183188"/>
          <p14:tracePt t="21304" x="4524375" y="5154613"/>
          <p14:tracePt t="21311" x="4524375" y="5124450"/>
          <p14:tracePt t="21320" x="4524375" y="5095875"/>
          <p14:tracePt t="21327" x="4524375" y="5081588"/>
          <p14:tracePt t="21336" x="4524375" y="5065713"/>
          <p14:tracePt t="21344" x="4524375" y="5051425"/>
          <p14:tracePt t="21360" x="4524375" y="5037138"/>
          <p14:tracePt t="32947" x="4538663" y="5037138"/>
          <p14:tracePt t="32964" x="4568825" y="5006975"/>
          <p14:tracePt t="32976" x="4583113" y="4992688"/>
          <p14:tracePt t="32989" x="4597400" y="4992688"/>
          <p14:tracePt t="32990" x="4611688" y="4978400"/>
          <p14:tracePt t="33004" x="4627563" y="4978400"/>
          <p14:tracePt t="33020" x="4641850" y="4978400"/>
          <p14:tracePt t="33110" x="4641850" y="4964113"/>
          <p14:tracePt t="44639" x="4656138" y="4964113"/>
          <p14:tracePt t="44652" x="4686300" y="4992688"/>
          <p14:tracePt t="44662" x="4714875" y="5006975"/>
          <p14:tracePt t="44672" x="4745038" y="5037138"/>
          <p14:tracePt t="44674" x="4759325" y="5065713"/>
          <p14:tracePt t="44685" x="4773613" y="5095875"/>
          <p14:tracePt t="44693" x="4787900" y="5124450"/>
          <p14:tracePt t="44700" x="4803775" y="5168900"/>
          <p14:tracePt t="44708" x="4803775" y="5213350"/>
          <p14:tracePt t="44715" x="4818063" y="5286375"/>
          <p14:tracePt t="44724" x="4818063" y="5359400"/>
          <p14:tracePt t="44730" x="4818063" y="5434013"/>
          <p14:tracePt t="44739" x="4803775" y="5521325"/>
          <p14:tracePt t="44747" x="4759325" y="5624513"/>
          <p14:tracePt t="44756" x="4729163" y="5697538"/>
          <p14:tracePt t="44762" x="4670425" y="5770563"/>
          <p14:tracePt t="44773" x="4627563" y="5845175"/>
          <p14:tracePt t="44779" x="4568825" y="5918200"/>
          <p14:tracePt t="44789" x="4494213" y="5976938"/>
          <p14:tracePt t="44796" x="4376738" y="6049963"/>
          <p14:tracePt t="44805" x="4259263" y="6094413"/>
          <p14:tracePt t="44812" x="4141788" y="6138863"/>
          <p14:tracePt t="44823" x="4010025" y="6167438"/>
          <p14:tracePt t="44832" x="3833813" y="6197600"/>
          <p14:tracePt t="44844" x="3481388" y="6226175"/>
          <p14:tracePt t="44851" x="3392488" y="6240463"/>
          <p14:tracePt t="44859" x="3216275" y="6256338"/>
          <p14:tracePt t="44867" x="3070225" y="6256338"/>
          <p14:tracePt t="44875" x="2938463" y="6284913"/>
          <p14:tracePt t="44883" x="2820988" y="6299200"/>
          <p14:tracePt t="44894" x="2717800" y="6329363"/>
          <p14:tracePt t="44900" x="2644775" y="6373813"/>
          <p14:tracePt t="44908" x="2586038" y="6402388"/>
          <p14:tracePt t="44916" x="2527300" y="6446838"/>
          <p14:tracePt t="44926" x="2482850" y="6505575"/>
          <p14:tracePt t="44935" x="2452688" y="6550025"/>
          <p14:tracePt t="44944" x="2424113" y="6608763"/>
          <p14:tracePt t="44953" x="2408238" y="6637338"/>
          <p14:tracePt t="44960" x="2393950" y="6681788"/>
          <p14:tracePt t="44966" x="2379663" y="6710363"/>
          <p14:tracePt t="44974" x="2365375" y="6754813"/>
          <p14:tracePt t="44981" x="2349500" y="6769100"/>
          <p14:tracePt t="44990" x="2349500" y="6799263"/>
          <p14:tracePt t="44997" x="2335213" y="6813550"/>
          <p14:tracePt t="45006" x="2320925" y="6827838"/>
          <p14:tracePt t="45015" x="2306638" y="6843713"/>
          <p14:tracePt t="45024" x="2290763" y="6843713"/>
          <p14:tracePt t="45960" x="2379663" y="6799263"/>
          <p14:tracePt t="45961" x="2555875" y="6696075"/>
          <p14:tracePt t="45971" x="2732088" y="6608763"/>
          <p14:tracePt t="45980" x="2922588" y="6550025"/>
          <p14:tracePt t="45988" x="3011488" y="6519863"/>
          <p14:tracePt t="45997" x="3157538" y="6461125"/>
          <p14:tracePt t="45998" x="3305175" y="6432550"/>
          <p14:tracePt t="46009" x="3451225" y="6402388"/>
          <p14:tracePt t="46027" x="3584575" y="6373813"/>
          <p14:tracePt t="46028" x="3687763" y="6373813"/>
          <p14:tracePt t="46038" x="3805238" y="6357938"/>
          <p14:tracePt t="46040" x="3922713" y="6357938"/>
          <p14:tracePt t="46048" x="4024313" y="6357938"/>
          <p14:tracePt t="46057" x="4141788" y="6357938"/>
          <p14:tracePt t="46065" x="4259263" y="6357938"/>
          <p14:tracePt t="46083" x="4362450" y="6357938"/>
          <p14:tracePt t="46085" x="4465638" y="6357938"/>
          <p14:tracePt t="46095" x="4583113" y="6357938"/>
          <p14:tracePt t="46097" x="4670425" y="6357938"/>
          <p14:tracePt t="46107" x="4759325" y="6357938"/>
          <p14:tracePt t="46117" x="4832350" y="6357938"/>
          <p14:tracePt t="46217" x="4949825" y="6357938"/>
          <p14:tracePt t="48321" x="4949825" y="6343650"/>
          <p14:tracePt t="48329" x="4965700" y="6329363"/>
          <p14:tracePt t="48340" x="4979988" y="6299200"/>
          <p14:tracePt t="48349" x="5008563" y="6284913"/>
          <p14:tracePt t="48357" x="5053013" y="6256338"/>
          <p14:tracePt t="48364" x="5097463" y="6226175"/>
          <p14:tracePt t="48372" x="5200650" y="6167438"/>
          <p14:tracePt t="48378" x="5302250" y="6108700"/>
          <p14:tracePt t="48386" x="5419725" y="6064250"/>
          <p14:tracePt t="48393" x="5567363" y="6021388"/>
          <p14:tracePt t="48402" x="5640388" y="6005513"/>
          <p14:tracePt t="48410" x="5788025" y="5962650"/>
          <p14:tracePt t="48418" x="5919788" y="5932488"/>
          <p14:tracePt t="48426" x="6051550" y="5918200"/>
          <p14:tracePt t="48434" x="6184900" y="5903913"/>
          <p14:tracePt t="48442" x="6316663" y="5888038"/>
          <p14:tracePt t="48452" x="6507163" y="5888038"/>
          <p14:tracePt t="48458" x="6638925" y="5888038"/>
          <p14:tracePt t="48467" x="6772275" y="5888038"/>
          <p14:tracePt t="48475" x="6918325" y="5888038"/>
          <p14:tracePt t="48484" x="7080250" y="5888038"/>
          <p14:tracePt t="48493" x="7226300" y="5888038"/>
          <p14:tracePt t="48502" x="7315200" y="5888038"/>
          <p14:tracePt t="48509" x="7477125" y="5903913"/>
          <p14:tracePt t="48518" x="7608888" y="5903913"/>
          <p14:tracePt t="48525" x="7726363" y="5903913"/>
          <p14:tracePt t="48534" x="7829550" y="5903913"/>
          <p14:tracePt t="48540" x="7932738" y="5903913"/>
          <p14:tracePt t="48550" x="8020050" y="5903913"/>
          <p14:tracePt t="48556" x="8093075" y="5903913"/>
          <p14:tracePt t="48567" x="8167688" y="5903913"/>
          <p14:tracePt t="48573" x="8240713" y="5903913"/>
          <p14:tracePt t="48584" x="8299450" y="5903913"/>
          <p14:tracePt t="48589" x="8372475" y="5903913"/>
          <p14:tracePt t="48600" x="8431213" y="5888038"/>
          <p14:tracePt t="48607" x="8489950" y="5873750"/>
          <p14:tracePt t="48617" x="8564563" y="5859463"/>
          <p14:tracePt t="48623" x="8623300" y="5829300"/>
          <p14:tracePt t="48633" x="8682038" y="5829300"/>
          <p14:tracePt t="48639" x="8740775" y="5800725"/>
          <p14:tracePt t="48651" x="8799513" y="5786438"/>
          <p14:tracePt t="48658" x="8842375" y="5770563"/>
          <p14:tracePt t="48672" x="8901113" y="5756275"/>
          <p14:tracePt t="48672" x="8945563" y="5756275"/>
          <p14:tracePt t="48679" x="9004300" y="5741988"/>
          <p14:tracePt t="48687" x="9063038" y="5727700"/>
          <p14:tracePt t="48695" x="9136063" y="5727700"/>
          <p14:tracePt t="48704" x="9210675" y="5711825"/>
          <p14:tracePt t="48711" x="9283700" y="5711825"/>
          <p14:tracePt t="48719" x="9356725" y="5697538"/>
          <p14:tracePt t="48727" x="9459913" y="5697538"/>
          <p14:tracePt t="48736" x="9621838" y="5668963"/>
          <p14:tracePt t="48744" x="9739313" y="5653088"/>
          <p14:tracePt t="48753" x="9885363" y="5638800"/>
          <p14:tracePt t="48761" x="10033000" y="5610225"/>
          <p14:tracePt t="48771" x="10120313" y="5610225"/>
          <p14:tracePt t="48778" x="10371138" y="5580063"/>
          <p14:tracePt t="48785" x="10531475" y="5580063"/>
          <p14:tracePt t="48793" x="10606088" y="5580063"/>
          <p14:tracePt t="48805" x="10737850" y="5565775"/>
          <p14:tracePt t="48813" x="10883900" y="5565775"/>
          <p14:tracePt t="48820" x="11031538" y="5565775"/>
          <p14:tracePt t="48828" x="11179175" y="5565775"/>
          <p14:tracePt t="48834" x="11296650" y="5565775"/>
          <p14:tracePt t="48843" x="11428413" y="5551488"/>
          <p14:tracePt t="48854" x="11545888" y="5551488"/>
          <p14:tracePt t="48861" x="11649075" y="5551488"/>
          <p14:tracePt t="48871" x="11750675" y="5535613"/>
          <p14:tracePt t="48879" x="11780838" y="5535613"/>
          <p14:tracePt t="48886" x="11853863" y="5535613"/>
          <p14:tracePt t="48896" x="11912600" y="5535613"/>
          <p14:tracePt t="48898" x="11942763" y="5521325"/>
          <p14:tracePt t="48906" x="11985625" y="5521325"/>
          <p14:tracePt t="48916" x="12001500" y="5521325"/>
          <p14:tracePt t="48923" x="12015788" y="5521325"/>
          <p14:tracePt t="48931" x="12030075" y="5521325"/>
          <p14:tracePt t="48939" x="12044363" y="5521325"/>
          <p14:tracePt t="48955" x="12060238" y="5521325"/>
          <p14:tracePt t="48964" x="12074525" y="5507038"/>
          <p14:tracePt t="48980" x="12088813" y="5507038"/>
          <p14:tracePt t="48989" x="12103100" y="5492750"/>
          <p14:tracePt t="49005" x="12118975" y="5492750"/>
          <p14:tracePt t="49006" x="12133263" y="5476875"/>
          <p14:tracePt t="49016" x="12147550" y="5476875"/>
          <p14:tracePt t="49023" x="12161838" y="5476875"/>
          <p14:tracePt t="49034" x="12177713" y="5476875"/>
          <p14:tracePt t="49257" x="12161838" y="5476875"/>
          <p14:tracePt t="49266" x="12147550" y="5476875"/>
          <p14:tracePt t="49275" x="12133263" y="5476875"/>
          <p14:tracePt t="49285" x="12118975" y="5476875"/>
          <p14:tracePt t="49293" x="12088813" y="5476875"/>
          <p14:tracePt t="49300" x="12060238" y="5476875"/>
          <p14:tracePt t="49309" x="12015788" y="5476875"/>
          <p14:tracePt t="49315" x="11985625" y="5476875"/>
          <p14:tracePt t="49322" x="11957050" y="5476875"/>
          <p14:tracePt t="49330" x="11926888" y="5476875"/>
          <p14:tracePt t="49338" x="11884025" y="5476875"/>
          <p14:tracePt t="49346" x="11853863" y="5476875"/>
          <p14:tracePt t="49355" x="11839575" y="5476875"/>
          <p14:tracePt t="49362" x="11825288" y="5476875"/>
          <p14:tracePt t="49371" x="11809413" y="5476875"/>
          <p14:tracePt t="49379" x="11795125" y="5476875"/>
          <p14:tracePt t="49387" x="11780838" y="5476875"/>
          <p14:tracePt t="49403" x="11766550" y="5476875"/>
          <p14:tracePt t="49411" x="11750675" y="5476875"/>
          <p14:tracePt t="49420" x="11736388" y="5476875"/>
          <p14:tracePt t="49428" x="11722100" y="5476875"/>
          <p14:tracePt t="49437" x="11707813" y="5476875"/>
          <p14:tracePt t="49444" x="11691938" y="5476875"/>
          <p14:tracePt t="49452" x="11663363" y="5476875"/>
          <p14:tracePt t="49460" x="11649075" y="5476875"/>
          <p14:tracePt t="49469" x="11618913" y="5476875"/>
          <p14:tracePt t="49476" x="11604625" y="5476875"/>
          <p14:tracePt t="49485" x="11590338" y="5476875"/>
          <p14:tracePt t="49493" x="11574463" y="5476875"/>
          <p14:tracePt t="49502" x="11560175" y="5476875"/>
          <p14:tracePt t="49509" x="11545888" y="5476875"/>
          <p14:tracePt t="49519" x="11531600" y="5476875"/>
          <p14:tracePt t="49525" x="11515725" y="5476875"/>
          <p14:tracePt t="49541" x="11501438" y="5476875"/>
          <p14:tracePt t="49558" x="11487150" y="5476875"/>
          <p14:tracePt t="49712" x="11487150" y="5492750"/>
          <p14:tracePt t="49754" x="11487150" y="5507038"/>
          <p14:tracePt t="49779" x="11487150" y="5521325"/>
          <p14:tracePt t="49803" x="11487150" y="5535613"/>
          <p14:tracePt t="49827" x="11487150" y="5551488"/>
          <p14:tracePt t="49859" x="11487150" y="5565775"/>
          <p14:tracePt t="52303" x="11472863" y="5565775"/>
          <p14:tracePt t="52312" x="11442700" y="5565775"/>
          <p14:tracePt t="52321" x="11414125" y="5565775"/>
          <p14:tracePt t="52329" x="11398250" y="5565775"/>
          <p14:tracePt t="52337" x="11369675" y="5551488"/>
          <p14:tracePt t="52346" x="11339513" y="5535613"/>
          <p14:tracePt t="52354" x="11310938" y="5521325"/>
          <p14:tracePt t="52361" x="11280775" y="5507038"/>
          <p14:tracePt t="52369" x="11222038" y="5476875"/>
          <p14:tracePt t="52376" x="11163300" y="5462588"/>
          <p14:tracePt t="52386" x="11104563" y="5434013"/>
          <p14:tracePt t="52394" x="11045825" y="5389563"/>
          <p14:tracePt t="52403" x="10972800" y="5359400"/>
          <p14:tracePt t="52411" x="10899775" y="5316538"/>
          <p14:tracePt t="52419" x="10810875" y="5272088"/>
          <p14:tracePt t="52433" x="10648950" y="5199063"/>
          <p14:tracePt t="52441" x="10575925" y="5154613"/>
          <p14:tracePt t="52449" x="10502900" y="5110163"/>
          <p14:tracePt t="52457" x="10429875" y="5095875"/>
          <p14:tracePt t="52466" x="10385425" y="5065713"/>
          <p14:tracePt t="52474" x="10312400" y="5037138"/>
          <p14:tracePt t="52483" x="10296525" y="5037138"/>
          <p14:tracePt t="52490" x="10223500" y="5006975"/>
          <p14:tracePt t="52499" x="10194925" y="5006975"/>
          <p14:tracePt t="52506" x="10150475" y="4992688"/>
          <p14:tracePt t="52516" x="10106025" y="4992688"/>
          <p14:tracePt t="52522" x="10077450" y="4978400"/>
          <p14:tracePt t="52532" x="10047288" y="4978400"/>
          <p14:tracePt t="52538" x="10018713" y="4978400"/>
          <p14:tracePt t="52549" x="9988550" y="4978400"/>
          <p14:tracePt t="52554" x="9974263" y="4978400"/>
          <p14:tracePt t="52570" x="9944100" y="4978400"/>
          <p14:tracePt t="52571" x="9915525" y="4978400"/>
          <p14:tracePt t="52579" x="9901238" y="4978400"/>
          <p14:tracePt t="52587" x="9871075" y="4978400"/>
          <p14:tracePt t="52595" x="9856788" y="4978400"/>
          <p14:tracePt t="52603" x="9826625" y="4978400"/>
          <p14:tracePt t="52620" x="9812338" y="4992688"/>
          <p14:tracePt t="52628" x="9798050" y="4992688"/>
          <p14:tracePt t="52636" x="9783763" y="5006975"/>
          <p14:tracePt t="52644" x="9767888" y="5022850"/>
          <p14:tracePt t="52660" x="9753600" y="5037138"/>
          <p14:tracePt t="52669" x="9739313" y="5051425"/>
          <p14:tracePt t="52685" x="9723438" y="5065713"/>
          <p14:tracePt t="52694" x="9723438" y="5081588"/>
          <p14:tracePt t="52702" x="9709150" y="5095875"/>
          <p14:tracePt t="52710" x="9694863" y="5110163"/>
          <p14:tracePt t="52719" x="9694863" y="5124450"/>
          <p14:tracePt t="52726" x="9680575" y="5124450"/>
          <p14:tracePt t="52734" x="9680575" y="5140325"/>
          <p14:tracePt t="52742" x="9664700" y="5154613"/>
          <p14:tracePt t="52750" x="9664700" y="5168900"/>
          <p14:tracePt t="52758" x="9664700" y="5183188"/>
          <p14:tracePt t="52767" x="9650413" y="5199063"/>
          <p14:tracePt t="52774" x="9650413" y="5213350"/>
          <p14:tracePt t="52783" x="9636125" y="5227638"/>
          <p14:tracePt t="52791" x="9636125" y="5257800"/>
          <p14:tracePt t="52799" x="9636125" y="5272088"/>
          <p14:tracePt t="52815" x="9621838" y="5286375"/>
          <p14:tracePt t="52823" x="9621838" y="5300663"/>
          <p14:tracePt t="52833" x="9621838" y="5316538"/>
          <p14:tracePt t="52849" x="9621838" y="5330825"/>
          <p14:tracePt t="52856" x="9621838" y="5345113"/>
          <p14:tracePt t="52865" x="9621838" y="5375275"/>
          <p14:tracePt t="52872" x="9621838" y="5403850"/>
          <p14:tracePt t="52881" x="9650413" y="5434013"/>
          <p14:tracePt t="52889" x="9680575" y="5476875"/>
          <p14:tracePt t="52898" x="9723438" y="5521325"/>
          <p14:tracePt t="52905" x="9767888" y="5580063"/>
          <p14:tracePt t="52914" x="9885363" y="5697538"/>
          <p14:tracePt t="52921" x="9929813" y="5741988"/>
          <p14:tracePt t="52930" x="10077450" y="5845175"/>
          <p14:tracePt t="52938" x="10136188" y="5888038"/>
          <p14:tracePt t="52945" x="10237788" y="5946775"/>
          <p14:tracePt t="52954" x="10355263" y="5991225"/>
          <p14:tracePt t="52962" x="10575925" y="6080125"/>
          <p14:tracePt t="52972" x="10737850" y="6108700"/>
          <p14:tracePt t="52985" x="10899775" y="6108700"/>
          <p14:tracePt t="52986" x="11090275" y="6122988"/>
          <p14:tracePt t="57336" x="11090275" y="6138863"/>
          <p14:tracePt t="57347" x="11075988" y="6153150"/>
          <p14:tracePt t="57359" x="11061700" y="6167438"/>
          <p14:tracePt t="57360" x="11045825" y="6181725"/>
          <p14:tracePt t="57371" x="11031538" y="6181725"/>
          <p14:tracePt t="57379" x="11017250" y="6197600"/>
          <p14:tracePt t="57388" x="11002963" y="6197600"/>
          <p14:tracePt t="57402" x="10942638" y="6211888"/>
          <p14:tracePt t="57410" x="10899775" y="6211888"/>
          <p14:tracePt t="57417" x="10841038" y="6226175"/>
          <p14:tracePt t="57425" x="10782300" y="6226175"/>
          <p14:tracePt t="57437" x="10707688" y="6226175"/>
          <p14:tracePt t="57448" x="10634663" y="6226175"/>
          <p14:tracePt t="57455" x="10547350" y="6211888"/>
          <p14:tracePt t="57461" x="10458450" y="6181725"/>
          <p14:tracePt t="57473" x="10371138" y="6153150"/>
          <p14:tracePt t="57473" x="10282238" y="6122988"/>
          <p14:tracePt t="57482" x="10179050" y="6080125"/>
          <p14:tracePt t="57492" x="10091738" y="6035675"/>
          <p14:tracePt t="57500" x="10002838" y="5991225"/>
          <p14:tracePt t="57507" x="9915525" y="5932488"/>
          <p14:tracePt t="57514" x="9842500" y="5903913"/>
          <p14:tracePt t="57524" x="9783763" y="5859463"/>
          <p14:tracePt t="57531" x="9753600" y="5845175"/>
          <p14:tracePt t="57539" x="9650413" y="5800725"/>
          <p14:tracePt t="57547" x="9621838" y="5786438"/>
          <p14:tracePt t="57555" x="9547225" y="5741988"/>
          <p14:tracePt t="57563" x="9504363" y="5711825"/>
          <p14:tracePt t="57573" x="9459913" y="5697538"/>
          <p14:tracePt t="57581" x="9415463" y="5668963"/>
          <p14:tracePt t="57588" x="9371013" y="5653088"/>
          <p14:tracePt t="57596" x="9342438" y="5638800"/>
          <p14:tracePt t="57604" x="9312275" y="5624513"/>
          <p14:tracePt t="57612" x="9283700" y="5610225"/>
          <p14:tracePt t="57621" x="9253538" y="5594350"/>
          <p14:tracePt t="57628" x="9239250" y="5594350"/>
          <p14:tracePt t="57637" x="9210675" y="5580063"/>
          <p14:tracePt t="57645" x="9194800" y="5580063"/>
          <p14:tracePt t="57655" x="9166225" y="5565775"/>
          <p14:tracePt t="57661" x="9151938" y="5551488"/>
          <p14:tracePt t="57672" x="9136063" y="5551488"/>
          <p14:tracePt t="57677" x="9121775" y="5535613"/>
          <p14:tracePt t="57686" x="9107488" y="5521325"/>
          <p14:tracePt t="57693" x="9093200" y="5507038"/>
          <p14:tracePt t="57702" x="9063038" y="5476875"/>
          <p14:tracePt t="57711" x="9048750" y="5448300"/>
          <p14:tracePt t="57718" x="9018588" y="5418138"/>
          <p14:tracePt t="57727" x="8990013" y="5375275"/>
          <p14:tracePt t="57739" x="8959850" y="5316538"/>
          <p14:tracePt t="57751" x="8931275" y="5272088"/>
          <p14:tracePt t="57753" x="8901113" y="5213350"/>
          <p14:tracePt t="57760" x="8886825" y="5168900"/>
          <p14:tracePt t="57767" x="8872538" y="5095875"/>
          <p14:tracePt t="57775" x="8858250" y="5037138"/>
          <p14:tracePt t="57784" x="8842375" y="4978400"/>
          <p14:tracePt t="57791" x="8842375" y="4889500"/>
          <p14:tracePt t="58773" x="8842375" y="4875213"/>
          <p14:tracePt t="58781" x="8842375" y="4846638"/>
          <p14:tracePt t="58789" x="8828088" y="4816475"/>
          <p14:tracePt t="58797" x="8813800" y="4787900"/>
          <p14:tracePt t="58805" x="8799513" y="4757738"/>
          <p14:tracePt t="58812" x="8799513" y="4743450"/>
          <p14:tracePt t="58820" x="8783638" y="4713288"/>
          <p14:tracePt t="58826" x="8755063" y="4654550"/>
          <p14:tracePt t="58834" x="8740775" y="4611688"/>
          <p14:tracePt t="58843" x="8724900" y="4552950"/>
          <p14:tracePt t="58851" x="8696325" y="4494213"/>
          <p14:tracePt t="58859" x="8682038" y="4419600"/>
          <p14:tracePt t="58866" x="8651875" y="4346575"/>
          <p14:tracePt t="58875" x="8623300" y="4259263"/>
          <p14:tracePt t="58882" x="8593138" y="4083050"/>
          <p14:tracePt t="58891" x="8564563" y="3949700"/>
          <p14:tracePt t="58900" x="8548688" y="3876675"/>
          <p14:tracePt t="58907" x="8520113" y="3730625"/>
          <p14:tracePt t="58915" x="8504238" y="3613150"/>
          <p14:tracePt t="58924" x="8475663" y="3479800"/>
          <p14:tracePt t="58931" x="8461375" y="3378200"/>
          <p14:tracePt t="58940" x="8445500" y="3260725"/>
          <p14:tracePt t="58947" x="8431213" y="3230563"/>
          <p14:tracePt t="58956" x="8416925" y="3143250"/>
          <p14:tracePt t="58964" x="8402638" y="3084513"/>
          <p14:tracePt t="58973" x="8386763" y="3025775"/>
          <p14:tracePt t="58980" x="8386763" y="2981325"/>
          <p14:tracePt t="58989" x="8372475" y="2936875"/>
          <p14:tracePt t="58996" x="8372475" y="2908300"/>
          <p14:tracePt t="59008" x="8372475" y="2878138"/>
          <p14:tracePt t="59018" x="8372475" y="2849563"/>
          <p14:tracePt t="59024" x="8358188" y="2833688"/>
          <p14:tracePt t="59032" x="8358188" y="2805113"/>
          <p14:tracePt t="59045" x="8358188" y="2790825"/>
          <p14:tracePt t="59054" x="8358188" y="2774950"/>
          <p14:tracePt t="59062" x="8358188" y="2760663"/>
          <p14:tracePt t="59078" x="8358188" y="2746375"/>
          <p14:tracePt t="60137" x="8358188" y="2701925"/>
          <p14:tracePt t="60146" x="8358188" y="2673350"/>
          <p14:tracePt t="60155" x="8372475" y="2643188"/>
          <p14:tracePt t="60163" x="8386763" y="2614613"/>
          <p14:tracePt t="60172" x="8386763" y="2584450"/>
          <p14:tracePt t="60177" x="8402638" y="2584450"/>
          <p14:tracePt t="60186" x="8416925" y="2555875"/>
          <p14:tracePt t="60202" x="8431213" y="2540000"/>
          <p14:tracePt t="60210" x="8431213" y="2525713"/>
          <p14:tracePt t="60218" x="8461375" y="2497138"/>
          <p14:tracePt t="60226" x="8489950" y="2466975"/>
          <p14:tracePt t="60234" x="8534400" y="2452688"/>
          <p14:tracePt t="60242" x="8578850" y="2438400"/>
          <p14:tracePt t="60250" x="8623300" y="2422525"/>
          <p14:tracePt t="60258" x="8666163" y="2422525"/>
          <p14:tracePt t="60267" x="8724900" y="2408238"/>
          <p14:tracePt t="60275" x="8783638" y="2408238"/>
          <p14:tracePt t="60284" x="8858250" y="2408238"/>
          <p14:tracePt t="60291" x="8931275" y="2408238"/>
          <p14:tracePt t="60300" x="9004300" y="2408238"/>
          <p14:tracePt t="60307" x="9077325" y="2408238"/>
          <p14:tracePt t="60317" x="9151938" y="2452688"/>
          <p14:tracePt t="60324" x="9224963" y="2481263"/>
          <p14:tracePt t="60337" x="9297988" y="2555875"/>
          <p14:tracePt t="60346" x="9356725" y="2598738"/>
          <p14:tracePt t="60349" x="9401175" y="2673350"/>
          <p14:tracePt t="60357" x="9445625" y="2746375"/>
          <p14:tracePt t="60366" x="9474200" y="2833688"/>
          <p14:tracePt t="60373" x="9488488" y="2936875"/>
          <p14:tracePt t="60384" x="9488488" y="3040063"/>
          <p14:tracePt t="60391" x="9504363" y="3157538"/>
          <p14:tracePt t="60399" x="9504363" y="3275013"/>
          <p14:tracePt t="60406" x="9504363" y="3465513"/>
          <p14:tracePt t="60413" x="9504363" y="3554413"/>
          <p14:tracePt t="60423" x="9488488" y="3686175"/>
          <p14:tracePt t="60430" x="9474200" y="3832225"/>
          <p14:tracePt t="60438" x="9445625" y="3965575"/>
          <p14:tracePt t="60446" x="9429750" y="4097338"/>
          <p14:tracePt t="60456" x="9415463" y="4229100"/>
          <p14:tracePt t="60463" x="9401175" y="4332288"/>
          <p14:tracePt t="60471" x="9386888" y="4449763"/>
          <p14:tracePt t="60479" x="9386888" y="4552950"/>
          <p14:tracePt t="60487" x="9371013" y="4654550"/>
          <p14:tracePt t="60496" x="9371013" y="4729163"/>
          <p14:tracePt t="60504" x="9371013" y="4757738"/>
          <p14:tracePt t="60511" x="9371013" y="4875213"/>
          <p14:tracePt t="60519" x="9371013" y="4933950"/>
          <p14:tracePt t="60528" x="9371013" y="4992688"/>
          <p14:tracePt t="60536" x="9371013" y="5051425"/>
          <p14:tracePt t="60544" x="9386888" y="5110163"/>
          <p14:tracePt t="60552" x="9401175" y="5168900"/>
          <p14:tracePt t="60560" x="9415463" y="5227638"/>
          <p14:tracePt t="60569" x="9445625" y="5286375"/>
          <p14:tracePt t="60577" x="9474200" y="5345113"/>
          <p14:tracePt t="60585" x="9488488" y="5418138"/>
          <p14:tracePt t="60593" x="9518650" y="5476875"/>
          <p14:tracePt t="60601" x="9547225" y="5535613"/>
          <p14:tracePt t="60609" x="9577388" y="5594350"/>
          <p14:tracePt t="60617" x="9605963" y="5668963"/>
          <p14:tracePt t="60625" x="9621838" y="5697538"/>
          <p14:tracePt t="60636" x="9636125" y="5756275"/>
          <p14:tracePt t="60644" x="9664700" y="5800725"/>
          <p14:tracePt t="60654" x="9664700" y="5845175"/>
          <p14:tracePt t="60660" x="9680575" y="5873750"/>
          <p14:tracePt t="60668" x="9694863" y="5918200"/>
          <p14:tracePt t="60676" x="9694863" y="5932488"/>
          <p14:tracePt t="60684" x="9709150" y="5946775"/>
          <p14:tracePt t="60691" x="9709150" y="5962650"/>
          <p14:tracePt t="60701" x="9709150" y="5976938"/>
          <p14:tracePt t="60716" x="9709150" y="5991225"/>
          <p14:tracePt t="60748" x="9709150" y="6005513"/>
          <p14:tracePt t="60755" x="9709150" y="6021388"/>
          <p14:tracePt t="60764" x="9709150" y="6035675"/>
          <p14:tracePt t="60780" x="9709150" y="6049963"/>
          <p14:tracePt t="60788" x="9709150" y="6080125"/>
          <p14:tracePt t="60796" x="9694863" y="6094413"/>
          <p14:tracePt t="60804" x="9694863" y="6108700"/>
          <p14:tracePt t="60813" x="9680575" y="6122988"/>
          <p14:tracePt t="60822" x="9650413" y="6138863"/>
          <p14:tracePt t="60829" x="9636125" y="6138863"/>
          <p14:tracePt t="60837" x="9605963" y="6153150"/>
          <p14:tracePt t="60845" x="9563100" y="6167438"/>
          <p14:tracePt t="60855" x="9518650" y="6167438"/>
          <p14:tracePt t="60862" x="9474200" y="6167438"/>
          <p14:tracePt t="60869" x="9415463" y="6167438"/>
          <p14:tracePt t="60877" x="9356725" y="6138863"/>
          <p14:tracePt t="60887" x="9283700" y="6094413"/>
          <p14:tracePt t="60894" x="9224963" y="6049963"/>
          <p14:tracePt t="60905" x="9166225" y="6005513"/>
          <p14:tracePt t="60916" x="9136063" y="5991225"/>
          <p14:tracePt t="60923" x="9093200" y="5932488"/>
          <p14:tracePt t="60932" x="9063038" y="5903913"/>
          <p14:tracePt t="60939" x="9034463" y="5859463"/>
          <p14:tracePt t="60947" x="9018588" y="5845175"/>
          <p14:tracePt t="60955" x="9004300" y="5815013"/>
          <p14:tracePt t="60962" x="8990013" y="5800725"/>
          <p14:tracePt t="60971" x="8990013" y="5786438"/>
          <p14:tracePt t="60979" x="8990013" y="5770563"/>
          <p14:tracePt t="60989" x="8990013" y="5756275"/>
          <p14:tracePt t="60996" x="8990013" y="5741988"/>
          <p14:tracePt t="61003" x="9004300" y="5727700"/>
          <p14:tracePt t="61010" x="9034463" y="5711825"/>
          <p14:tracePt t="61020" x="9077325" y="5683250"/>
          <p14:tracePt t="61027" x="9121775" y="5668963"/>
          <p14:tracePt t="61034" x="9180513" y="5638800"/>
          <p14:tracePt t="61041" x="9239250" y="5624513"/>
          <p14:tracePt t="61055" x="9253538" y="5610225"/>
          <p14:tracePt t="61062" x="9342438" y="5594350"/>
          <p14:tracePt t="61072" x="9371013" y="5580063"/>
          <p14:tracePt t="61072" x="9415463" y="5580063"/>
          <p14:tracePt t="61082" x="9459913" y="5565775"/>
          <p14:tracePt t="61089" x="9504363" y="5565775"/>
          <p14:tracePt t="61099" x="9563100" y="5551488"/>
          <p14:tracePt t="61106" x="9591675" y="5551488"/>
          <p14:tracePt t="61115" x="9636125" y="5551488"/>
          <p14:tracePt t="61122" x="9680575" y="5551488"/>
          <p14:tracePt t="61130" x="9723438" y="5551488"/>
          <p14:tracePt t="61138" x="9767888" y="5535613"/>
          <p14:tracePt t="61147" x="9826625" y="5535613"/>
          <p14:tracePt t="61155" x="9871075" y="5521325"/>
          <p14:tracePt t="61166" x="9901238" y="5521325"/>
          <p14:tracePt t="61173" x="9959975" y="5521325"/>
          <p14:tracePt t="61179" x="10002838" y="5521325"/>
          <p14:tracePt t="61188" x="10047288" y="5521325"/>
          <p14:tracePt t="61196" x="10077450" y="5507038"/>
          <p14:tracePt t="61203" x="10106025" y="5507038"/>
          <p14:tracePt t="61212" x="10136188" y="5507038"/>
          <p14:tracePt t="61222" x="10164763" y="5507038"/>
          <p14:tracePt t="61228" x="10179050" y="5507038"/>
          <p14:tracePt t="61237" x="10209213" y="5507038"/>
          <p14:tracePt t="61245" x="10223500" y="5507038"/>
          <p14:tracePt t="61255" x="10253663" y="5492750"/>
          <p14:tracePt t="61263" x="10267950" y="5492750"/>
          <p14:tracePt t="61270" x="10296525" y="5476875"/>
          <p14:tracePt t="61280" x="10326688" y="5476875"/>
          <p14:tracePt t="61286" x="10340975" y="5462588"/>
          <p14:tracePt t="61293" x="10371138" y="5462588"/>
          <p14:tracePt t="61301" x="10399713" y="5448300"/>
          <p14:tracePt t="61309" x="10429875" y="5434013"/>
          <p14:tracePt t="61318" x="10472738" y="5418138"/>
          <p14:tracePt t="61326" x="10502900" y="5403850"/>
          <p14:tracePt t="61335" x="10547350" y="5389563"/>
          <p14:tracePt t="61342" x="10590213" y="5375275"/>
          <p14:tracePt t="61350" x="10648950" y="5375275"/>
          <p14:tracePt t="61358" x="10707688" y="5359400"/>
          <p14:tracePt t="61367" x="10796588" y="5359400"/>
          <p14:tracePt t="61375" x="10869613" y="5345113"/>
          <p14:tracePt t="61385" x="10942638" y="5345113"/>
          <p14:tracePt t="61391" x="11017250" y="5345113"/>
          <p14:tracePt t="61406" x="11075988" y="5345113"/>
          <p14:tracePt t="61407" x="11134725" y="5345113"/>
          <p14:tracePt t="61416" x="11163300" y="5359400"/>
          <p14:tracePt t="61424" x="11207750" y="5359400"/>
          <p14:tracePt t="61433" x="11237913" y="5375275"/>
          <p14:tracePt t="61443" x="11266488" y="5389563"/>
          <p14:tracePt t="61452" x="11280775" y="5403850"/>
          <p14:tracePt t="61464" x="11296650" y="5403850"/>
          <p14:tracePt t="61473" x="11296650" y="5418138"/>
          <p14:tracePt t="61496" x="11296650" y="5434013"/>
          <p14:tracePt t="61513" x="11280775" y="5434013"/>
          <p14:tracePt t="61521" x="11266488" y="5434013"/>
          <p14:tracePt t="61529" x="11252200" y="5448300"/>
          <p14:tracePt t="61537" x="11207750" y="5448300"/>
          <p14:tracePt t="61545" x="11179175" y="5448300"/>
          <p14:tracePt t="61554" x="11134725" y="5462588"/>
          <p14:tracePt t="61562" x="11061700" y="5462588"/>
          <p14:tracePt t="61570" x="11002963" y="5462588"/>
          <p14:tracePt t="61583" x="10928350" y="5462588"/>
          <p14:tracePt t="61592" x="10841038" y="5462588"/>
          <p14:tracePt t="61602" x="10752138" y="5434013"/>
          <p14:tracePt t="61603" x="10648950" y="5403850"/>
          <p14:tracePt t="61612" x="10575925" y="5389563"/>
          <p14:tracePt t="61621" x="10547350" y="5375275"/>
          <p14:tracePt t="61630" x="10472738" y="5359400"/>
          <p14:tracePt t="61639" x="10429875" y="5345113"/>
          <p14:tracePt t="61646" x="10385425" y="5330825"/>
          <p14:tracePt t="61654" x="10355263" y="5316538"/>
          <p14:tracePt t="61662" x="10326688" y="5316538"/>
          <p14:tracePt t="61668" x="10312400" y="5300663"/>
          <p14:tracePt t="61676" x="10282238" y="5300663"/>
          <p14:tracePt t="61692" x="10267950" y="5300663"/>
          <p14:tracePt t="61701" x="10253663" y="5300663"/>
          <p14:tracePt t="61708" x="10237788" y="5300663"/>
          <p14:tracePt t="61717" x="10223500" y="5300663"/>
          <p14:tracePt t="61725" x="10194925" y="5300663"/>
          <p14:tracePt t="61734" x="10179050" y="5300663"/>
          <p14:tracePt t="61741" x="10164763" y="5300663"/>
          <p14:tracePt t="61749" x="10150475" y="5316538"/>
          <p14:tracePt t="61758" x="10120313" y="5316538"/>
          <p14:tracePt t="61766" x="10091738" y="5345113"/>
          <p14:tracePt t="61773" x="10061575" y="5345113"/>
          <p14:tracePt t="61783" x="10018713" y="5375275"/>
          <p14:tracePt t="61790" x="9959975" y="5389563"/>
          <p14:tracePt t="61800" x="9901238" y="5403850"/>
          <p14:tracePt t="61807" x="9842500" y="5418138"/>
          <p14:tracePt t="61814" x="9783763" y="5434013"/>
          <p14:tracePt t="61824" x="9709150" y="5434013"/>
          <p14:tracePt t="61830" x="9650413" y="5448300"/>
          <p14:tracePt t="61839" x="9621838" y="5462588"/>
          <p14:tracePt t="61847" x="9532938" y="5462588"/>
          <p14:tracePt t="61855" x="9474200" y="5462588"/>
          <p14:tracePt t="61863" x="9445625" y="5462588"/>
          <p14:tracePt t="61872" x="9371013" y="5462588"/>
          <p14:tracePt t="61880" x="9328150" y="5462588"/>
          <p14:tracePt t="61888" x="9269413" y="5462588"/>
          <p14:tracePt t="61896" x="9239250" y="5462588"/>
          <p14:tracePt t="61904" x="9210675" y="5462588"/>
          <p14:tracePt t="61912" x="9166225" y="5462588"/>
          <p14:tracePt t="61921" x="9121775" y="5476875"/>
          <p14:tracePt t="61930" x="9107488" y="5476875"/>
          <p14:tracePt t="61937" x="9093200" y="5476875"/>
          <p14:tracePt t="61945" x="9077325" y="5476875"/>
          <p14:tracePt t="61953" x="9063038" y="5476875"/>
          <p14:tracePt t="61961" x="9048750" y="5476875"/>
          <p14:tracePt t="62043" x="9048750" y="5492750"/>
          <p14:tracePt t="62183" x="9063038" y="5492750"/>
          <p14:tracePt t="62205" x="9077325" y="5492750"/>
          <p14:tracePt t="62213" x="9077325" y="5507038"/>
          <p14:tracePt t="62222" x="9093200" y="5507038"/>
          <p14:tracePt t="62230" x="9107488" y="5507038"/>
          <p14:tracePt t="62238" x="9121775" y="5521325"/>
          <p14:tracePt t="62246" x="9136063" y="5521325"/>
          <p14:tracePt t="62254" x="9166225" y="5521325"/>
          <p14:tracePt t="62262" x="9194800" y="5535613"/>
          <p14:tracePt t="62270" x="9210675" y="5535613"/>
          <p14:tracePt t="62278" x="9239250" y="5535613"/>
          <p14:tracePt t="62287" x="9253538" y="5535613"/>
          <p14:tracePt t="62295" x="9269413" y="5535613"/>
          <p14:tracePt t="62311" x="9283700" y="5535613"/>
          <p14:tracePt t="62336" x="9297988" y="5535613"/>
          <p14:tracePt t="62491" x="9312275" y="5535613"/>
          <p14:tracePt t="62500" x="9328150" y="5535613"/>
          <p14:tracePt t="62509" x="9342438" y="5551488"/>
          <p14:tracePt t="62517" x="9356725" y="5551488"/>
          <p14:tracePt t="62525" x="9371013" y="5551488"/>
          <p14:tracePt t="62532" x="9386888" y="5565775"/>
          <p14:tracePt t="62539" x="9415463" y="5565775"/>
          <p14:tracePt t="62547" x="9429750" y="5580063"/>
          <p14:tracePt t="62556" x="9445625" y="5580063"/>
          <p14:tracePt t="62563" x="9459913" y="5580063"/>
          <p14:tracePt t="62572" x="9459913" y="5594350"/>
          <p14:tracePt t="62579" x="9474200" y="5594350"/>
          <p14:tracePt t="62604" x="9488488" y="5594350"/>
          <p14:tracePt t="62809" x="9504363" y="5594350"/>
          <p14:tracePt t="63022" x="9518650" y="5594350"/>
          <p14:tracePt t="63053" x="9532938" y="5594350"/>
          <p14:tracePt t="63142" x="9547225" y="5594350"/>
          <p14:tracePt t="63166" x="9563100" y="5594350"/>
          <p14:tracePt t="63176" x="9577388" y="5594350"/>
          <p14:tracePt t="63185" x="9591675" y="5594350"/>
          <p14:tracePt t="63191" x="9621838" y="5594350"/>
          <p14:tracePt t="63198" x="9650413" y="5580063"/>
          <p14:tracePt t="63207" x="9694863" y="5580063"/>
          <p14:tracePt t="63215" x="9739313" y="5565775"/>
          <p14:tracePt t="63223" x="9812338" y="5565775"/>
          <p14:tracePt t="63232" x="9871075" y="5551488"/>
          <p14:tracePt t="63240" x="9944100" y="5535613"/>
          <p14:tracePt t="63250" x="10002838" y="5521325"/>
          <p14:tracePt t="63257" x="10047288" y="5521325"/>
          <p14:tracePt t="63263" x="10106025" y="5521325"/>
          <p14:tracePt t="63272" x="10150475" y="5521325"/>
          <p14:tracePt t="63280" x="10179050" y="5521325"/>
          <p14:tracePt t="63288" x="10209213" y="5521325"/>
          <p14:tracePt t="63297" x="10223500" y="5521325"/>
          <p14:tracePt t="63304" x="10237788" y="5521325"/>
          <p14:tracePt t="63411" x="10223500" y="5521325"/>
          <p14:tracePt t="63422" x="10209213" y="5521325"/>
          <p14:tracePt t="63430" x="10179050" y="5521325"/>
          <p14:tracePt t="63437" x="10164763" y="5521325"/>
          <p14:tracePt t="63445" x="10120313" y="5521325"/>
          <p14:tracePt t="63451" x="10106025" y="5521325"/>
          <p14:tracePt t="63460" x="10061575" y="5521325"/>
          <p14:tracePt t="63468" x="10018713" y="5521325"/>
          <p14:tracePt t="63476" x="10002838" y="5521325"/>
          <p14:tracePt t="63484" x="9959975" y="5521325"/>
          <p14:tracePt t="63492" x="9929813" y="5521325"/>
          <p14:tracePt t="63500" x="9901238" y="5507038"/>
          <p14:tracePt t="63509" x="9885363" y="5507038"/>
          <p14:tracePt t="63517" x="9856788" y="5492750"/>
          <p14:tracePt t="63525" x="9842500" y="5492750"/>
          <p14:tracePt t="63532" x="9812338" y="5492750"/>
          <p14:tracePt t="63549" x="9798050" y="5492750"/>
          <p14:tracePt t="63565" x="9783763" y="5492750"/>
          <p14:tracePt t="63589" x="9767888" y="5492750"/>
          <p14:tracePt t="63655" x="9767888" y="5476875"/>
          <p14:tracePt t="63753" x="9767888" y="5462588"/>
          <p14:tracePt t="64052" x="9783763" y="5476875"/>
          <p14:tracePt t="64373" x="9783763" y="5492750"/>
          <p14:tracePt t="64520" x="9767888" y="5492750"/>
          <p14:tracePt t="64530" x="9753600" y="5492750"/>
          <p14:tracePt t="64537" x="9723438" y="5492750"/>
          <p14:tracePt t="64544" x="9694863" y="5492750"/>
          <p14:tracePt t="64552" x="9664700" y="5492750"/>
          <p14:tracePt t="64558" x="9621838" y="5492750"/>
          <p14:tracePt t="64568" x="9563100" y="5492750"/>
          <p14:tracePt t="64576" x="9504363" y="5492750"/>
          <p14:tracePt t="64583" x="9445625" y="5492750"/>
          <p14:tracePt t="64591" x="9371013" y="5492750"/>
          <p14:tracePt t="64600" x="9283700" y="5492750"/>
          <p14:tracePt t="64607" x="9180513" y="5476875"/>
          <p14:tracePt t="64617" x="9018588" y="5476875"/>
          <p14:tracePt t="64624" x="8959850" y="5476875"/>
          <p14:tracePt t="64633" x="8842375" y="5476875"/>
          <p14:tracePt t="64640" x="8724900" y="5476875"/>
          <p14:tracePt t="64650" x="8489950" y="5476875"/>
          <p14:tracePt t="64656" x="8343900" y="5476875"/>
          <p14:tracePt t="64664" x="8181975" y="5492750"/>
          <p14:tracePt t="64672" x="8020050" y="5507038"/>
          <p14:tracePt t="64681" x="7947025" y="5535613"/>
          <p14:tracePt t="64689" x="7799388" y="5565775"/>
          <p14:tracePt t="64697" x="7653338" y="5594350"/>
          <p14:tracePt t="64705" x="7521575" y="5624513"/>
          <p14:tracePt t="64713" x="7404100" y="5638800"/>
          <p14:tracePt t="64722" x="7300913" y="5653088"/>
          <p14:tracePt t="64730" x="7197725" y="5653088"/>
          <p14:tracePt t="64738" x="7108825" y="5668963"/>
          <p14:tracePt t="64746" x="7021513" y="5668963"/>
          <p14:tracePt t="64754" x="6948488" y="5668963"/>
          <p14:tracePt t="64762" x="6873875" y="5668963"/>
          <p14:tracePt t="64771" x="6815138" y="5668963"/>
          <p14:tracePt t="64779" x="6800850" y="5653088"/>
          <p14:tracePt t="64787" x="6742113" y="5638800"/>
          <p14:tracePt t="64795" x="6713538" y="5638800"/>
          <p14:tracePt t="64803" x="6669088" y="5624513"/>
          <p14:tracePt t="64811" x="6638925" y="5610225"/>
          <p14:tracePt t="64819" x="6624638" y="5594350"/>
          <p14:tracePt t="64828" x="6596063" y="5565775"/>
          <p14:tracePt t="65089" x="6596063" y="5535613"/>
          <p14:tracePt t="65104" x="6596063" y="5492750"/>
          <p14:tracePt t="65106" x="6596063" y="5448300"/>
          <p14:tracePt t="65115" x="6596063" y="5403850"/>
          <p14:tracePt t="65123" x="6596063" y="5359400"/>
          <p14:tracePt t="65130" x="6596063" y="5286375"/>
          <p14:tracePt t="65138" x="6610350" y="5213350"/>
          <p14:tracePt t="65145" x="6654800" y="5081588"/>
          <p14:tracePt t="65153" x="6727825" y="4889500"/>
          <p14:tracePt t="65161" x="6815138" y="4713288"/>
          <p14:tracePt t="65170" x="6918325" y="4478338"/>
          <p14:tracePt t="65178" x="7035800" y="4259263"/>
          <p14:tracePt t="65187" x="7153275" y="4024313"/>
          <p14:tracePt t="65196" x="7270750" y="3803650"/>
          <p14:tracePt t="65203" x="7345363" y="3700463"/>
          <p14:tracePt t="65210" x="7446963" y="3538538"/>
          <p14:tracePt t="65221" x="7550150" y="3378200"/>
          <p14:tracePt t="65228" x="7623175" y="3244850"/>
          <p14:tracePt t="65237" x="7697788" y="3157538"/>
          <p14:tracePt t="65244" x="7726363" y="3113088"/>
          <p14:tracePt t="65253" x="7770813" y="3054350"/>
          <p14:tracePt t="65261" x="7815263" y="3009900"/>
          <p14:tracePt t="65269" x="7874000" y="2936875"/>
          <p14:tracePt t="65277" x="7888288" y="2922588"/>
          <p14:tracePt t="65286" x="7947025" y="2878138"/>
          <p14:tracePt t="65294" x="7975600" y="2863850"/>
          <p14:tracePt t="65304" x="8005763" y="2833688"/>
          <p14:tracePt t="65311" x="8034338" y="2805113"/>
          <p14:tracePt t="65320" x="8078788" y="2774950"/>
          <p14:tracePt t="65328" x="8123238" y="2746375"/>
          <p14:tracePt t="65336" x="8151813" y="2732088"/>
          <p14:tracePt t="65343" x="8196263" y="2701925"/>
          <p14:tracePt t="65357" x="8210550" y="2687638"/>
          <p14:tracePt t="65358" x="8255000" y="2657475"/>
          <p14:tracePt t="65366" x="8285163" y="2628900"/>
          <p14:tracePt t="65377" x="8343900" y="2584450"/>
          <p14:tracePt t="65386" x="8358188" y="2570163"/>
          <p14:tracePt t="65394" x="8402638" y="2525713"/>
          <p14:tracePt t="65402" x="8431213" y="2481263"/>
          <p14:tracePt t="65410" x="8475663" y="2438400"/>
          <p14:tracePt t="65419" x="8520113" y="2379663"/>
          <p14:tracePt t="65429" x="8548688" y="2305050"/>
          <p14:tracePt t="65430" x="8593138" y="2246313"/>
          <p14:tracePt t="65440" x="8651875" y="2173288"/>
          <p14:tracePt t="65450" x="8696325" y="2100263"/>
          <p14:tracePt t="65458" x="8724900" y="2027238"/>
          <p14:tracePt t="65466" x="8740775" y="1997075"/>
          <p14:tracePt t="65475" x="8783638" y="1952625"/>
          <p14:tracePt t="65483" x="8799513" y="1909763"/>
          <p14:tracePt t="65492" x="8813800" y="1879600"/>
          <p14:tracePt t="65499" x="8842375" y="1865313"/>
          <p14:tracePt t="65507" x="8858250" y="1851025"/>
          <p14:tracePt t="65514" x="8858250" y="1835150"/>
          <p14:tracePt t="65521" x="8872538" y="1820863"/>
          <p14:tracePt t="65536" x="8886825" y="1820863"/>
          <p14:tracePt t="65552" x="8901113" y="1792288"/>
          <p14:tracePt t="65586" x="8901113" y="1776413"/>
          <p14:tracePt t="65593" x="8916988" y="1776413"/>
          <p14:tracePt t="65666" x="8916988" y="1762125"/>
          <p14:tracePt t="65676" x="8916988" y="1747838"/>
          <p14:tracePt t="65684" x="8916988" y="1733550"/>
          <p14:tracePt t="65694" x="8916988" y="1703388"/>
          <p14:tracePt t="65701" x="8916988" y="1689100"/>
          <p14:tracePt t="65706" x="8916988" y="1674813"/>
          <p14:tracePt t="65715" x="8916988" y="1658938"/>
          <p14:tracePt t="65731" x="8916988" y="1644650"/>
          <p14:tracePt t="65773" x="8916988" y="1630363"/>
          <p14:tracePt t="65813" x="8916988" y="1616075"/>
          <p14:tracePt t="65825" x="8916988" y="1600200"/>
          <p14:tracePt t="65832" x="8901113" y="1600200"/>
          <p14:tracePt t="65841" x="8886825" y="1571625"/>
          <p14:tracePt t="65849" x="8858250" y="1571625"/>
          <p14:tracePt t="65856" x="8842375" y="1541463"/>
          <p14:tracePt t="65863" x="8813800" y="1512888"/>
          <p14:tracePt t="65871" x="8783638" y="1512888"/>
          <p14:tracePt t="65879" x="8769350" y="1498600"/>
          <p14:tracePt t="65886" x="8740775" y="1482725"/>
          <p14:tracePt t="65897" x="8710613" y="1482725"/>
          <p14:tracePt t="65905" x="8682038" y="1468438"/>
          <p14:tracePt t="65914" x="8637588" y="1468438"/>
          <p14:tracePt t="65921" x="8578850" y="1468438"/>
          <p14:tracePt t="65928" x="8534400" y="1468438"/>
          <p14:tracePt t="65935" x="8489950" y="1468438"/>
          <p14:tracePt t="65943" x="8431213" y="1468438"/>
          <p14:tracePt t="65951" x="8372475" y="1468438"/>
          <p14:tracePt t="65959" x="8313738" y="1468438"/>
          <p14:tracePt t="65967" x="8269288" y="1468438"/>
          <p14:tracePt t="65975" x="8240713" y="1468438"/>
          <p14:tracePt t="65984" x="8167688" y="1482725"/>
          <p14:tracePt t="65992" x="8108950" y="1498600"/>
          <p14:tracePt t="66000" x="8064500" y="1512888"/>
          <p14:tracePt t="66009" x="7991475" y="1527175"/>
          <p14:tracePt t="66018" x="7947025" y="1557338"/>
          <p14:tracePt t="66026" x="7888288" y="1557338"/>
          <p14:tracePt t="66034" x="7829550" y="1585913"/>
          <p14:tracePt t="66042" x="7799388" y="1600200"/>
          <p14:tracePt t="66050" x="7726363" y="1630363"/>
          <p14:tracePt t="66058" x="7712075" y="1630363"/>
          <p14:tracePt t="66065" x="7681913" y="1644650"/>
          <p14:tracePt t="66075" x="7653338" y="1674813"/>
          <p14:tracePt t="66084" x="7623175" y="1689100"/>
          <p14:tracePt t="66097" x="7594600" y="1717675"/>
          <p14:tracePt t="66098" x="7580313" y="1733550"/>
          <p14:tracePt t="66106" x="7564438" y="1747838"/>
          <p14:tracePt t="66114" x="7564438" y="1776413"/>
          <p14:tracePt t="66122" x="7550150" y="1806575"/>
          <p14:tracePt t="66131" x="7550150" y="1835150"/>
          <p14:tracePt t="66138" x="7550150" y="1851025"/>
          <p14:tracePt t="66147" x="7550150" y="1879600"/>
          <p14:tracePt t="66155" x="7550150" y="1909763"/>
          <p14:tracePt t="66163" x="7550150" y="1938338"/>
          <p14:tracePt t="66171" x="7550150" y="1968500"/>
          <p14:tracePt t="66183" x="7550150" y="2011363"/>
          <p14:tracePt t="66189" x="7580313" y="2055813"/>
          <p14:tracePt t="66197" x="7594600" y="2100263"/>
          <p14:tracePt t="66203" x="7623175" y="2128838"/>
          <p14:tracePt t="66213" x="7653338" y="2173288"/>
          <p14:tracePt t="66220" x="7697788" y="2217738"/>
          <p14:tracePt t="66230" x="7740650" y="2246313"/>
          <p14:tracePt t="66237" x="7799388" y="2290763"/>
          <p14:tracePt t="66245" x="7874000" y="2320925"/>
          <p14:tracePt t="66253" x="7947025" y="2363788"/>
          <p14:tracePt t="66261" x="8034338" y="2408238"/>
          <p14:tracePt t="66269" x="8137525" y="2452688"/>
          <p14:tracePt t="66279" x="8299450" y="2525713"/>
          <p14:tracePt t="66286" x="8372475" y="2540000"/>
          <p14:tracePt t="66293" x="8489950" y="2584450"/>
          <p14:tracePt t="66302" x="8593138" y="2628900"/>
          <p14:tracePt t="66309" x="8724900" y="2673350"/>
          <p14:tracePt t="66318" x="8858250" y="2701925"/>
          <p14:tracePt t="66329" x="8959850" y="2732088"/>
          <p14:tracePt t="66337" x="9093200" y="2760663"/>
          <p14:tracePt t="66345" x="9224963" y="2774950"/>
          <p14:tracePt t="66352" x="9328150" y="2790825"/>
          <p14:tracePt t="66360" x="9429750" y="2790825"/>
          <p14:tracePt t="66367" x="9518650" y="2805113"/>
          <p14:tracePt t="66379" x="9547225" y="2805113"/>
          <p14:tracePt t="66385" x="9621838" y="2805113"/>
          <p14:tracePt t="66396" x="9680575" y="2805113"/>
          <p14:tracePt t="66402" x="9723438" y="2805113"/>
          <p14:tracePt t="66408" x="9753600" y="2805113"/>
          <p14:tracePt t="66415" x="9798050" y="2790825"/>
          <p14:tracePt t="66425" x="9826625" y="2774950"/>
          <p14:tracePt t="66433" x="9842500" y="2774950"/>
          <p14:tracePt t="66442" x="9856788" y="2760663"/>
          <p14:tracePt t="66451" x="9871075" y="2760663"/>
          <p14:tracePt t="66458" x="9871075" y="2746375"/>
          <p14:tracePt t="66464" x="9885363" y="2746375"/>
          <p14:tracePt t="66475" x="9885363" y="2732088"/>
          <p14:tracePt t="66482" x="9901238" y="2732088"/>
          <p14:tracePt t="66513" x="9901238" y="2716213"/>
          <p14:tracePt t="66563" x="9901238" y="2701925"/>
          <p14:tracePt t="66573" x="9885363" y="2701925"/>
          <p14:tracePt t="66600" x="9871075" y="2701925"/>
          <p14:tracePt t="66608" x="9871075" y="2687638"/>
          <p14:tracePt t="66619" x="9856788" y="2687638"/>
          <p14:tracePt t="66645" x="9842500" y="2673350"/>
          <p14:tracePt t="67963" x="9812338" y="2687638"/>
          <p14:tracePt t="67974" x="9739313" y="2687638"/>
          <p14:tracePt t="67988" x="9636125" y="2687638"/>
          <p14:tracePt t="67990" x="9504363" y="2673350"/>
          <p14:tracePt t="67999" x="9371013" y="2614613"/>
          <p14:tracePt t="68009" x="9224963" y="2525713"/>
          <p14:tracePt t="68019" x="9077325" y="2393950"/>
          <p14:tracePt t="68020" x="8931275" y="2262188"/>
          <p14:tracePt t="68031" x="8769350" y="2114550"/>
          <p14:tracePt t="68038" x="8710613" y="2055813"/>
          <p14:tracePt t="68050" x="8593138" y="1952625"/>
          <p14:tracePt t="68057" x="8489950" y="1835150"/>
          <p14:tracePt t="68064" x="8402638" y="1747838"/>
          <p14:tracePt t="68072" x="8372475" y="1733550"/>
          <p14:tracePt t="68081" x="8299450" y="1658938"/>
          <p14:tracePt t="68089" x="8255000" y="1616075"/>
          <p14:tracePt t="68096" x="8210550" y="1585913"/>
          <p14:tracePt t="68104" x="8181975" y="1557338"/>
          <p14:tracePt t="68111" x="8151813" y="1527175"/>
          <p14:tracePt t="68119" x="8137525" y="1512888"/>
          <p14:tracePt t="68134" x="8123238" y="1498600"/>
          <p14:tracePt t="68198" x="8123238" y="1482725"/>
          <p14:tracePt t="68215" x="8137525" y="1468438"/>
          <p14:tracePt t="68229" x="8151813" y="1468438"/>
          <p14:tracePt t="68237" x="8167688" y="1454150"/>
          <p14:tracePt t="68257" x="8181975" y="1409700"/>
          <p14:tracePt t="68258" x="8210550" y="1381125"/>
          <p14:tracePt t="68270" x="8226425" y="1365250"/>
          <p14:tracePt t="68281" x="8226425" y="1336675"/>
          <p14:tracePt t="68282" x="8255000" y="1277938"/>
          <p14:tracePt t="68294" x="8255000" y="1247775"/>
          <p14:tracePt t="68297" x="8269288" y="1219200"/>
          <p14:tracePt t="68306" x="8269288" y="1189038"/>
          <p14:tracePt t="68313" x="8269288" y="1146175"/>
          <p14:tracePt t="68321" x="8269288" y="1101725"/>
          <p14:tracePt t="68328" x="8269288" y="1071563"/>
          <p14:tracePt t="68337" x="8269288" y="1042988"/>
          <p14:tracePt t="68345" x="8269288" y="1028700"/>
          <p14:tracePt t="68353" x="8269288" y="1012825"/>
          <p14:tracePt t="68362" x="8269288" y="998538"/>
          <p14:tracePt t="68370" x="8269288" y="984250"/>
          <p14:tracePt t="68402" x="8269288" y="969963"/>
          <p14:tracePt t="68427" x="8285163" y="969963"/>
          <p14:tracePt t="68444" x="8299450" y="969963"/>
          <p14:tracePt t="68468" x="8313738" y="969963"/>
          <p14:tracePt t="68501" x="8328025" y="969963"/>
          <p14:tracePt t="68534" x="8343900" y="969963"/>
          <p14:tracePt t="68544" x="8343900" y="984250"/>
          <p14:tracePt t="68552" x="8358188" y="984250"/>
          <p14:tracePt t="68559" x="8372475" y="998538"/>
          <p14:tracePt t="68568" x="8386763" y="1012825"/>
          <p14:tracePt t="68576" x="8416925" y="1028700"/>
          <p14:tracePt t="68584" x="8431213" y="1042988"/>
          <p14:tracePt t="68593" x="8461375" y="1057275"/>
          <p14:tracePt t="68600" x="8475663" y="1071563"/>
          <p14:tracePt t="68606" x="8504238" y="1087438"/>
          <p14:tracePt t="68614" x="8534400" y="1116013"/>
          <p14:tracePt t="68622" x="8548688" y="1130300"/>
          <p14:tracePt t="68631" x="8578850" y="1160463"/>
          <p14:tracePt t="68639" x="8593138" y="1174750"/>
          <p14:tracePt t="68647" x="8623300" y="1204913"/>
          <p14:tracePt t="68655" x="8637588" y="1219200"/>
          <p14:tracePt t="68663" x="8651875" y="1233488"/>
          <p14:tracePt t="68671" x="8666163" y="1263650"/>
          <p14:tracePt t="68680" x="8682038" y="1277938"/>
          <p14:tracePt t="68687" x="8696325" y="1292225"/>
          <p14:tracePt t="68697" x="8696325" y="1306513"/>
          <p14:tracePt t="68704" x="8710613" y="1306513"/>
          <p14:tracePt t="68713" x="8710613" y="1322388"/>
          <p14:tracePt t="68736" x="8724900" y="1336675"/>
          <p14:tracePt t="68778" x="8740775" y="1350963"/>
          <p14:tracePt t="68818" x="8740775" y="1365250"/>
          <p14:tracePt t="68828" x="8755063" y="1365250"/>
          <p14:tracePt t="68883" x="8769350" y="1365250"/>
          <p14:tracePt t="68894" x="8769350" y="1381125"/>
          <p14:tracePt t="68908" x="8783638" y="1381125"/>
          <p14:tracePt t="68916" x="8799513" y="1395413"/>
          <p14:tracePt t="68932" x="8799513" y="1409700"/>
          <p14:tracePt t="68941" x="8813800" y="1409700"/>
          <p14:tracePt t="69111" x="8799513" y="1409700"/>
          <p14:tracePt t="69128" x="8783638" y="1409700"/>
          <p14:tracePt t="69152" x="8769350" y="1409700"/>
          <p14:tracePt t="69168" x="8755063" y="1409700"/>
          <p14:tracePt t="69177" x="8740775" y="1409700"/>
          <p14:tracePt t="69196" x="8724900" y="1409700"/>
          <p14:tracePt t="69209" x="8710613" y="1409700"/>
          <p14:tracePt t="69226" x="8696325" y="1409700"/>
          <p14:tracePt t="69293" x="8682038" y="1409700"/>
          <p14:tracePt t="69315" x="8666163" y="1423988"/>
          <p14:tracePt t="69333" x="8666163" y="1439863"/>
          <p14:tracePt t="69356" x="8666163" y="1454150"/>
          <p14:tracePt t="69396" x="8666163" y="1468438"/>
          <p14:tracePt t="69421" x="8666163" y="1482725"/>
          <p14:tracePt t="69437" x="8682038" y="1498600"/>
          <p14:tracePt t="69454" x="8696325" y="1512888"/>
          <p14:tracePt t="69463" x="8710613" y="1527175"/>
          <p14:tracePt t="69478" x="8724900" y="1527175"/>
          <p14:tracePt t="69487" x="8724900" y="1541463"/>
          <p14:tracePt t="69496" x="8740775" y="1541463"/>
          <p14:tracePt t="69509" x="8755063" y="1557338"/>
          <p14:tracePt t="69534" x="8769350" y="1557338"/>
          <p14:tracePt t="69559" x="8783638" y="1557338"/>
          <p14:tracePt t="69582" x="8799513" y="1557338"/>
          <p14:tracePt t="69599" x="8813800" y="1557338"/>
          <p14:tracePt t="69608" x="8828088" y="1557338"/>
          <p14:tracePt t="69624" x="8842375" y="1557338"/>
          <p14:tracePt t="69657" x="8858250" y="1557338"/>
          <p14:tracePt t="69681" x="8872538" y="1541463"/>
          <p14:tracePt t="69697" x="8872538" y="1527175"/>
          <p14:tracePt t="69723" x="8872538" y="1512888"/>
          <p14:tracePt t="69733" x="8872538" y="1498600"/>
          <p14:tracePt t="69741" x="8858250" y="1482725"/>
          <p14:tracePt t="69754" x="8842375" y="1468438"/>
          <p14:tracePt t="69763" x="8828088" y="1454150"/>
          <p14:tracePt t="69779" x="8813800" y="1439863"/>
          <p14:tracePt t="69795" x="8799513" y="1439863"/>
          <p14:tracePt t="69803" x="8799513" y="1423988"/>
          <p14:tracePt t="69853" x="8783638" y="1423988"/>
          <p14:tracePt t="70267" x="8783638" y="1409700"/>
          <p14:tracePt t="70291" x="8783638" y="1395413"/>
          <p14:tracePt t="70308" x="8769350" y="1381125"/>
          <p14:tracePt t="70319" x="8769350" y="1365250"/>
          <p14:tracePt t="70332" x="8755063" y="1350963"/>
          <p14:tracePt t="70342" x="8740775" y="1336675"/>
          <p14:tracePt t="70356" x="8724900" y="1322388"/>
          <p14:tracePt t="70365" x="8710613" y="1322388"/>
          <p14:tracePt t="70374" x="8710613" y="1306513"/>
          <p14:tracePt t="70382" x="8696325" y="1306513"/>
          <p14:tracePt t="70397" x="8682038" y="1306513"/>
          <p14:tracePt t="70422" x="8666163" y="1306513"/>
          <p14:tracePt t="70438" x="8651875" y="1306513"/>
          <p14:tracePt t="70471" x="8637588" y="1322388"/>
          <p14:tracePt t="70483" x="8637588" y="1336675"/>
          <p14:tracePt t="70492" x="8637588" y="1365250"/>
          <p14:tracePt t="70500" x="8623300" y="1381125"/>
          <p14:tracePt t="70511" x="8623300" y="1395413"/>
          <p14:tracePt t="70521" x="8623300" y="1409700"/>
          <p14:tracePt t="70527" x="8623300" y="1423988"/>
          <p14:tracePt t="70536" x="8607425" y="1423988"/>
          <p14:tracePt t="70560" x="8607425" y="1439863"/>
          <p14:tracePt t="70601" x="8607425" y="1454150"/>
          <p14:tracePt t="70617" x="8623300" y="1454150"/>
          <p14:tracePt t="70652" x="8623300" y="1468438"/>
          <p14:tracePt t="70661" x="8637588" y="1468438"/>
          <p14:tracePt t="70683" x="8651875" y="1468438"/>
          <p14:tracePt t="70699" x="8651875" y="1482725"/>
          <p14:tracePt t="70708" x="8666163" y="1482725"/>
          <p14:tracePt t="70724" x="8682038" y="1482725"/>
          <p14:tracePt t="70740" x="8696325" y="1498600"/>
          <p14:tracePt t="70756" x="8710613" y="1498600"/>
          <p14:tracePt t="70764" x="8724900" y="1498600"/>
          <p14:tracePt t="70773" x="8724900" y="1512888"/>
          <p14:tracePt t="70780" x="8740775" y="1512888"/>
          <p14:tracePt t="70788" x="8755063" y="1512888"/>
          <p14:tracePt t="70796" x="8769350" y="1527175"/>
          <p14:tracePt t="70804" x="8783638" y="1527175"/>
          <p14:tracePt t="70820" x="8799513" y="1527175"/>
          <p14:tracePt t="70829" x="8813800" y="1527175"/>
          <p14:tracePt t="70837" x="8828088" y="1527175"/>
          <p14:tracePt t="70854" x="8842375" y="1527175"/>
          <p14:tracePt t="70886" x="8858250" y="1527175"/>
          <p14:tracePt t="70927" x="8858250" y="1512888"/>
          <p14:tracePt t="70943" x="8858250" y="1498600"/>
          <p14:tracePt t="70952" x="8858250" y="1482725"/>
          <p14:tracePt t="70968" x="8858250" y="1468438"/>
          <p14:tracePt t="70984" x="8858250" y="1454150"/>
          <p14:tracePt t="71001" x="8858250" y="1439863"/>
          <p14:tracePt t="71018" x="8858250" y="1423988"/>
          <p14:tracePt t="71032" x="8842375" y="1409700"/>
          <p14:tracePt t="71048" x="8828088" y="1395413"/>
          <p14:tracePt t="71057" x="8813800" y="1395413"/>
          <p14:tracePt t="71065" x="8799513" y="1381125"/>
          <p14:tracePt t="71073" x="8783638" y="1381125"/>
          <p14:tracePt t="71081" x="8769350" y="1381125"/>
          <p14:tracePt t="71089" x="8755063" y="1381125"/>
          <p14:tracePt t="71097" x="8740775" y="1365250"/>
          <p14:tracePt t="71106" x="8724900" y="1365250"/>
          <p14:tracePt t="71113" x="8710613" y="1365250"/>
          <p14:tracePt t="71123" x="8696325" y="1365250"/>
          <p14:tracePt t="71146" x="8682038" y="1365250"/>
          <p14:tracePt t="71228" x="8682038" y="1381125"/>
          <p14:tracePt t="71335" x="8682038" y="1395413"/>
          <p14:tracePt t="71376" x="8682038" y="1409700"/>
          <p14:tracePt t="71391" x="8696325" y="1409700"/>
          <p14:tracePt t="71401" x="8696325" y="1423988"/>
          <p14:tracePt t="71409" x="8710613" y="1423988"/>
          <p14:tracePt t="71440" x="8724900" y="1423988"/>
          <p14:tracePt t="71652" x="8710613" y="1409700"/>
          <p14:tracePt t="71662" x="8696325" y="1409700"/>
          <p14:tracePt t="71676" x="8682038" y="1409700"/>
          <p14:tracePt t="71693" x="8666163" y="1409700"/>
          <p14:tracePt t="71709" x="8651875" y="1409700"/>
          <p14:tracePt t="71725" x="8637588" y="1409700"/>
          <p14:tracePt t="71766" x="8637588" y="1423988"/>
          <p14:tracePt t="71777" x="8637588" y="1439863"/>
          <p14:tracePt t="71785" x="8637588" y="1454150"/>
          <p14:tracePt t="71797" x="8637588" y="1468438"/>
          <p14:tracePt t="71806" x="8637588" y="1482725"/>
          <p14:tracePt t="71814" x="8637588" y="1498600"/>
          <p14:tracePt t="71832" x="8637588" y="1512888"/>
          <p14:tracePt t="71847" x="8637588" y="1527175"/>
          <p14:tracePt t="71855" x="8651875" y="1527175"/>
          <p14:tracePt t="71863" x="8651875" y="1541463"/>
          <p14:tracePt t="71881" x="8666163" y="1557338"/>
          <p14:tracePt t="71897" x="8682038" y="1571625"/>
          <p14:tracePt t="71905" x="8696325" y="1571625"/>
          <p14:tracePt t="71912" x="8710613" y="1585913"/>
          <p14:tracePt t="71922" x="8724900" y="1585913"/>
          <p14:tracePt t="71928" x="8740775" y="1600200"/>
          <p14:tracePt t="71937" x="8769350" y="1616075"/>
          <p14:tracePt t="71945" x="8783638" y="1630363"/>
          <p14:tracePt t="71952" x="8813800" y="1644650"/>
          <p14:tracePt t="71961" x="8842375" y="1658938"/>
          <p14:tracePt t="71970" x="8886825" y="1674813"/>
          <p14:tracePt t="71978" x="8916988" y="1703388"/>
          <p14:tracePt t="71987" x="8959850" y="1717675"/>
          <p14:tracePt t="71996" x="9018588" y="1733550"/>
          <p14:tracePt t="72003" x="9077325" y="1762125"/>
          <p14:tracePt t="72010" x="9136063" y="1792288"/>
          <p14:tracePt t="72021" x="9210675" y="1806575"/>
          <p14:tracePt t="72029" x="9269413" y="1835150"/>
          <p14:tracePt t="72037" x="9342438" y="1879600"/>
          <p14:tracePt t="72045" x="9401175" y="1909763"/>
          <p14:tracePt t="72053" x="9459913" y="1938338"/>
          <p14:tracePt t="72061" x="9547225" y="1982788"/>
          <p14:tracePt t="72068" x="9591675" y="2011363"/>
          <p14:tracePt t="72077" x="9664700" y="2041525"/>
          <p14:tracePt t="72085" x="9723438" y="2070100"/>
          <p14:tracePt t="72092" x="9783763" y="2100263"/>
          <p14:tracePt t="72100" x="9842500" y="2128838"/>
          <p14:tracePt t="72107" x="9915525" y="2144713"/>
          <p14:tracePt t="72119" x="9974263" y="2173288"/>
          <p14:tracePt t="72128" x="10047288" y="2187575"/>
          <p14:tracePt t="72137" x="10120313" y="2217738"/>
          <p14:tracePt t="72144" x="10209213" y="2232025"/>
          <p14:tracePt t="72152" x="10296525" y="2246313"/>
          <p14:tracePt t="72159" x="10371138" y="2262188"/>
          <p14:tracePt t="72166" x="10458450" y="2276475"/>
          <p14:tracePt t="72174" x="10531475" y="2290763"/>
          <p14:tracePt t="72181" x="10620375" y="2305050"/>
          <p14:tracePt t="72190" x="10679113" y="2305050"/>
          <p14:tracePt t="72199" x="10737850" y="2320925"/>
          <p14:tracePt t="72206" x="10766425" y="2320925"/>
          <p14:tracePt t="72215" x="10855325" y="2349500"/>
          <p14:tracePt t="72222" x="10883900" y="2349500"/>
          <p14:tracePt t="72231" x="10914063" y="2363788"/>
          <p14:tracePt t="72239" x="10942638" y="2379663"/>
          <p14:tracePt t="72253" x="10958513" y="2379663"/>
          <p14:tracePt t="72254" x="10972800" y="2393950"/>
          <p14:tracePt t="72262" x="10987088" y="2408238"/>
          <p14:tracePt t="72270" x="11002963" y="2422525"/>
          <p14:tracePt t="72278" x="11017250" y="2438400"/>
          <p14:tracePt t="72286" x="11017250" y="2452688"/>
          <p14:tracePt t="72294" x="11017250" y="2466975"/>
          <p14:tracePt t="72303" x="11031538" y="2497138"/>
          <p14:tracePt t="72311" x="11031538" y="2511425"/>
          <p14:tracePt t="72319" x="11031538" y="2540000"/>
          <p14:tracePt t="72327" x="11045825" y="2570163"/>
          <p14:tracePt t="72336" x="11045825" y="2584450"/>
          <p14:tracePt t="72343" x="11045825" y="2598738"/>
          <p14:tracePt t="72354" x="11045825" y="2614613"/>
          <p14:tracePt t="72369" x="11061700" y="2614613"/>
          <p14:tracePt t="72376" x="11061700" y="2628900"/>
          <p14:tracePt t="72400" x="11061700" y="2643188"/>
          <p14:tracePt t="72408" x="11075988" y="2643188"/>
          <p14:tracePt t="72424" x="11075988" y="2657475"/>
          <p14:tracePt t="72433" x="11090275" y="2657475"/>
          <p14:tracePt t="72441" x="11090275" y="2673350"/>
          <p14:tracePt t="72450" x="11090275" y="2687638"/>
          <p14:tracePt t="72458" x="11090275" y="2701925"/>
          <p14:tracePt t="72473" x="11090275" y="2716213"/>
          <p14:tracePt t="72482" x="11090275" y="2732088"/>
          <p14:tracePt t="72489" x="11090275" y="2746375"/>
          <p14:tracePt t="72506" x="11090275" y="2760663"/>
          <p14:tracePt t="72516" x="11090275" y="2774950"/>
          <p14:tracePt t="72524" x="11090275" y="2790825"/>
          <p14:tracePt t="72535" x="11090275" y="2805113"/>
          <p14:tracePt t="72542" x="11090275" y="2819400"/>
          <p14:tracePt t="72548" x="11090275" y="2833688"/>
          <p14:tracePt t="72555" x="11090275" y="2849563"/>
          <p14:tracePt t="72564" x="11090275" y="2863850"/>
          <p14:tracePt t="72587" x="11090275" y="2878138"/>
          <p14:tracePt t="72694" x="11090275" y="2892425"/>
          <p14:tracePt t="72735" x="11090275" y="2908300"/>
          <p14:tracePt t="72760" x="11090275" y="2922588"/>
          <p14:tracePt t="72857" x="11090275" y="2908300"/>
          <p14:tracePt t="72866" x="11090275" y="2892425"/>
          <p14:tracePt t="72875" x="11075988" y="2878138"/>
          <p14:tracePt t="72884" x="11075988" y="2863850"/>
          <p14:tracePt t="72897" x="11061700" y="2849563"/>
          <p14:tracePt t="72907" x="11061700" y="2833688"/>
          <p14:tracePt t="72946" x="11061700" y="2819400"/>
          <p14:tracePt t="73021" x="11061700" y="2833688"/>
          <p14:tracePt t="73036" x="11061700" y="2849563"/>
          <p14:tracePt t="73044" x="11061700" y="2863850"/>
          <p14:tracePt t="73054" x="11061700" y="2878138"/>
          <p14:tracePt t="73069" x="11061700" y="2892425"/>
          <p14:tracePt t="73084" x="11061700" y="2908300"/>
          <p14:tracePt t="73182" x="11045825" y="2908300"/>
          <p14:tracePt t="73206" x="11045825" y="2892425"/>
          <p14:tracePt t="73223" x="11045825" y="2878138"/>
          <p14:tracePt t="73264" x="11045825" y="2863850"/>
          <p14:tracePt t="73337" x="11045825" y="2878138"/>
          <p14:tracePt t="73347" x="11045825" y="2892425"/>
          <p14:tracePt t="73355" x="11045825" y="2908300"/>
          <p14:tracePt t="73369" x="11045825" y="2922588"/>
          <p14:tracePt t="73378" x="11045825" y="2936875"/>
          <p14:tracePt t="73385" x="11045825" y="2951163"/>
          <p14:tracePt t="73410" x="11045825" y="2967038"/>
          <p14:tracePt t="73492" x="11045825" y="2951163"/>
          <p14:tracePt t="73500" x="11045825" y="2936875"/>
          <p14:tracePt t="73518" x="11045825" y="2922588"/>
          <p14:tracePt t="73531" x="11045825" y="2908300"/>
          <p14:tracePt t="73533" x="11045825" y="2892425"/>
          <p14:tracePt t="73558" x="11045825" y="2878138"/>
          <p14:tracePt t="73591" x="11045825" y="2863850"/>
          <p14:tracePt t="74014" x="11061700" y="2863850"/>
          <p14:tracePt t="74049" x="11075988" y="2863850"/>
          <p14:tracePt t="74079" x="11090275" y="2863850"/>
          <p14:tracePt t="74168" x="11090275" y="2849563"/>
          <p14:tracePt t="74200" x="11104563" y="2849563"/>
          <p14:tracePt t="74241" x="11104563" y="2833688"/>
          <p14:tracePt t="74428" x="11090275" y="2819400"/>
          <p14:tracePt t="74584" x="11075988" y="2819400"/>
          <p14:tracePt t="74623" x="11061700" y="2819400"/>
          <p14:tracePt t="74648" x="11045825" y="2805113"/>
          <p14:tracePt t="74689" x="11031538" y="2805113"/>
          <p14:tracePt t="74746" x="11017250" y="2805113"/>
          <p14:tracePt t="74778" x="11002963" y="2805113"/>
          <p14:tracePt t="74803" x="10987088" y="2805113"/>
          <p14:tracePt t="75161" x="10972800" y="2805113"/>
          <p14:tracePt t="75283" x="10958513" y="2805113"/>
          <p14:tracePt t="75340" x="10942638" y="2805113"/>
          <p14:tracePt t="75349" x="10942638" y="2819400"/>
          <p14:tracePt t="75373" x="10928350" y="2819400"/>
          <p14:tracePt t="75385" x="10928350" y="2833688"/>
          <p14:tracePt t="75393" x="10914063" y="2833688"/>
          <p14:tracePt t="75405" x="10899775" y="2833688"/>
          <p14:tracePt t="75413" x="10899775" y="2849563"/>
          <p14:tracePt t="75429" x="10883900" y="2849563"/>
          <p14:tracePt t="75764" x="10869613" y="2849563"/>
          <p14:tracePt t="75797" x="10855325" y="2849563"/>
          <p14:tracePt t="76089" x="10869613" y="2849563"/>
          <p14:tracePt t="76114" x="10883900" y="2849563"/>
          <p14:tracePt t="76130" x="10899775" y="2849563"/>
          <p14:tracePt t="76139" x="10914063" y="2849563"/>
          <p14:tracePt t="76147" x="10914063" y="2833688"/>
          <p14:tracePt t="76155" x="10928350" y="2833688"/>
          <p14:tracePt t="76170" x="10942638" y="2833688"/>
          <p14:tracePt t="76188" x="10958513" y="2833688"/>
          <p14:tracePt t="76203" x="10972800" y="2833688"/>
          <p14:tracePt t="76237" x="10987088" y="2833688"/>
          <p14:tracePt t="76342" x="10972800" y="2833688"/>
          <p14:tracePt t="76366" x="10958513" y="2819400"/>
          <p14:tracePt t="76390" x="10942638" y="2819400"/>
          <p14:tracePt t="76505" x="10928350" y="2819400"/>
          <p14:tracePt t="76514" x="10899775" y="2819400"/>
          <p14:tracePt t="76525" x="10883900" y="2819400"/>
          <p14:tracePt t="76534" x="10825163" y="2805113"/>
          <p14:tracePt t="76537" x="10766425" y="2805113"/>
          <p14:tracePt t="76546" x="10693400" y="2790825"/>
          <p14:tracePt t="76555" x="10620375" y="2774950"/>
          <p14:tracePt t="76562" x="10547350" y="2760663"/>
          <p14:tracePt t="76570" x="10458450" y="2732088"/>
          <p14:tracePt t="76578" x="10385425" y="2716213"/>
          <p14:tracePt t="76588" x="10296525" y="2687638"/>
          <p14:tracePt t="76602" x="10223500" y="2673350"/>
          <p14:tracePt t="76604" x="10136188" y="2643188"/>
          <p14:tracePt t="76614" x="10061575" y="2614613"/>
          <p14:tracePt t="76622" x="9974263" y="2570163"/>
          <p14:tracePt t="76630" x="9901238" y="2540000"/>
          <p14:tracePt t="76639" x="9826625" y="2497138"/>
          <p14:tracePt t="76650" x="9723438" y="2452688"/>
          <p14:tracePt t="76652" x="9664700" y="2408238"/>
          <p14:tracePt t="76660" x="9577388" y="2363788"/>
          <p14:tracePt t="76669" x="9518650" y="2320925"/>
          <p14:tracePt t="76678" x="9445625" y="2276475"/>
          <p14:tracePt t="76687" x="9415463" y="2246313"/>
          <p14:tracePt t="76695" x="9356725" y="2217738"/>
          <p14:tracePt t="76702" x="9312275" y="2187575"/>
          <p14:tracePt t="76710" x="9283700" y="2144713"/>
          <p14:tracePt t="76719" x="9253538" y="2128838"/>
          <p14:tracePt t="76727" x="9224963" y="2114550"/>
          <p14:tracePt t="76734" x="9194800" y="2100263"/>
          <p14:tracePt t="76741" x="9180513" y="2085975"/>
          <p14:tracePt t="76751" x="9151938" y="2055813"/>
          <p14:tracePt t="76758" x="9121775" y="2027238"/>
          <p14:tracePt t="76767" x="9107488" y="2011363"/>
          <p14:tracePt t="76776" x="9077325" y="1982788"/>
          <p14:tracePt t="76784" x="9048750" y="1952625"/>
          <p14:tracePt t="76791" x="9004300" y="1909763"/>
          <p14:tracePt t="76801" x="8975725" y="1865313"/>
          <p14:tracePt t="76809" x="8931275" y="1806575"/>
          <p14:tracePt t="76817" x="8886825" y="1762125"/>
          <p14:tracePt t="76826" x="8828088" y="1703388"/>
          <p14:tracePt t="76836" x="8783638" y="1644650"/>
          <p14:tracePt t="76838" x="8724900" y="1585913"/>
          <p14:tracePt t="76846" x="8682038" y="1541463"/>
          <p14:tracePt t="76854" x="8637588" y="1482725"/>
          <p14:tracePt t="76863" x="8593138" y="1423988"/>
          <p14:tracePt t="76871" x="8564563" y="1365250"/>
          <p14:tracePt t="76879" x="8534400" y="1322388"/>
          <p14:tracePt t="76887" x="8520113" y="1292225"/>
          <p14:tracePt t="76896" x="8504238" y="1247775"/>
          <p14:tracePt t="76905" x="8489950" y="1204913"/>
          <p14:tracePt t="76913" x="8475663" y="1174750"/>
          <p14:tracePt t="76924" x="8461375" y="1160463"/>
          <p14:tracePt t="76932" x="8461375" y="1146175"/>
          <p14:tracePt t="76938" x="8445500" y="1130300"/>
          <p14:tracePt t="76952" x="8445500" y="1116013"/>
          <p14:tracePt t="77156" x="8445500" y="1130300"/>
          <p14:tracePt t="77177" x="8445500" y="1146175"/>
          <p14:tracePt t="77189" x="8461375" y="1160463"/>
          <p14:tracePt t="77191" x="8475663" y="1174750"/>
          <p14:tracePt t="77210" x="8489950" y="1219200"/>
          <p14:tracePt t="77220" x="8504238" y="1233488"/>
          <p14:tracePt t="77222" x="8520113" y="1263650"/>
          <p14:tracePt t="77238" x="8534400" y="1292225"/>
          <p14:tracePt t="77239" x="8548688" y="1306513"/>
          <p14:tracePt t="77252" x="8564563" y="1322388"/>
          <p14:tracePt t="77254" x="8578850" y="1336675"/>
          <p14:tracePt t="77264" x="8578850" y="1350963"/>
          <p14:tracePt t="77271" x="8593138" y="1350963"/>
          <p14:tracePt t="77286" x="8607425" y="1365250"/>
          <p14:tracePt t="77310" x="8623300" y="1381125"/>
          <p14:tracePt t="77319" x="8637588" y="1381125"/>
          <p14:tracePt t="77335" x="8651875" y="1381125"/>
          <p14:tracePt t="77351" x="8666163" y="1381125"/>
          <p14:tracePt t="77367" x="8682038" y="1381125"/>
          <p14:tracePt t="77392" x="8682038" y="1395413"/>
          <p14:tracePt t="77402" x="8696325" y="1395413"/>
          <p14:tracePt t="77572" x="8682038" y="1395413"/>
          <p14:tracePt t="77628" x="8666163" y="1395413"/>
          <p14:tracePt t="77678" x="8666163" y="1409700"/>
          <p14:tracePt t="77688" x="8666163" y="1423988"/>
          <p14:tracePt t="77710" x="8682038" y="1439863"/>
          <p14:tracePt t="77725" x="8696325" y="1439863"/>
          <p14:tracePt t="77726" x="8696325" y="1454150"/>
          <p14:tracePt t="77735" x="8710613" y="1454150"/>
          <p14:tracePt t="77750" x="8724900" y="1454150"/>
          <p14:tracePt t="77759" x="8740775" y="1454150"/>
          <p14:tracePt t="77791" x="8755063" y="1454150"/>
          <p14:tracePt t="77890" x="8740775" y="1439863"/>
          <p14:tracePt t="77905" x="8710613" y="1423988"/>
          <p14:tracePt t="77916" x="8696325" y="1409700"/>
          <p14:tracePt t="77926" x="8682038" y="1395413"/>
          <p14:tracePt t="77934" x="8666163" y="1395413"/>
          <p14:tracePt t="77942" x="8651875" y="1381125"/>
          <p14:tracePt t="77949" x="8637588" y="1381125"/>
          <p14:tracePt t="77956" x="8623300" y="1365250"/>
          <p14:tracePt t="77999" x="8607425" y="1365250"/>
          <p14:tracePt t="78060" x="8607425" y="1381125"/>
          <p14:tracePt t="78076" x="8607425" y="1395413"/>
          <p14:tracePt t="78093" x="8623300" y="1395413"/>
          <p14:tracePt t="78101" x="8623300" y="1409700"/>
          <p14:tracePt t="78117" x="8637588" y="1409700"/>
          <p14:tracePt t="78139" x="8651875" y="1409700"/>
          <p14:tracePt t="78166" x="8666163" y="1409700"/>
          <p14:tracePt t="78663" x="8666163" y="1423988"/>
          <p14:tracePt t="78703" x="8666163" y="1439863"/>
          <p14:tracePt t="78721" x="8666163" y="1454150"/>
          <p14:tracePt t="78746" x="8666163" y="1468438"/>
          <p14:tracePt t="78769" x="8666163" y="1482725"/>
          <p14:tracePt t="78866" x="8666163" y="1498600"/>
          <p14:tracePt t="78875" x="8666163" y="1512888"/>
          <p14:tracePt t="78885" x="8666163" y="1527175"/>
          <p14:tracePt t="78891" x="8666163" y="1541463"/>
          <p14:tracePt t="78900" x="8651875" y="1557338"/>
          <p14:tracePt t="78906" x="8651875" y="1585913"/>
          <p14:tracePt t="78914" x="8651875" y="1616075"/>
          <p14:tracePt t="78922" x="8651875" y="1658938"/>
          <p14:tracePt t="78931" x="8637588" y="1703388"/>
          <p14:tracePt t="78939" x="8637588" y="1806575"/>
          <p14:tracePt t="78947" x="8623300" y="1924050"/>
          <p14:tracePt t="78955" x="8607425" y="2144713"/>
          <p14:tracePt t="78966" x="8593138" y="2379663"/>
          <p14:tracePt t="78974" x="8593138" y="2687638"/>
          <p14:tracePt t="78982" x="8593138" y="3113088"/>
          <p14:tracePt t="78988" x="8593138" y="3979863"/>
          <p14:tracePt t="78996" x="8623300" y="4273550"/>
          <p14:tracePt t="79289" x="8607425" y="4273550"/>
          <p14:tracePt t="79298" x="8534400" y="4318000"/>
          <p14:tracePt t="79308" x="8475663" y="4360863"/>
          <p14:tracePt t="79316" x="8402638" y="4419600"/>
          <p14:tracePt t="79325" x="8313738" y="4508500"/>
          <p14:tracePt t="79335" x="8210550" y="4581525"/>
          <p14:tracePt t="79343" x="8108950" y="4684713"/>
          <p14:tracePt t="79350" x="7932738" y="4860925"/>
          <p14:tracePt t="79357" x="7580313" y="5213350"/>
          <p14:tracePt t="79364" x="7462838" y="5330825"/>
          <p14:tracePt t="79372" x="7270750" y="5565775"/>
          <p14:tracePt t="79379" x="7197725" y="5653088"/>
          <p14:tracePt t="79389" x="7050088" y="5829300"/>
          <p14:tracePt t="79396" x="6918325" y="5976938"/>
          <p14:tracePt t="79407" x="6889750" y="6021388"/>
          <p14:tracePt t="79414" x="6800850" y="6122988"/>
          <p14:tracePt t="79422" x="6742113" y="6197600"/>
          <p14:tracePt t="79430" x="6654800" y="6284913"/>
          <p14:tracePt t="79438" x="6624638" y="6315075"/>
          <p14:tracePt t="79447" x="6580188" y="6343650"/>
          <p14:tracePt t="79456" x="6537325" y="6373813"/>
          <p14:tracePt t="79463" x="6478588" y="6402388"/>
          <p14:tracePt t="79470" x="6419850" y="6416675"/>
          <p14:tracePt t="79479" x="6361113" y="6416675"/>
          <p14:tracePt t="79490" x="6286500" y="6432550"/>
          <p14:tracePt t="79497" x="6199188" y="6446838"/>
          <p14:tracePt t="79505" x="6126163" y="6446838"/>
          <p14:tracePt t="79512" x="5964238" y="6446838"/>
          <p14:tracePt t="79519" x="5830888" y="6446838"/>
          <p14:tracePt t="79525" x="5684838" y="6446838"/>
          <p14:tracePt t="79539" x="5508625" y="6446838"/>
          <p14:tracePt t="79545" x="5318125" y="6461125"/>
          <p14:tracePt t="79552" x="5111750" y="6475413"/>
          <p14:tracePt t="79559" x="4876800" y="6519863"/>
          <p14:tracePt t="79569" x="4597400" y="6550025"/>
          <p14:tracePt t="79575" x="4333875" y="6608763"/>
          <p14:tracePt t="79588" x="4083050" y="6637338"/>
          <p14:tracePt t="79595" x="3789363" y="6681788"/>
          <p14:tracePt t="79602" x="3540125" y="6696075"/>
          <p14:tracePt t="79608" x="3260725" y="6726238"/>
          <p14:tracePt t="79619" x="3025775" y="6754813"/>
          <p14:tracePt t="79631" x="2628900" y="6799263"/>
          <p14:tracePt t="79640" x="2424113" y="6827838"/>
          <p14:tracePt t="79648" x="2349500" y="6843713"/>
          <p14:tracePt t="80125" x="1909763" y="6769100"/>
          <p14:tracePt t="80129" x="1982788" y="6681788"/>
          <p14:tracePt t="80131" x="2130425" y="6534150"/>
          <p14:tracePt t="80142" x="2306638" y="6357938"/>
          <p14:tracePt t="80160" x="2849563" y="5859463"/>
          <p14:tracePt t="80161" x="2967038" y="5786438"/>
          <p14:tracePt t="80172" x="3246438" y="5580063"/>
          <p14:tracePt t="80187" x="3981450" y="5095875"/>
          <p14:tracePt t="80199" x="4289425" y="4919663"/>
          <p14:tracePt t="80210" x="4641850" y="4729163"/>
          <p14:tracePt t="80211" x="4979988" y="4567238"/>
          <p14:tracePt t="80223" x="5346700" y="4391025"/>
          <p14:tracePt t="80235" x="6096000" y="4067175"/>
          <p14:tracePt t="80244" x="6257925" y="3994150"/>
          <p14:tracePt t="80253" x="6580188" y="3876675"/>
          <p14:tracePt t="80262" x="6918325" y="3773488"/>
          <p14:tracePt t="80271" x="7212013" y="3671888"/>
          <p14:tracePt t="80279" x="7462838" y="3597275"/>
          <p14:tracePt t="80289" x="7580313" y="3568700"/>
          <p14:tracePt t="80298" x="7785100" y="3524250"/>
          <p14:tracePt t="80308" x="7961313" y="3465513"/>
          <p14:tracePt t="80309" x="8123238" y="3436938"/>
          <p14:tracePt t="80323" x="8240713" y="3406775"/>
          <p14:tracePt t="80324" x="8285163" y="3392488"/>
          <p14:tracePt t="80335" x="8343900" y="3378200"/>
          <p14:tracePt t="80344" x="8402638" y="3362325"/>
          <p14:tracePt t="80352" x="8431213" y="3348038"/>
          <p14:tracePt t="80361" x="8445500" y="3333750"/>
          <p14:tracePt t="80376" x="8475663" y="3319463"/>
          <p14:tracePt t="80405" x="8475663" y="3303588"/>
          <p14:tracePt t="80421" x="8475663" y="3289300"/>
          <p14:tracePt t="80429" x="8475663" y="3275013"/>
          <p14:tracePt t="80437" x="8475663" y="3260725"/>
          <p14:tracePt t="80446" x="8461375" y="3244850"/>
          <p14:tracePt t="80462" x="8416925" y="3216275"/>
          <p14:tracePt t="80471" x="8402638" y="3201988"/>
          <p14:tracePt t="80482" x="8386763" y="3186113"/>
          <p14:tracePt t="80491" x="8343900" y="3171825"/>
          <p14:tracePt t="80502" x="8269288" y="3113088"/>
          <p14:tracePt t="80511" x="8240713" y="3098800"/>
          <p14:tracePt t="80520" x="8210550" y="3084513"/>
          <p14:tracePt t="80528" x="8167688" y="3040063"/>
          <p14:tracePt t="80539" x="8123238" y="3009900"/>
          <p14:tracePt t="80549" x="8093075" y="2981325"/>
          <p14:tracePt t="80557" x="8034338" y="2967038"/>
          <p14:tracePt t="80565" x="7961313" y="2951163"/>
          <p14:tracePt t="80572" x="7858125" y="2936875"/>
          <p14:tracePt t="80579" x="7726363" y="2936875"/>
          <p14:tracePt t="80586" x="7594600" y="2936875"/>
          <p14:tracePt t="80592" x="7418388" y="2981325"/>
          <p14:tracePt t="80601" x="7242175" y="3054350"/>
          <p14:tracePt t="80608" x="7050088" y="3171825"/>
          <p14:tracePt t="80617" x="6831013" y="3303588"/>
          <p14:tracePt t="80625" x="6596063" y="3451225"/>
          <p14:tracePt t="80633" x="6375400" y="3627438"/>
          <p14:tracePt t="80643" x="6169025" y="3803650"/>
          <p14:tracePt t="80652" x="5948363" y="3979863"/>
          <p14:tracePt t="80664" x="5595938" y="4332288"/>
          <p14:tracePt t="80665" x="5494338" y="4464050"/>
          <p14:tracePt t="80676" x="5302250" y="4699000"/>
          <p14:tracePt t="80685" x="5170488" y="4889500"/>
          <p14:tracePt t="80693" x="5038725" y="5110163"/>
          <p14:tracePt t="80701" x="4994275" y="5183188"/>
          <p14:tracePt t="80709" x="4906963" y="5359400"/>
          <p14:tracePt t="80722" x="4846638" y="5507038"/>
          <p14:tracePt t="80722" x="4818063" y="5624513"/>
          <p14:tracePt t="80732" x="4803775" y="5741988"/>
          <p14:tracePt t="80738" x="4803775" y="5829300"/>
          <p14:tracePt t="80748" x="4803775" y="5918200"/>
          <p14:tracePt t="80754" x="4803775" y="5976938"/>
          <p14:tracePt t="80764" x="4832350" y="6035675"/>
          <p14:tracePt t="80771" x="4876800" y="6094413"/>
          <p14:tracePt t="80779" x="4921250" y="6138863"/>
          <p14:tracePt t="80788" x="4979988" y="6181725"/>
          <p14:tracePt t="80795" x="5053013" y="6211888"/>
          <p14:tracePt t="80804" x="5111750" y="6240463"/>
          <p14:tracePt t="80813" x="5184775" y="6256338"/>
          <p14:tracePt t="80820" x="5243513" y="6270625"/>
          <p14:tracePt t="80828" x="5318125" y="6284913"/>
          <p14:tracePt t="80838" x="5346700" y="6284913"/>
          <p14:tracePt t="80845" x="5405438" y="6284913"/>
          <p14:tracePt t="80854" x="5435600" y="6284913"/>
          <p14:tracePt t="80860" x="5464175" y="6284913"/>
          <p14:tracePt t="80870" x="5478463" y="6284913"/>
          <p14:tracePt t="80885" x="5494338" y="6284913"/>
          <p14:tracePt t="80893" x="5494338" y="6270625"/>
          <p14:tracePt t="80902" x="5435600" y="6270625"/>
          <p14:tracePt t="80910" x="5273675" y="6270625"/>
          <p14:tracePt t="80920" x="5083175" y="6270625"/>
          <p14:tracePt t="80928" x="4832350" y="6284913"/>
          <p14:tracePt t="80937" x="4510088" y="6343650"/>
          <p14:tracePt t="80946" x="4318000" y="6373813"/>
          <p14:tracePt t="80954" x="3981450" y="6446838"/>
          <p14:tracePt t="80962" x="3378200" y="6564313"/>
          <p14:tracePt t="80970" x="3232150" y="6608763"/>
          <p14:tracePt t="80978" x="2908300" y="6681788"/>
          <p14:tracePt t="80986" x="2614613" y="6740525"/>
          <p14:tracePt t="80993" x="2365375" y="6799263"/>
          <p14:tracePt t="80999" x="2247900" y="681355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4" name="Freeform: Shape 87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5" name="Freeform: Shape 89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6" name="Freeform: Shape 90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67" name="Oval 92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68" name="Rectangle 94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77C92-EF97-924C-8FE6-9D9E52C39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119" y="810623"/>
            <a:ext cx="4894428" cy="35701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1" cap="all" spc="1500">
                <a:ea typeface="Source Sans Pro SemiBold" panose="020B0603030403020204" pitchFamily="34" charset="0"/>
              </a:rPr>
              <a:t>Team with Most Turnovers</a:t>
            </a:r>
            <a:endParaRPr lang="en-US" sz="4200" b="1" cap="all" spc="1500" dirty="0">
              <a:ea typeface="Source Sans Pro SemiBold" panose="020B0603030403020204" pitchFamily="34" charset="0"/>
            </a:endParaRPr>
          </a:p>
        </p:txBody>
      </p:sp>
      <p:sp>
        <p:nvSpPr>
          <p:cNvPr id="569" name="Rectangle 96">
            <a:extLst>
              <a:ext uri="{FF2B5EF4-FFF2-40B4-BE49-F238E27FC236}">
                <a16:creationId xmlns:a16="http://schemas.microsoft.com/office/drawing/2014/main" id="{8258443E-B333-44F4-8D49-1EAB1C1A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0256" y="596822"/>
            <a:ext cx="4833901" cy="56538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0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3427" y="115962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1" name="Freeform: Shape 100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2" name="Freeform: Shape 102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794F6388-B9EB-884B-BA1B-A258D0D049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635" y="1036638"/>
            <a:ext cx="4146150" cy="2508420"/>
          </a:xfrm>
          <a:prstGeom prst="rect">
            <a:avLst/>
          </a:prstGeom>
        </p:spPr>
      </p:pic>
      <p:sp>
        <p:nvSpPr>
          <p:cNvPr id="573" name="Graphic 212">
            <a:extLst>
              <a:ext uri="{FF2B5EF4-FFF2-40B4-BE49-F238E27FC236}">
                <a16:creationId xmlns:a16="http://schemas.microsoft.com/office/drawing/2014/main" id="{A0569933-2A1F-487D-A657-990AFACA2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2309" y="810623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74" name="Graphic 212">
            <a:extLst>
              <a:ext uri="{FF2B5EF4-FFF2-40B4-BE49-F238E27FC236}">
                <a16:creationId xmlns:a16="http://schemas.microsoft.com/office/drawing/2014/main" id="{41A44955-0622-4C9F-BFD2-55277314EB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2309" y="810623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75" name="Oval 109">
            <a:extLst>
              <a:ext uri="{FF2B5EF4-FFF2-40B4-BE49-F238E27FC236}">
                <a16:creationId xmlns:a16="http://schemas.microsoft.com/office/drawing/2014/main" id="{D6BF5730-CE16-498B-B11C-000E7F587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5475" y="5416520"/>
            <a:ext cx="419129" cy="41912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6" name="Oval 111">
            <a:extLst>
              <a:ext uri="{FF2B5EF4-FFF2-40B4-BE49-F238E27FC236}">
                <a16:creationId xmlns:a16="http://schemas.microsoft.com/office/drawing/2014/main" id="{93284B67-6F50-4C2E-904F-005438145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5475" y="5416520"/>
            <a:ext cx="419129" cy="419129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71DE07DA-539D-DB45-99A7-163986B120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655" y="4252388"/>
            <a:ext cx="4715719" cy="1164132"/>
          </a:xfrm>
          <a:prstGeom prst="rect">
            <a:avLst/>
          </a:prstGeom>
          <a:ln w="28575">
            <a:noFill/>
          </a:ln>
        </p:spPr>
      </p:pic>
      <p:pic>
        <p:nvPicPr>
          <p:cNvPr id="9" name="Audio 8">
            <a:hlinkClick r:id="" action="ppaction://media"/>
            <a:extLst>
              <a:ext uri="{FF2B5EF4-FFF2-40B4-BE49-F238E27FC236}">
                <a16:creationId xmlns:a16="http://schemas.microsoft.com/office/drawing/2014/main" id="{252E9A12-13BE-C743-B084-0F34CC38582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327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772"/>
    </mc:Choice>
    <mc:Fallback>
      <p:transition spd="slow" advTm="197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1825" x="5318125" y="6813550"/>
          <p14:tracePt t="1833" x="5567363" y="6726238"/>
          <p14:tracePt t="1840" x="5816600" y="6651625"/>
          <p14:tracePt t="1846" x="6051550" y="6578600"/>
          <p14:tracePt t="1854" x="6286500" y="6475413"/>
          <p14:tracePt t="1863" x="6492875" y="6402388"/>
          <p14:tracePt t="1874" x="6697663" y="6315075"/>
          <p14:tracePt t="1880" x="6772275" y="6284913"/>
          <p14:tracePt t="1891" x="6932613" y="6226175"/>
          <p14:tracePt t="1897" x="7065963" y="6181725"/>
          <p14:tracePt t="1903" x="7167563" y="6138863"/>
          <p14:tracePt t="1912" x="7270750" y="6108700"/>
          <p14:tracePt t="1920" x="7345363" y="6080125"/>
          <p14:tracePt t="1928" x="7404100" y="6049963"/>
          <p14:tracePt t="1936" x="7432675" y="6049963"/>
          <p14:tracePt t="1944" x="7521575" y="6005513"/>
          <p14:tracePt t="1953" x="7564438" y="5991225"/>
          <p14:tracePt t="1962" x="7608888" y="5976938"/>
          <p14:tracePt t="1973" x="7623175" y="5962650"/>
          <p14:tracePt t="1987" x="7681913" y="5918200"/>
          <p14:tracePt t="1994" x="7712075" y="5903913"/>
          <p14:tracePt t="2002" x="7740650" y="5888038"/>
          <p14:tracePt t="2010" x="7756525" y="5859463"/>
          <p14:tracePt t="2019" x="7770813" y="5845175"/>
          <p14:tracePt t="2026" x="7785100" y="5829300"/>
          <p14:tracePt t="2035" x="7799388" y="5815013"/>
          <p14:tracePt t="2042" x="7815263" y="5786438"/>
          <p14:tracePt t="2058" x="7815263" y="5770563"/>
          <p14:tracePt t="2066" x="7829550" y="5741988"/>
          <p14:tracePt t="2075" x="7829550" y="5727700"/>
          <p14:tracePt t="2083" x="7829550" y="5711825"/>
          <p14:tracePt t="2091" x="7843838" y="5697538"/>
          <p14:tracePt t="2099" x="7843838" y="5683250"/>
          <p14:tracePt t="2107" x="7843838" y="5668963"/>
          <p14:tracePt t="2115" x="7843838" y="5653088"/>
          <p14:tracePt t="2123" x="7858125" y="5638800"/>
          <p14:tracePt t="2131" x="7858125" y="5624513"/>
          <p14:tracePt t="2140" x="7858125" y="5610225"/>
          <p14:tracePt t="2156" x="7874000" y="5594350"/>
          <p14:tracePt t="2164" x="7874000" y="5565775"/>
          <p14:tracePt t="2173" x="7874000" y="5551488"/>
          <p14:tracePt t="2180" x="7888288" y="5535613"/>
          <p14:tracePt t="2190" x="7888288" y="5507038"/>
          <p14:tracePt t="2196" x="7902575" y="5476875"/>
          <p14:tracePt t="2205" x="7916863" y="5462588"/>
          <p14:tracePt t="2213" x="7932738" y="5434013"/>
          <p14:tracePt t="2221" x="7932738" y="5403850"/>
          <p14:tracePt t="2229" x="7947025" y="5389563"/>
          <p14:tracePt t="2237" x="7947025" y="5359400"/>
          <p14:tracePt t="2245" x="7947025" y="5345113"/>
          <p14:tracePt t="2254" x="7961313" y="5316538"/>
          <p14:tracePt t="2262" x="7961313" y="5300663"/>
          <p14:tracePt t="2270" x="7961313" y="5272088"/>
          <p14:tracePt t="2278" x="7961313" y="5241925"/>
          <p14:tracePt t="2286" x="7961313" y="5213350"/>
          <p14:tracePt t="2294" x="7947025" y="5168900"/>
          <p14:tracePt t="2303" x="7932738" y="5124450"/>
          <p14:tracePt t="2311" x="7916863" y="5081588"/>
          <p14:tracePt t="2320" x="7902575" y="5037138"/>
          <p14:tracePt t="2327" x="7874000" y="4992688"/>
          <p14:tracePt t="2336" x="7858125" y="4948238"/>
          <p14:tracePt t="2344" x="7843838" y="4919663"/>
          <p14:tracePt t="2357" x="7829550" y="4875213"/>
          <p14:tracePt t="2364" x="7799388" y="4846638"/>
          <p14:tracePt t="2373" x="7756525" y="4772025"/>
          <p14:tracePt t="2379" x="7726363" y="4743450"/>
          <p14:tracePt t="2386" x="7697788" y="4713288"/>
          <p14:tracePt t="2392" x="7667625" y="4684713"/>
          <p14:tracePt t="2403" x="7623175" y="4654550"/>
          <p14:tracePt t="2413" x="7580313" y="4611688"/>
          <p14:tracePt t="2422" x="7550150" y="4581525"/>
          <p14:tracePt t="2428" x="7505700" y="4552950"/>
          <p14:tracePt t="2435" x="7491413" y="4537075"/>
          <p14:tracePt t="2442" x="7446963" y="4508500"/>
          <p14:tracePt t="2452" x="7418388" y="4494213"/>
          <p14:tracePt t="2459" x="7373938" y="4464050"/>
          <p14:tracePt t="2469" x="7345363" y="4435475"/>
          <p14:tracePt t="2475" x="7315200" y="4419600"/>
          <p14:tracePt t="2485" x="7270750" y="4405313"/>
          <p14:tracePt t="2492" x="7256463" y="4391025"/>
          <p14:tracePt t="2503" x="7226300" y="4376738"/>
          <p14:tracePt t="2509" x="7197725" y="4376738"/>
          <p14:tracePt t="2519" x="7183438" y="4360863"/>
          <p14:tracePt t="2526" x="7153275" y="4360863"/>
          <p14:tracePt t="2535" x="7138988" y="4360863"/>
          <p14:tracePt t="2541" x="7124700" y="4360863"/>
          <p14:tracePt t="2552" x="7108825" y="4360863"/>
          <p14:tracePt t="2557" x="7094538" y="4360863"/>
          <p14:tracePt t="2571" x="7080250" y="4360863"/>
          <p14:tracePt t="2604" x="7065963" y="4360863"/>
          <p14:tracePt t="2662" x="7050088" y="4360863"/>
          <p14:tracePt t="2679" x="7035800" y="4360863"/>
          <p14:tracePt t="2689" x="7021513" y="4360863"/>
          <p14:tracePt t="2696" x="7007225" y="4360863"/>
          <p14:tracePt t="2703" x="6991350" y="4360863"/>
          <p14:tracePt t="2711" x="6977063" y="4360863"/>
          <p14:tracePt t="2726" x="6962775" y="4360863"/>
          <p14:tracePt t="2734" x="6948488" y="4346575"/>
          <p14:tracePt t="2751" x="6932613" y="4346575"/>
          <p14:tracePt t="2767" x="6918325" y="4346575"/>
          <p14:tracePt t="2783" x="6904038" y="4346575"/>
          <p14:tracePt t="2799" x="6889750" y="4346575"/>
          <p14:tracePt t="2815" x="6873875" y="4346575"/>
          <p14:tracePt t="2840" x="6859588" y="4346575"/>
          <p14:tracePt t="2856" x="6845300" y="4346575"/>
          <p14:tracePt t="2873" x="6831013" y="4346575"/>
          <p14:tracePt t="2881" x="6815138" y="4346575"/>
          <p14:tracePt t="2889" x="6800850" y="4346575"/>
          <p14:tracePt t="2907" x="6786563" y="4346575"/>
          <p14:tracePt t="2913" x="6772275" y="4360863"/>
          <p14:tracePt t="2921" x="6756400" y="4360863"/>
          <p14:tracePt t="2930" x="6742113" y="4360863"/>
          <p14:tracePt t="2937" x="6727825" y="4360863"/>
          <p14:tracePt t="2946" x="6713538" y="4360863"/>
          <p14:tracePt t="2962" x="6697663" y="4376738"/>
          <p14:tracePt t="2970" x="6683375" y="4376738"/>
          <p14:tracePt t="2978" x="6669088" y="4376738"/>
          <p14:tracePt t="2986" x="6654800" y="4391025"/>
          <p14:tracePt t="2995" x="6638925" y="4391025"/>
          <p14:tracePt t="3003" x="6624638" y="4391025"/>
          <p14:tracePt t="3011" x="6624638" y="4405313"/>
          <p14:tracePt t="3019" x="6610350" y="4405313"/>
          <p14:tracePt t="3027" x="6596063" y="4405313"/>
          <p14:tracePt t="3035" x="6580188" y="4405313"/>
          <p14:tracePt t="3043" x="6580188" y="4419600"/>
          <p14:tracePt t="3051" x="6565900" y="4419600"/>
          <p14:tracePt t="3068" x="6565900" y="4435475"/>
          <p14:tracePt t="3076" x="6551613" y="4435475"/>
          <p14:tracePt t="3150" x="6551613" y="4449763"/>
          <p14:tracePt t="3175" x="6537325" y="4464050"/>
          <p14:tracePt t="3184" x="6537325" y="4478338"/>
          <p14:tracePt t="3192" x="6537325" y="4508500"/>
          <p14:tracePt t="3198" x="6537325" y="4522788"/>
          <p14:tracePt t="3207" x="6537325" y="4537075"/>
          <p14:tracePt t="3214" x="6537325" y="4552950"/>
          <p14:tracePt t="3223" x="6537325" y="4567238"/>
          <p14:tracePt t="3231" x="6537325" y="4595813"/>
          <p14:tracePt t="3241" x="6537325" y="4611688"/>
          <p14:tracePt t="3247" x="6537325" y="4625975"/>
          <p14:tracePt t="3255" x="6537325" y="4640263"/>
          <p14:tracePt t="3263" x="6551613" y="4654550"/>
          <p14:tracePt t="3272" x="6580188" y="4684713"/>
          <p14:tracePt t="3280" x="6610350" y="4699000"/>
          <p14:tracePt t="3288" x="6638925" y="4729163"/>
          <p14:tracePt t="3296" x="6669088" y="4743450"/>
          <p14:tracePt t="3304" x="6713538" y="4772025"/>
          <p14:tracePt t="3312" x="6756400" y="4802188"/>
          <p14:tracePt t="3321" x="6815138" y="4816475"/>
          <p14:tracePt t="3328" x="6859588" y="4830763"/>
          <p14:tracePt t="3338" x="6873875" y="4846638"/>
          <p14:tracePt t="3345" x="6918325" y="4860925"/>
          <p14:tracePt t="3354" x="6962775" y="4875213"/>
          <p14:tracePt t="3361" x="6991350" y="4889500"/>
          <p14:tracePt t="3371" x="7035800" y="4905375"/>
          <p14:tracePt t="3378" x="7065963" y="4905375"/>
          <p14:tracePt t="3387" x="7094538" y="4919663"/>
          <p14:tracePt t="3394" x="7153275" y="4933950"/>
          <p14:tracePt t="3403" x="7183438" y="4948238"/>
          <p14:tracePt t="3410" x="7226300" y="4948238"/>
          <p14:tracePt t="3420" x="7256463" y="4948238"/>
          <p14:tracePt t="3427" x="7315200" y="4964113"/>
          <p14:tracePt t="3436" x="7345363" y="4964113"/>
          <p14:tracePt t="3442" x="7373938" y="4978400"/>
          <p14:tracePt t="3454" x="7418388" y="4978400"/>
          <p14:tracePt t="3463" x="7462838" y="4978400"/>
          <p14:tracePt t="3470" x="7491413" y="4992688"/>
          <p14:tracePt t="3477" x="7521575" y="4992688"/>
          <p14:tracePt t="3491" x="7594600" y="4992688"/>
          <p14:tracePt t="3500" x="7623175" y="4992688"/>
          <p14:tracePt t="3508" x="7653338" y="4992688"/>
          <p14:tracePt t="3516" x="7697788" y="4992688"/>
          <p14:tracePt t="3524" x="7740650" y="4992688"/>
          <p14:tracePt t="3532" x="7785100" y="4992688"/>
          <p14:tracePt t="3540" x="7829550" y="4992688"/>
          <p14:tracePt t="3548" x="7858125" y="4992688"/>
          <p14:tracePt t="3556" x="7932738" y="4978400"/>
          <p14:tracePt t="3565" x="7975600" y="4964113"/>
          <p14:tracePt t="3573" x="8020050" y="4948238"/>
          <p14:tracePt t="3581" x="8050213" y="4948238"/>
          <p14:tracePt t="3589" x="8123238" y="4919663"/>
          <p14:tracePt t="3597" x="8181975" y="4905375"/>
          <p14:tracePt t="3605" x="8226425" y="4889500"/>
          <p14:tracePt t="3613" x="8269288" y="4889500"/>
          <p14:tracePt t="3622" x="8299450" y="4875213"/>
          <p14:tracePt t="3630" x="8343900" y="4860925"/>
          <p14:tracePt t="3638" x="8372475" y="4846638"/>
          <p14:tracePt t="3646" x="8402638" y="4830763"/>
          <p14:tracePt t="3654" x="8431213" y="4816475"/>
          <p14:tracePt t="3662" x="8461375" y="4816475"/>
          <p14:tracePt t="3670" x="8475663" y="4802188"/>
          <p14:tracePt t="3679" x="8504238" y="4802188"/>
          <p14:tracePt t="3692" x="8520113" y="4787900"/>
          <p14:tracePt t="3698" x="8534400" y="4787900"/>
          <p14:tracePt t="3708" x="8548688" y="4772025"/>
          <p14:tracePt t="3721" x="8548688" y="4757738"/>
          <p14:tracePt t="3727" x="8564563" y="4757738"/>
          <p14:tracePt t="3744" x="8564563" y="4743450"/>
          <p14:tracePt t="3753" x="8578850" y="4743450"/>
          <p14:tracePt t="3972" x="8564563" y="4743450"/>
          <p14:tracePt t="3980" x="8548688" y="4743450"/>
          <p14:tracePt t="3989" x="8534400" y="4743450"/>
          <p14:tracePt t="3996" x="8504238" y="4743450"/>
          <p14:tracePt t="4004" x="8489950" y="4743450"/>
          <p14:tracePt t="4012" x="8445500" y="4743450"/>
          <p14:tracePt t="4020" x="8386763" y="4743450"/>
          <p14:tracePt t="4029" x="8328025" y="4743450"/>
          <p14:tracePt t="4037" x="8255000" y="4743450"/>
          <p14:tracePt t="4045" x="8196263" y="4743450"/>
          <p14:tracePt t="4053" x="8108950" y="4743450"/>
          <p14:tracePt t="4061" x="8034338" y="4743450"/>
          <p14:tracePt t="4069" x="7961313" y="4743450"/>
          <p14:tracePt t="4077" x="7874000" y="4743450"/>
          <p14:tracePt t="4086" x="7799388" y="4729163"/>
          <p14:tracePt t="4094" x="7726363" y="4713288"/>
          <p14:tracePt t="4102" x="7639050" y="4684713"/>
          <p14:tracePt t="4110" x="7580313" y="4670425"/>
          <p14:tracePt t="4118" x="7505700" y="4640263"/>
          <p14:tracePt t="4126" x="7432675" y="4625975"/>
          <p14:tracePt t="4134" x="7345363" y="4611688"/>
          <p14:tracePt t="4143" x="7270750" y="4595813"/>
          <p14:tracePt t="4156" x="7212013" y="4581525"/>
          <p14:tracePt t="4167" x="7153275" y="4581525"/>
          <p14:tracePt t="4168" x="7108825" y="4581525"/>
          <p14:tracePt t="4175" x="7065963" y="4581525"/>
          <p14:tracePt t="4185" x="7021513" y="4581525"/>
          <p14:tracePt t="4191" x="6977063" y="4581525"/>
          <p14:tracePt t="4201" x="6932613" y="4595813"/>
          <p14:tracePt t="4209" x="6889750" y="4611688"/>
          <p14:tracePt t="4218" x="6873875" y="4611688"/>
          <p14:tracePt t="4224" x="6831013" y="4625975"/>
          <p14:tracePt t="4233" x="6800850" y="4640263"/>
          <p14:tracePt t="4240" x="6786563" y="4654550"/>
          <p14:tracePt t="4250" x="6756400" y="4670425"/>
          <p14:tracePt t="4257" x="6742113" y="4684713"/>
          <p14:tracePt t="4267" x="6713538" y="4699000"/>
          <p14:tracePt t="4273" x="6683375" y="4713288"/>
          <p14:tracePt t="4281" x="6669088" y="4729163"/>
          <p14:tracePt t="4289" x="6638925" y="4743450"/>
          <p14:tracePt t="4297" x="6610350" y="4772025"/>
          <p14:tracePt t="4306" x="6596063" y="4787900"/>
          <p14:tracePt t="4314" x="6580188" y="4802188"/>
          <p14:tracePt t="4322" x="6551613" y="4830763"/>
          <p14:tracePt t="4330" x="6537325" y="4860925"/>
          <p14:tracePt t="4338" x="6507163" y="4889500"/>
          <p14:tracePt t="4347" x="6507163" y="4905375"/>
          <p14:tracePt t="4356" x="6492875" y="4933950"/>
          <p14:tracePt t="4368" x="6462713" y="4964113"/>
          <p14:tracePt t="4376" x="6462713" y="5006975"/>
          <p14:tracePt t="4385" x="6448425" y="5037138"/>
          <p14:tracePt t="4393" x="6434138" y="5065713"/>
          <p14:tracePt t="4401" x="6434138" y="5110163"/>
          <p14:tracePt t="4408" x="6434138" y="5140325"/>
          <p14:tracePt t="4414" x="6434138" y="5168900"/>
          <p14:tracePt t="4421" x="6434138" y="5199063"/>
          <p14:tracePt t="4428" x="6434138" y="5227638"/>
          <p14:tracePt t="4436" x="6434138" y="5257800"/>
          <p14:tracePt t="4444" x="6434138" y="5286375"/>
          <p14:tracePt t="4453" x="6448425" y="5300663"/>
          <p14:tracePt t="4460" x="6478588" y="5345113"/>
          <p14:tracePt t="4472" x="6507163" y="5359400"/>
          <p14:tracePt t="4481" x="6551613" y="5403850"/>
          <p14:tracePt t="4490" x="6580188" y="5418138"/>
          <p14:tracePt t="4497" x="6624638" y="5448300"/>
          <p14:tracePt t="4505" x="6683375" y="5462588"/>
          <p14:tracePt t="4513" x="6742113" y="5492750"/>
          <p14:tracePt t="4521" x="6800850" y="5507038"/>
          <p14:tracePt t="4528" x="6873875" y="5521325"/>
          <p14:tracePt t="4536" x="6948488" y="5535613"/>
          <p14:tracePt t="4543" x="7021513" y="5535613"/>
          <p14:tracePt t="4551" x="7108825" y="5551488"/>
          <p14:tracePt t="4558" x="7197725" y="5551488"/>
          <p14:tracePt t="4568" x="7285038" y="5551488"/>
          <p14:tracePt t="4574" x="7359650" y="5551488"/>
          <p14:tracePt t="4585" x="7432675" y="5551488"/>
          <p14:tracePt t="4591" x="7505700" y="5551488"/>
          <p14:tracePt t="4604" x="7580313" y="5551488"/>
          <p14:tracePt t="4606" x="7639050" y="5551488"/>
          <p14:tracePt t="4616" x="7726363" y="5551488"/>
          <p14:tracePt t="4623" x="7785100" y="5551488"/>
          <p14:tracePt t="4631" x="7843838" y="5551488"/>
          <p14:tracePt t="4639" x="7916863" y="5551488"/>
          <p14:tracePt t="4647" x="7975600" y="5535613"/>
          <p14:tracePt t="4656" x="8020050" y="5535613"/>
          <p14:tracePt t="4664" x="8093075" y="5535613"/>
          <p14:tracePt t="4672" x="8151813" y="5521325"/>
          <p14:tracePt t="4680" x="8210550" y="5521325"/>
          <p14:tracePt t="4688" x="8269288" y="5521325"/>
          <p14:tracePt t="4697" x="8328025" y="5521325"/>
          <p14:tracePt t="4705" x="8343900" y="5507038"/>
          <p14:tracePt t="4714" x="8431213" y="5507038"/>
          <p14:tracePt t="4722" x="8475663" y="5507038"/>
          <p14:tracePt t="4733" x="8548688" y="5492750"/>
          <p14:tracePt t="4743" x="8593138" y="5476875"/>
          <p14:tracePt t="4758" x="8710613" y="5462588"/>
          <p14:tracePt t="4770" x="8755063" y="5462588"/>
          <p14:tracePt t="4770" x="8828088" y="5434013"/>
          <p14:tracePt t="4778" x="8886825" y="5418138"/>
          <p14:tracePt t="4786" x="8945563" y="5403850"/>
          <p14:tracePt t="4794" x="9018588" y="5389563"/>
          <p14:tracePt t="4803" x="9077325" y="5359400"/>
          <p14:tracePt t="4811" x="9151938" y="5345113"/>
          <p14:tracePt t="4822" x="9210675" y="5316538"/>
          <p14:tracePt t="4829" x="9283700" y="5300663"/>
          <p14:tracePt t="4837" x="9371013" y="5286375"/>
          <p14:tracePt t="4843" x="9429750" y="5272088"/>
          <p14:tracePt t="4851" x="9504363" y="5257800"/>
          <p14:tracePt t="4861" x="9563100" y="5257800"/>
          <p14:tracePt t="4869" x="9636125" y="5257800"/>
          <p14:tracePt t="4875" x="9680575" y="5257800"/>
          <p14:tracePt t="4884" x="9753600" y="5257800"/>
          <p14:tracePt t="4892" x="9767888" y="5257800"/>
          <p14:tracePt t="4901" x="9826625" y="5257800"/>
          <p14:tracePt t="4908" x="9885363" y="5257800"/>
          <p14:tracePt t="4918" x="9915525" y="5257800"/>
          <p14:tracePt t="4924" x="9959975" y="5257800"/>
          <p14:tracePt t="4934" x="9988550" y="5257800"/>
          <p14:tracePt t="4941" x="10018713" y="5272088"/>
          <p14:tracePt t="4951" x="10047288" y="5286375"/>
          <p14:tracePt t="4958" x="10077450" y="5286375"/>
          <p14:tracePt t="4968" x="10091738" y="5300663"/>
          <p14:tracePt t="4974" x="10106025" y="5300663"/>
          <p14:tracePt t="4984" x="10136188" y="5300663"/>
          <p14:tracePt t="4990" x="10150475" y="5316538"/>
          <p14:tracePt t="5006" x="10164763" y="5316538"/>
          <p14:tracePt t="5015" x="10164763" y="5330825"/>
          <p14:tracePt t="5023" x="10179050" y="5330825"/>
          <p14:tracePt t="5038" x="10194925" y="5330825"/>
          <p14:tracePt t="5047" x="10194925" y="5345113"/>
          <p14:tracePt t="5055" x="10209213" y="5345113"/>
          <p14:tracePt t="5071" x="10223500" y="5345113"/>
          <p14:tracePt t="5087" x="10237788" y="5345113"/>
          <p14:tracePt t="5095" x="10253663" y="5359400"/>
          <p14:tracePt t="5104" x="10267950" y="5359400"/>
          <p14:tracePt t="5112" x="10282238" y="5359400"/>
          <p14:tracePt t="5122" x="10296525" y="5359400"/>
          <p14:tracePt t="5136" x="10312400" y="5375275"/>
          <p14:tracePt t="5144" x="10326688" y="5375275"/>
          <p14:tracePt t="5152" x="10340975" y="5375275"/>
          <p14:tracePt t="5161" x="10371138" y="5375275"/>
          <p14:tracePt t="5169" x="10385425" y="5389563"/>
          <p14:tracePt t="5177" x="10399713" y="5389563"/>
          <p14:tracePt t="5185" x="10429875" y="5389563"/>
          <p14:tracePt t="5193" x="10472738" y="5403850"/>
          <p14:tracePt t="5201" x="10488613" y="5403850"/>
          <p14:tracePt t="5209" x="10517188" y="5403850"/>
          <p14:tracePt t="5218" x="10531475" y="5403850"/>
          <p14:tracePt t="5226" x="10561638" y="5403850"/>
          <p14:tracePt t="5235" x="10620375" y="5403850"/>
          <p14:tracePt t="5242" x="10634663" y="5403850"/>
          <p14:tracePt t="5251" x="10664825" y="5403850"/>
          <p14:tracePt t="5258" x="10693400" y="5403850"/>
          <p14:tracePt t="5267" x="10723563" y="5403850"/>
          <p14:tracePt t="5275" x="10737850" y="5403850"/>
          <p14:tracePt t="5284" x="10766425" y="5403850"/>
          <p14:tracePt t="5291" x="10796588" y="5403850"/>
          <p14:tracePt t="5301" x="10810875" y="5403850"/>
          <p14:tracePt t="5308" x="10841038" y="5403850"/>
          <p14:tracePt t="5317" x="10869613" y="5403850"/>
          <p14:tracePt t="5324" x="10883900" y="5403850"/>
          <p14:tracePt t="5333" x="10914063" y="5403850"/>
          <p14:tracePt t="5340" x="10942638" y="5403850"/>
          <p14:tracePt t="5349" x="10958513" y="5403850"/>
          <p14:tracePt t="5356" x="10972800" y="5403850"/>
          <p14:tracePt t="5366" x="11002963" y="5403850"/>
          <p14:tracePt t="5372" x="11017250" y="5403850"/>
          <p14:tracePt t="5381" x="11031538" y="5403850"/>
          <p14:tracePt t="5397" x="11045825" y="5403850"/>
          <p14:tracePt t="5413" x="11061700" y="5403850"/>
          <p14:tracePt t="5688" x="11045825" y="5403850"/>
          <p14:tracePt t="5698" x="11031538" y="5403850"/>
          <p14:tracePt t="5716" x="11017250" y="5403850"/>
          <p14:tracePt t="5723" x="11002963" y="5403850"/>
          <p14:tracePt t="5731" x="10987088" y="5403850"/>
          <p14:tracePt t="5738" x="10972800" y="5403850"/>
          <p14:tracePt t="5748" x="10958513" y="5403850"/>
          <p14:tracePt t="5755" x="10928350" y="5403850"/>
          <p14:tracePt t="5765" x="10899775" y="5403850"/>
          <p14:tracePt t="5771" x="10841038" y="5403850"/>
          <p14:tracePt t="5781" x="10810875" y="5403850"/>
          <p14:tracePt t="5788" x="10752138" y="5389563"/>
          <p14:tracePt t="5796" x="10707688" y="5375275"/>
          <p14:tracePt t="5805" x="10634663" y="5359400"/>
          <p14:tracePt t="5812" x="10561638" y="5330825"/>
          <p14:tracePt t="5821" x="10472738" y="5316538"/>
          <p14:tracePt t="5828" x="10371138" y="5300663"/>
          <p14:tracePt t="5837" x="10267950" y="5272088"/>
          <p14:tracePt t="5845" x="10164763" y="5257800"/>
          <p14:tracePt t="5853" x="10061575" y="5241925"/>
          <p14:tracePt t="5861" x="9974263" y="5241925"/>
          <p14:tracePt t="5869" x="9871075" y="5227638"/>
          <p14:tracePt t="5877" x="9783763" y="5227638"/>
          <p14:tracePt t="5885" x="9709150" y="5213350"/>
          <p14:tracePt t="5893" x="9636125" y="5213350"/>
          <p14:tracePt t="5901" x="9577388" y="5199063"/>
          <p14:tracePt t="5910" x="9518650" y="5183188"/>
          <p14:tracePt t="5918" x="9459913" y="5168900"/>
          <p14:tracePt t="5926" x="9401175" y="5168900"/>
          <p14:tracePt t="5942" x="9342438" y="5154613"/>
          <p14:tracePt t="5943" x="9283700" y="5140325"/>
          <p14:tracePt t="5951" x="9224963" y="5124450"/>
          <p14:tracePt t="5961" x="9166225" y="5124450"/>
          <p14:tracePt t="5968" x="9093200" y="5110163"/>
          <p14:tracePt t="5975" x="9018588" y="5110163"/>
          <p14:tracePt t="5985" x="8959850" y="5110163"/>
          <p14:tracePt t="5992" x="8901113" y="5110163"/>
          <p14:tracePt t="5999" x="8828088" y="5110163"/>
          <p14:tracePt t="6008" x="8783638" y="5110163"/>
          <p14:tracePt t="6016" x="8755063" y="5110163"/>
          <p14:tracePt t="6024" x="8696325" y="5124450"/>
          <p14:tracePt t="6033" x="8651875" y="5140325"/>
          <p14:tracePt t="6040" x="8607425" y="5140325"/>
          <p14:tracePt t="6050" x="8564563" y="5154613"/>
          <p14:tracePt t="6057" x="8534400" y="5154613"/>
          <p14:tracePt t="6067" x="8504238" y="5168900"/>
          <p14:tracePt t="6075" x="8461375" y="5168900"/>
          <p14:tracePt t="6082" x="8431213" y="5183188"/>
          <p14:tracePt t="6089" x="8386763" y="5183188"/>
          <p14:tracePt t="6099" x="8358188" y="5183188"/>
          <p14:tracePt t="6105" x="8299450" y="5199063"/>
          <p14:tracePt t="6116" x="8255000" y="5199063"/>
          <p14:tracePt t="6121" x="8226425" y="5213350"/>
          <p14:tracePt t="6132" x="8181975" y="5227638"/>
          <p14:tracePt t="6139" x="8108950" y="5241925"/>
          <p14:tracePt t="6149" x="8050213" y="5241925"/>
          <p14:tracePt t="6154" x="7991475" y="5272088"/>
          <p14:tracePt t="6165" x="7902575" y="5286375"/>
          <p14:tracePt t="6172" x="7829550" y="5300663"/>
          <p14:tracePt t="6182" x="7756525" y="5345113"/>
          <p14:tracePt t="6189" x="7653338" y="5359400"/>
          <p14:tracePt t="6199" x="7550150" y="5389563"/>
          <p14:tracePt t="6206" x="7432675" y="5418138"/>
          <p14:tracePt t="6216" x="7345363" y="5448300"/>
          <p14:tracePt t="6223" x="7226300" y="5476875"/>
          <p14:tracePt t="6232" x="7108825" y="5507038"/>
          <p14:tracePt t="6239" x="7007225" y="5535613"/>
          <p14:tracePt t="6249" x="6918325" y="5551488"/>
          <p14:tracePt t="6256" x="6831013" y="5565775"/>
          <p14:tracePt t="6266" x="6756400" y="5580063"/>
          <p14:tracePt t="6272" x="6727825" y="5580063"/>
          <p14:tracePt t="6283" x="6654800" y="5580063"/>
          <p14:tracePt t="6288" x="6610350" y="5580063"/>
          <p14:tracePt t="6299" x="6565900" y="5580063"/>
          <p14:tracePt t="6300" x="6551613" y="5580063"/>
          <p14:tracePt t="6309" x="6521450" y="5580063"/>
          <p14:tracePt t="6317" x="6492875" y="5580063"/>
          <p14:tracePt t="6325" x="6478588" y="5580063"/>
          <p14:tracePt t="6342" x="6462713" y="5580063"/>
          <p14:tracePt t="6349" x="6448425" y="5580063"/>
          <p14:tracePt t="9418" x="6448425" y="5565775"/>
          <p14:tracePt t="9469" x="6448425" y="5551488"/>
          <p14:tracePt t="9508" x="6448425" y="5535613"/>
          <p14:tracePt t="10161" x="6448425" y="5521325"/>
          <p14:tracePt t="10185" x="6448425" y="5507038"/>
          <p14:tracePt t="10194" x="6448425" y="5492750"/>
          <p14:tracePt t="10210" x="6448425" y="5476875"/>
          <p14:tracePt t="10219" x="6448425" y="5462588"/>
          <p14:tracePt t="10234" x="6448425" y="5448300"/>
          <p14:tracePt t="10268" x="6448425" y="5434013"/>
          <p14:tracePt t="10462" x="6448425" y="5418138"/>
          <p14:tracePt t="10478" x="6448425" y="5403850"/>
          <p14:tracePt t="10486" x="6434138" y="5389563"/>
          <p14:tracePt t="10496" x="6419850" y="5345113"/>
          <p14:tracePt t="10505" x="6419850" y="5316538"/>
          <p14:tracePt t="10512" x="6419850" y="5272088"/>
          <p14:tracePt t="10518" x="6419850" y="5213350"/>
          <p14:tracePt t="10526" x="6419850" y="5168900"/>
          <p14:tracePt t="10534" x="6419850" y="5140325"/>
          <p14:tracePt t="10542" x="6419850" y="5095875"/>
          <p14:tracePt t="10551" x="6419850" y="5051425"/>
          <p14:tracePt t="10561" x="6419850" y="5022850"/>
          <p14:tracePt t="10567" x="6419850" y="4992688"/>
          <p14:tracePt t="10575" x="6419850" y="4964113"/>
          <p14:tracePt t="10583" x="6419850" y="4948238"/>
          <p14:tracePt t="10595" x="6419850" y="4933950"/>
          <p14:tracePt t="10607" x="6419850" y="4919663"/>
          <p14:tracePt t="10657" x="6419850" y="4905375"/>
          <p14:tracePt t="10666" x="6419850" y="4889500"/>
          <p14:tracePt t="10681" x="6419850" y="4875213"/>
          <p14:tracePt t="10689" x="6419850" y="4860925"/>
          <p14:tracePt t="10698" x="6434138" y="4830763"/>
          <p14:tracePt t="10707" x="6434138" y="4787900"/>
          <p14:tracePt t="10714" x="6434138" y="4757738"/>
          <p14:tracePt t="10723" x="6434138" y="4729163"/>
          <p14:tracePt t="10730" x="6448425" y="4654550"/>
          <p14:tracePt t="10738" x="6448425" y="4640263"/>
          <p14:tracePt t="10746" x="6448425" y="4567238"/>
          <p14:tracePt t="10754" x="6448425" y="4522788"/>
          <p14:tracePt t="10762" x="6448425" y="4478338"/>
          <p14:tracePt t="10771" x="6448425" y="4419600"/>
          <p14:tracePt t="10779" x="6462713" y="4360863"/>
          <p14:tracePt t="10787" x="6462713" y="4302125"/>
          <p14:tracePt t="10796" x="6462713" y="4259263"/>
          <p14:tracePt t="10803" x="6478588" y="4184650"/>
          <p14:tracePt t="10815" x="6492875" y="4125913"/>
          <p14:tracePt t="10823" x="6507163" y="4067175"/>
          <p14:tracePt t="10830" x="6521450" y="4008438"/>
          <p14:tracePt t="10836" x="6551613" y="3949700"/>
          <p14:tracePt t="10845" x="6580188" y="3876675"/>
          <p14:tracePt t="10852" x="6624638" y="3803650"/>
          <p14:tracePt t="10862" x="6669088" y="3730625"/>
          <p14:tracePt t="10869" x="6727825" y="3641725"/>
          <p14:tracePt t="10877" x="6786563" y="3568700"/>
          <p14:tracePt t="10884" x="6845300" y="3495675"/>
          <p14:tracePt t="10893" x="6918325" y="3436938"/>
          <p14:tracePt t="10901" x="7007225" y="3362325"/>
          <p14:tracePt t="10909" x="7080250" y="3289300"/>
          <p14:tracePt t="10917" x="7153275" y="3230563"/>
          <p14:tracePt t="10926" x="7242175" y="3171825"/>
          <p14:tracePt t="10933" x="7315200" y="3098800"/>
          <p14:tracePt t="10941" x="7404100" y="3040063"/>
          <p14:tracePt t="10950" x="7477125" y="2967038"/>
          <p14:tracePt t="10958" x="7564438" y="2908300"/>
          <p14:tracePt t="10967" x="7639050" y="2833688"/>
          <p14:tracePt t="10975" x="7726363" y="2760663"/>
          <p14:tracePt t="10983" x="7815263" y="2687638"/>
          <p14:tracePt t="10991" x="7902575" y="2598738"/>
          <p14:tracePt t="10998" x="7975600" y="2511425"/>
          <p14:tracePt t="11008" x="8078788" y="2422525"/>
          <p14:tracePt t="11016" x="8137525" y="2335213"/>
          <p14:tracePt t="11024" x="8226425" y="2246313"/>
          <p14:tracePt t="11032" x="8285163" y="2159000"/>
          <p14:tracePt t="11052" x="8431213" y="1982788"/>
          <p14:tracePt t="11060" x="8475663" y="1893888"/>
          <p14:tracePt t="11074" x="8593138" y="1733550"/>
          <p14:tracePt t="11093" x="8682038" y="1600200"/>
          <p14:tracePt t="11100" x="8740775" y="1541463"/>
          <p14:tracePt t="11118" x="8813800" y="1423988"/>
          <p14:tracePt t="11135" x="8872538" y="1336675"/>
          <p14:tracePt t="11143" x="8916988" y="1292225"/>
          <p14:tracePt t="11150" x="8945563" y="1263650"/>
          <p14:tracePt t="11157" x="8975725" y="1219200"/>
          <p14:tracePt t="11165" x="8990013" y="1204913"/>
          <p14:tracePt t="11175" x="9018588" y="1174750"/>
          <p14:tracePt t="11190" x="9077325" y="1116013"/>
          <p14:tracePt t="11198" x="9093200" y="1101725"/>
          <p14:tracePt t="11204" x="9107488" y="1087438"/>
          <p14:tracePt t="11218" x="9121775" y="1071563"/>
          <p14:tracePt t="11219" x="9136063" y="1071563"/>
          <p14:tracePt t="11237" x="9151938" y="1057275"/>
          <p14:tracePt t="11247" x="9166225" y="1057275"/>
          <p14:tracePt t="11275" x="9180513" y="1057275"/>
          <p14:tracePt t="11291" x="9180513" y="1042988"/>
          <p14:tracePt t="11310" x="9194800" y="1028700"/>
          <p14:tracePt t="11340" x="9194800" y="1012825"/>
          <p14:tracePt t="11349" x="9194800" y="998538"/>
          <p14:tracePt t="11391" x="9166225" y="998538"/>
          <p14:tracePt t="11407" x="9136063" y="998538"/>
          <p14:tracePt t="11423" x="9077325" y="998538"/>
          <p14:tracePt t="11441" x="9018588" y="998538"/>
          <p14:tracePt t="11449" x="8975725" y="998538"/>
          <p14:tracePt t="11465" x="8886825" y="1012825"/>
          <p14:tracePt t="11474" x="8872538" y="1012825"/>
          <p14:tracePt t="11492" x="8799513" y="1042988"/>
          <p14:tracePt t="11501" x="8755063" y="1042988"/>
          <p14:tracePt t="11507" x="8724900" y="1057275"/>
          <p14:tracePt t="11516" x="8696325" y="1071563"/>
          <p14:tracePt t="11526" x="8666163" y="1071563"/>
          <p14:tracePt t="11528" x="8651875" y="1087438"/>
          <p14:tracePt t="11537" x="8623300" y="1087438"/>
          <p14:tracePt t="11545" x="8593138" y="1101725"/>
          <p14:tracePt t="11553" x="8564563" y="1101725"/>
          <p14:tracePt t="11571" x="8534400" y="1116013"/>
          <p14:tracePt t="11588" x="8489950" y="1130300"/>
          <p14:tracePt t="11596" x="8475663" y="1130300"/>
          <p14:tracePt t="11602" x="8445500" y="1146175"/>
          <p14:tracePt t="11623" x="8416925" y="1160463"/>
          <p14:tracePt t="11642" x="8343900" y="1204913"/>
          <p14:tracePt t="11651" x="8313738" y="1219200"/>
          <p14:tracePt t="11679" x="8255000" y="1263650"/>
          <p14:tracePt t="11697" x="8210550" y="1292225"/>
          <p14:tracePt t="11705" x="8181975" y="1292225"/>
          <p14:tracePt t="11722" x="8151813" y="1322388"/>
          <p14:tracePt t="11724" x="8137525" y="1336675"/>
          <p14:tracePt t="11746" x="8108950" y="1350963"/>
          <p14:tracePt t="11749" x="8093075" y="1350963"/>
          <p14:tracePt t="11768" x="8078788" y="1381125"/>
          <p14:tracePt t="11791" x="8078788" y="1409700"/>
          <p14:tracePt t="11805" x="8078788" y="1423988"/>
          <p14:tracePt t="11828" x="8078788" y="1454150"/>
          <p14:tracePt t="11845" x="8078788" y="1468438"/>
          <p14:tracePt t="11852" x="8078788" y="1482725"/>
          <p14:tracePt t="11855" x="8078788" y="1498600"/>
          <p14:tracePt t="11875" x="8078788" y="1512888"/>
          <p14:tracePt t="11893" x="8093075" y="1527175"/>
          <p14:tracePt t="11901" x="8108950" y="1541463"/>
          <p14:tracePt t="11912" x="8123238" y="1557338"/>
          <p14:tracePt t="11920" x="8137525" y="1557338"/>
          <p14:tracePt t="11928" x="8167688" y="1571625"/>
          <p14:tracePt t="11945" x="8196263" y="1571625"/>
          <p14:tracePt t="11952" x="8226425" y="1585913"/>
          <p14:tracePt t="11961" x="8255000" y="1585913"/>
          <p14:tracePt t="11972" x="8285163" y="1600200"/>
          <p14:tracePt t="11989" x="8343900" y="1616075"/>
          <p14:tracePt t="11996" x="8372475" y="1616075"/>
          <p14:tracePt t="12002" x="8402638" y="1616075"/>
          <p14:tracePt t="12011" x="8431213" y="1630363"/>
          <p14:tracePt t="12022" x="8461375" y="1630363"/>
          <p14:tracePt t="12028" x="8489950" y="1630363"/>
          <p14:tracePt t="12034" x="8520113" y="1630363"/>
          <p14:tracePt t="12041" x="8534400" y="1630363"/>
          <p14:tracePt t="12050" x="8548688" y="1630363"/>
          <p14:tracePt t="12057" x="8564563" y="1630363"/>
          <p14:tracePt t="12073" x="8578850" y="1630363"/>
          <p14:tracePt t="12098" x="8593138" y="1630363"/>
          <p14:tracePt t="12147" x="8593138" y="1616075"/>
          <p14:tracePt t="12156" x="8593138" y="1600200"/>
          <p14:tracePt t="12173" x="8593138" y="1571625"/>
          <p14:tracePt t="12180" x="8593138" y="1557338"/>
          <p14:tracePt t="12190" x="8593138" y="1541463"/>
          <p14:tracePt t="12197" x="8593138" y="1512888"/>
          <p14:tracePt t="12204" x="8593138" y="1498600"/>
          <p14:tracePt t="12212" x="8593138" y="1482725"/>
          <p14:tracePt t="12220" x="8593138" y="1468438"/>
          <p14:tracePt t="12228" x="8593138" y="1439863"/>
          <p14:tracePt t="12244" x="8578850" y="1409700"/>
          <p14:tracePt t="12253" x="8564563" y="1395413"/>
          <p14:tracePt t="12261" x="8548688" y="1381125"/>
          <p14:tracePt t="12269" x="8534400" y="1365250"/>
          <p14:tracePt t="12277" x="8520113" y="1350963"/>
          <p14:tracePt t="12285" x="8504238" y="1336675"/>
          <p14:tracePt t="12295" x="8489950" y="1336675"/>
          <p14:tracePt t="12301" x="8461375" y="1322388"/>
          <p14:tracePt t="12310" x="8431213" y="1306513"/>
          <p14:tracePt t="12318" x="8416925" y="1306513"/>
          <p14:tracePt t="12326" x="8386763" y="1292225"/>
          <p14:tracePt t="12335" x="8358188" y="1277938"/>
          <p14:tracePt t="12343" x="8343900" y="1277938"/>
          <p14:tracePt t="12350" x="8328025" y="1277938"/>
          <p14:tracePt t="12360" x="8299450" y="1277938"/>
          <p14:tracePt t="12367" x="8269288" y="1263650"/>
          <p14:tracePt t="12377" x="8255000" y="1263650"/>
          <p14:tracePt t="12384" x="8240713" y="1263650"/>
          <p14:tracePt t="12393" x="8210550" y="1263650"/>
          <p14:tracePt t="12401" x="8181975" y="1263650"/>
          <p14:tracePt t="12410" x="8137525" y="1263650"/>
          <p14:tracePt t="12416" x="8123238" y="1263650"/>
          <p14:tracePt t="12426" x="8078788" y="1292225"/>
          <p14:tracePt t="12432" x="8050213" y="1306513"/>
          <p14:tracePt t="12442" x="8020050" y="1336675"/>
          <p14:tracePt t="12449" x="7991475" y="1350963"/>
          <p14:tracePt t="12460" x="7961313" y="1381125"/>
          <p14:tracePt t="12467" x="7932738" y="1409700"/>
          <p14:tracePt t="12476" x="7902575" y="1439863"/>
          <p14:tracePt t="12483" x="7874000" y="1468438"/>
          <p14:tracePt t="12492" x="7858125" y="1482725"/>
          <p14:tracePt t="12499" x="7843838" y="1512888"/>
          <p14:tracePt t="12509" x="7843838" y="1541463"/>
          <p14:tracePt t="12514" x="7829550" y="1557338"/>
          <p14:tracePt t="12526" x="7829550" y="1585913"/>
          <p14:tracePt t="12533" x="7829550" y="1616075"/>
          <p14:tracePt t="12543" x="7829550" y="1644650"/>
          <p14:tracePt t="12548" x="7829550" y="1658938"/>
          <p14:tracePt t="12559" x="7829550" y="1689100"/>
          <p14:tracePt t="12565" x="7829550" y="1733550"/>
          <p14:tracePt t="12575" x="7829550" y="1762125"/>
          <p14:tracePt t="12581" x="7843838" y="1776413"/>
          <p14:tracePt t="12593" x="7874000" y="1835150"/>
          <p14:tracePt t="12594" x="7902575" y="1879600"/>
          <p14:tracePt t="12603" x="7932738" y="1909763"/>
          <p14:tracePt t="12611" x="7961313" y="1938338"/>
          <p14:tracePt t="12619" x="8005763" y="1997075"/>
          <p14:tracePt t="12627" x="8034338" y="2027238"/>
          <p14:tracePt t="12635" x="8064500" y="2055813"/>
          <p14:tracePt t="12644" x="8093075" y="2085975"/>
          <p14:tracePt t="12652" x="8108950" y="2128838"/>
          <p14:tracePt t="12660" x="8137525" y="2173288"/>
          <p14:tracePt t="12668" x="8151813" y="2217738"/>
          <p14:tracePt t="12677" x="8151813" y="2276475"/>
          <p14:tracePt t="12686" x="8151813" y="2379663"/>
          <p14:tracePt t="12693" x="8108950" y="2466975"/>
          <p14:tracePt t="12700" x="8034338" y="2570163"/>
          <p14:tracePt t="12710" x="7947025" y="2701925"/>
          <p14:tracePt t="12718" x="7740650" y="2981325"/>
          <p14:tracePt t="12726" x="7550150" y="3201988"/>
          <p14:tracePt t="12733" x="7359650" y="3421063"/>
          <p14:tracePt t="12743" x="7242175" y="3568700"/>
          <p14:tracePt t="12750" x="7021513" y="3803650"/>
          <p14:tracePt t="12760" x="6815138" y="4024313"/>
          <p14:tracePt t="12767" x="6610350" y="4214813"/>
          <p14:tracePt t="12791" x="6565900" y="4259263"/>
          <p14:tracePt t="12801" x="6243638" y="4522788"/>
          <p14:tracePt t="12813" x="6213475" y="4537075"/>
          <p14:tracePt t="12814" x="6140450" y="4567238"/>
          <p14:tracePt t="12829" x="6096000" y="4581525"/>
          <p14:tracePt t="12831" x="6065838" y="4595813"/>
          <p14:tracePt t="12841" x="6051550" y="4595813"/>
          <p14:tracePt t="12849" x="6037263" y="4595813"/>
          <p14:tracePt t="12863" x="6022975" y="4595813"/>
          <p14:tracePt t="12920" x="6022975" y="4581525"/>
          <p14:tracePt t="12963" x="6037263" y="4581525"/>
          <p14:tracePt t="12997" x="6051550" y="4595813"/>
          <p14:tracePt t="13025" x="6051550" y="4625975"/>
          <p14:tracePt t="13036" x="6051550" y="4640263"/>
          <p14:tracePt t="13045" x="6051550" y="4654550"/>
          <p14:tracePt t="13054" x="6051550" y="4670425"/>
          <p14:tracePt t="13063" x="6051550" y="4684713"/>
          <p14:tracePt t="13075" x="6065838" y="4699000"/>
          <p14:tracePt t="13091" x="6065838" y="4713288"/>
          <p14:tracePt t="13099" x="6081713" y="4713288"/>
          <p14:tracePt t="13115" x="6081713" y="4729163"/>
          <p14:tracePt t="13124" x="6096000" y="4729163"/>
          <p14:tracePt t="13132" x="6110288" y="4729163"/>
          <p14:tracePt t="13140" x="6126163" y="4743450"/>
          <p14:tracePt t="13148" x="6140450" y="4743450"/>
          <p14:tracePt t="13156" x="6154738" y="4743450"/>
          <p14:tracePt t="13164" x="6169025" y="4743450"/>
          <p14:tracePt t="13173" x="6199188" y="4743450"/>
          <p14:tracePt t="13181" x="6243638" y="4743450"/>
          <p14:tracePt t="13189" x="6257925" y="4743450"/>
          <p14:tracePt t="13197" x="6302375" y="4729163"/>
          <p14:tracePt t="13207" x="6330950" y="4713288"/>
          <p14:tracePt t="13216" x="6361113" y="4699000"/>
          <p14:tracePt t="13224" x="6389688" y="4684713"/>
          <p14:tracePt t="13231" x="6434138" y="4654550"/>
          <p14:tracePt t="13241" x="6448425" y="4640263"/>
          <p14:tracePt t="13248" x="6478588" y="4611688"/>
          <p14:tracePt t="13258" x="6507163" y="4595813"/>
          <p14:tracePt t="13264" x="6537325" y="4581525"/>
          <p14:tracePt t="13273" x="6551613" y="4567238"/>
          <p14:tracePt t="13280" x="6565900" y="4552950"/>
          <p14:tracePt t="13291" x="6580188" y="4537075"/>
          <p14:tracePt t="13297" x="6596063" y="4522788"/>
          <p14:tracePt t="13308" x="6610350" y="4522788"/>
          <p14:tracePt t="13315" x="6624638" y="4508500"/>
          <p14:tracePt t="13327" x="6638925" y="4508500"/>
          <p14:tracePt t="13343" x="6654800" y="4494213"/>
          <p14:tracePt t="13360" x="6669088" y="4494213"/>
          <p14:tracePt t="13370" x="6683375" y="4494213"/>
          <p14:tracePt t="13376" x="6683375" y="4478338"/>
          <p14:tracePt t="13386" x="6697663" y="4478338"/>
          <p14:tracePt t="13401" x="6713538" y="4478338"/>
          <p14:tracePt t="13417" x="6727825" y="4478338"/>
          <p14:tracePt t="13572" x="6713538" y="4478338"/>
          <p14:tracePt t="13605" x="6713538" y="4464050"/>
          <p14:tracePt t="13955" x="6697663" y="4478338"/>
          <p14:tracePt t="13965" x="6697663" y="4494213"/>
          <p14:tracePt t="13974" x="6683375" y="4522788"/>
          <p14:tracePt t="13981" x="6683375" y="4552950"/>
          <p14:tracePt t="13989" x="6683375" y="4567238"/>
          <p14:tracePt t="13995" x="6683375" y="4625975"/>
          <p14:tracePt t="14003" x="6683375" y="4670425"/>
          <p14:tracePt t="14011" x="6683375" y="4729163"/>
          <p14:tracePt t="14020" x="6683375" y="4757738"/>
          <p14:tracePt t="14027" x="6683375" y="4816475"/>
          <p14:tracePt t="14036" x="6683375" y="4846638"/>
          <p14:tracePt t="14044" x="6683375" y="4889500"/>
          <p14:tracePt t="14052" x="6683375" y="4933950"/>
          <p14:tracePt t="14060" x="6683375" y="4964113"/>
          <p14:tracePt t="14069" x="6683375" y="5006975"/>
          <p14:tracePt t="14077" x="6683375" y="5022850"/>
          <p14:tracePt t="14086" x="6683375" y="5051425"/>
          <p14:tracePt t="14092" x="6683375" y="5081588"/>
          <p14:tracePt t="14102" x="6683375" y="5110163"/>
          <p14:tracePt t="14109" x="6683375" y="5124450"/>
          <p14:tracePt t="14119" x="6683375" y="5154613"/>
          <p14:tracePt t="14125" x="6683375" y="5183188"/>
          <p14:tracePt t="14135" x="6669088" y="5227638"/>
          <p14:tracePt t="14142" x="6654800" y="5241925"/>
          <p14:tracePt t="14150" x="6638925" y="5300663"/>
          <p14:tracePt t="14161" x="6624638" y="5345113"/>
          <p14:tracePt t="14170" x="6624638" y="5359400"/>
          <p14:tracePt t="14176" x="6610350" y="5403850"/>
          <p14:tracePt t="14187" x="6596063" y="5434013"/>
          <p14:tracePt t="14194" x="6596063" y="5462588"/>
          <p14:tracePt t="14203" x="6580188" y="5476875"/>
          <p14:tracePt t="14210" x="6580188" y="5492750"/>
          <p14:tracePt t="14223" x="6565900" y="5507038"/>
          <p14:tracePt t="14240" x="6565900" y="5521325"/>
          <p14:tracePt t="14272" x="6565900" y="5535613"/>
          <p14:tracePt t="14297" x="6551613" y="5535613"/>
          <p14:tracePt t="14322" x="6551613" y="5551488"/>
          <p14:tracePt t="14427" x="6551613" y="5535613"/>
          <p14:tracePt t="14443" x="6551613" y="5521325"/>
          <p14:tracePt t="14452" x="6551613" y="5507038"/>
          <p14:tracePt t="14461" x="6565900" y="5476875"/>
          <p14:tracePt t="14471" x="6580188" y="5462588"/>
          <p14:tracePt t="14480" x="6596063" y="5448300"/>
          <p14:tracePt t="14490" x="6596063" y="5418138"/>
          <p14:tracePt t="14491" x="6624638" y="5403850"/>
          <p14:tracePt t="14500" x="6624638" y="5375275"/>
          <p14:tracePt t="14508" x="6638925" y="5359400"/>
          <p14:tracePt t="14516" x="6654800" y="5345113"/>
          <p14:tracePt t="14525" x="6669088" y="5330825"/>
          <p14:tracePt t="14533" x="6669088" y="5316538"/>
          <p14:tracePt t="14549" x="6683375" y="5300663"/>
          <p14:tracePt t="14565" x="6697663" y="5300663"/>
          <p14:tracePt t="14597" x="6697663" y="5286375"/>
          <p14:tracePt t="14850" x="6713538" y="5286375"/>
          <p14:tracePt t="14875" x="6727825" y="5286375"/>
          <p14:tracePt t="14884" x="6742113" y="5286375"/>
          <p14:tracePt t="14899" x="6756400" y="5286375"/>
          <p14:tracePt t="14908" x="6772275" y="5286375"/>
          <p14:tracePt t="14915" x="6800850" y="5286375"/>
          <p14:tracePt t="14923" x="6831013" y="5286375"/>
          <p14:tracePt t="14931" x="6845300" y="5286375"/>
          <p14:tracePt t="14939" x="6889750" y="5272088"/>
          <p14:tracePt t="14948" x="6918325" y="5272088"/>
          <p14:tracePt t="14956" x="6962775" y="5272088"/>
          <p14:tracePt t="14963" x="7021513" y="5272088"/>
          <p14:tracePt t="14972" x="7065963" y="5272088"/>
          <p14:tracePt t="14980" x="7124700" y="5272088"/>
          <p14:tracePt t="14989" x="7197725" y="5257800"/>
          <p14:tracePt t="14996" x="7256463" y="5257800"/>
          <p14:tracePt t="15006" x="7345363" y="5257800"/>
          <p14:tracePt t="15013" x="7418388" y="5241925"/>
          <p14:tracePt t="15022" x="7521575" y="5227638"/>
          <p14:tracePt t="15029" x="7608888" y="5213350"/>
          <p14:tracePt t="15042" x="7681913" y="5199063"/>
          <p14:tracePt t="15049" x="7770813" y="5183188"/>
          <p14:tracePt t="15058" x="7858125" y="5168900"/>
          <p14:tracePt t="15066" x="7947025" y="5168900"/>
          <p14:tracePt t="15072" x="8005763" y="5154613"/>
          <p14:tracePt t="15079" x="8050213" y="5154613"/>
          <p14:tracePt t="15088" x="8108950" y="5154613"/>
          <p14:tracePt t="15094" x="8167688" y="5154613"/>
          <p14:tracePt t="15104" x="8210550" y="5140325"/>
          <p14:tracePt t="15111" x="8255000" y="5140325"/>
          <p14:tracePt t="15121" x="8285163" y="5140325"/>
          <p14:tracePt t="15126" x="8343900" y="5140325"/>
          <p14:tracePt t="15137" x="8386763" y="5140325"/>
          <p14:tracePt t="15143" x="8431213" y="5140325"/>
          <p14:tracePt t="15154" x="8489950" y="5124450"/>
          <p14:tracePt t="15161" x="8548688" y="5124450"/>
          <p14:tracePt t="15170" x="8607425" y="5124450"/>
          <p14:tracePt t="15176" x="8666163" y="5110163"/>
          <p14:tracePt t="15187" x="8740775" y="5110163"/>
          <p14:tracePt t="15193" x="8813800" y="5110163"/>
          <p14:tracePt t="15205" x="8872538" y="5095875"/>
          <p14:tracePt t="15211" x="8945563" y="5095875"/>
          <p14:tracePt t="15220" x="9018588" y="5095875"/>
          <p14:tracePt t="15226" x="9093200" y="5081588"/>
          <p14:tracePt t="15238" x="9180513" y="5081588"/>
          <p14:tracePt t="15243" x="9253538" y="5081588"/>
          <p14:tracePt t="15254" x="9342438" y="5081588"/>
          <p14:tracePt t="15260" x="9415463" y="5081588"/>
          <p14:tracePt t="15271" x="9488488" y="5081588"/>
          <p14:tracePt t="15285" x="9650413" y="5081588"/>
          <p14:tracePt t="15291" x="9723438" y="5081588"/>
          <p14:tracePt t="15298" x="9739313" y="5081588"/>
          <p14:tracePt t="15306" x="9842500" y="5081588"/>
          <p14:tracePt t="15314" x="9901238" y="5095875"/>
          <p14:tracePt t="15325" x="9915525" y="5095875"/>
          <p14:tracePt t="15331" x="9988550" y="5124450"/>
          <p14:tracePt t="15339" x="10018713" y="5140325"/>
          <p14:tracePt t="15347" x="10077450" y="5168900"/>
          <p14:tracePt t="15355" x="10120313" y="5183188"/>
          <p14:tracePt t="15364" x="10164763" y="5199063"/>
          <p14:tracePt t="15371" x="10179050" y="5213350"/>
          <p14:tracePt t="15379" x="10253663" y="5241925"/>
          <p14:tracePt t="15389" x="10282238" y="5241925"/>
          <p14:tracePt t="15396" x="10355263" y="5272088"/>
          <p14:tracePt t="15405" x="10399713" y="5300663"/>
          <p14:tracePt t="15413" x="10429875" y="5300663"/>
          <p14:tracePt t="15422" x="10502900" y="5330825"/>
          <p14:tracePt t="15431" x="10547350" y="5345113"/>
          <p14:tracePt t="15442" x="10561638" y="5359400"/>
          <p14:tracePt t="15451" x="10620375" y="5389563"/>
          <p14:tracePt t="15453" x="10648950" y="5389563"/>
          <p14:tracePt t="15463" x="10693400" y="5403850"/>
          <p14:tracePt t="15473" x="10752138" y="5418138"/>
          <p14:tracePt t="15482" x="10766425" y="5418138"/>
          <p14:tracePt t="15489" x="10841038" y="5434013"/>
          <p14:tracePt t="15496" x="10855325" y="5434013"/>
          <p14:tracePt t="15504" x="10883900" y="5448300"/>
          <p14:tracePt t="15511" x="10928350" y="5448300"/>
          <p14:tracePt t="15520" x="10987088" y="5448300"/>
          <p14:tracePt t="15526" x="11002963" y="5448300"/>
          <p14:tracePt t="15538" x="11031538" y="5448300"/>
          <p14:tracePt t="15545" x="11061700" y="5462588"/>
          <p14:tracePt t="15554" x="11090275" y="5462588"/>
          <p14:tracePt t="15559" x="11104563" y="5462588"/>
          <p14:tracePt t="15570" x="11134725" y="5462588"/>
          <p14:tracePt t="15575" x="11149013" y="5462588"/>
          <p14:tracePt t="15588" x="11163300" y="5462588"/>
          <p14:tracePt t="15593" x="11179175" y="5476875"/>
          <p14:tracePt t="15604" x="11193463" y="5476875"/>
          <p14:tracePt t="15624" x="11207750" y="5476875"/>
          <p14:tracePt t="15723" x="11193463" y="5462588"/>
          <p14:tracePt t="15734" x="11193463" y="5448300"/>
          <p14:tracePt t="15743" x="11179175" y="5434013"/>
          <p14:tracePt t="15752" x="11179175" y="5418138"/>
          <p14:tracePt t="15759" x="11163300" y="5418138"/>
          <p14:tracePt t="15766" x="11163300" y="5403850"/>
          <p14:tracePt t="15772" x="11163300" y="5389563"/>
          <p14:tracePt t="15779" x="11149013" y="5375275"/>
          <p14:tracePt t="15803" x="11149013" y="5359400"/>
          <p14:tracePt t="15812" x="11134725" y="5359400"/>
          <p14:tracePt t="15892" x="11134725" y="5345113"/>
          <p14:tracePt t="15901" x="11120438" y="5330825"/>
          <p14:tracePt t="15910" x="11120438" y="5316538"/>
          <p14:tracePt t="15919" x="11104563" y="5300663"/>
          <p14:tracePt t="15927" x="11104563" y="5286375"/>
          <p14:tracePt t="15941" x="11090275" y="5272088"/>
          <p14:tracePt t="15958" x="11090275" y="5257800"/>
          <p14:tracePt t="15966" x="11075988" y="5257800"/>
          <p14:tracePt t="16145" x="11061700" y="5257800"/>
          <p14:tracePt t="16226" x="11045825" y="5257800"/>
          <p14:tracePt t="16267" x="11031538" y="5257800"/>
          <p14:tracePt t="16275" x="11017250" y="5257800"/>
          <p14:tracePt t="16292" x="10987088" y="5257800"/>
          <p14:tracePt t="16300" x="10972800" y="5257800"/>
          <p14:tracePt t="16308" x="10942638" y="5257800"/>
          <p14:tracePt t="16316" x="10914063" y="5257800"/>
          <p14:tracePt t="16324" x="10869613" y="5257800"/>
          <p14:tracePt t="16332" x="10841038" y="5257800"/>
          <p14:tracePt t="16341" x="10810875" y="5257800"/>
          <p14:tracePt t="16348" x="10782300" y="5257800"/>
          <p14:tracePt t="16356" x="10752138" y="5257800"/>
          <p14:tracePt t="16364" x="10723563" y="5257800"/>
          <p14:tracePt t="16373" x="10693400" y="5257800"/>
          <p14:tracePt t="16381" x="10664825" y="5257800"/>
          <p14:tracePt t="16389" x="10648950" y="5257800"/>
          <p14:tracePt t="16397" x="10620375" y="5241925"/>
          <p14:tracePt t="16405" x="10606088" y="5241925"/>
          <p14:tracePt t="16413" x="10575925" y="5227638"/>
          <p14:tracePt t="16422" x="10547350" y="5213350"/>
          <p14:tracePt t="16430" x="10517188" y="5183188"/>
          <p14:tracePt t="16438" x="10472738" y="5168900"/>
          <p14:tracePt t="16446" x="10444163" y="5154613"/>
          <p14:tracePt t="16454" x="10399713" y="5124450"/>
          <p14:tracePt t="16463" x="10371138" y="5124450"/>
          <p14:tracePt t="16470" x="10296525" y="5095875"/>
          <p14:tracePt t="16479" x="10282238" y="5081588"/>
          <p14:tracePt t="16487" x="10209213" y="5065713"/>
          <p14:tracePt t="16495" x="10179050" y="5051425"/>
          <p14:tracePt t="16503" x="10150475" y="5051425"/>
          <p14:tracePt t="16512" x="10120313" y="5037138"/>
          <p14:tracePt t="16519" x="10077450" y="5037138"/>
          <p14:tracePt t="16528" x="10047288" y="5022850"/>
          <p14:tracePt t="16536" x="10018713" y="5022850"/>
          <p14:tracePt t="16549" x="9988550" y="5022850"/>
          <p14:tracePt t="16554" x="9959975" y="5022850"/>
          <p14:tracePt t="16562" x="9929813" y="5022850"/>
          <p14:tracePt t="16568" x="9915525" y="5022850"/>
          <p14:tracePt t="16578" x="9885363" y="5022850"/>
          <p14:tracePt t="16584" x="9856788" y="5022850"/>
          <p14:tracePt t="16595" x="9842500" y="5022850"/>
          <p14:tracePt t="16601" x="9812338" y="5022850"/>
          <p14:tracePt t="16611" x="9783763" y="5022850"/>
          <p14:tracePt t="16618" x="9739313" y="5022850"/>
          <p14:tracePt t="16628" x="9694863" y="5022850"/>
          <p14:tracePt t="16633" x="9650413" y="5022850"/>
          <p14:tracePt t="16644" x="9605963" y="5022850"/>
          <p14:tracePt t="16650" x="9547225" y="5037138"/>
          <p14:tracePt t="16661" x="9504363" y="5037138"/>
          <p14:tracePt t="16666" x="9445625" y="5051425"/>
          <p14:tracePt t="16679" x="9386888" y="5051425"/>
          <p14:tracePt t="16684" x="9328150" y="5065713"/>
          <p14:tracePt t="16695" x="9297988" y="5065713"/>
          <p14:tracePt t="16700" x="9253538" y="5081588"/>
          <p14:tracePt t="16712" x="9210675" y="5081588"/>
          <p14:tracePt t="16717" x="9166225" y="5081588"/>
          <p14:tracePt t="16728" x="9136063" y="5081588"/>
          <p14:tracePt t="16734" x="9121775" y="5081588"/>
          <p14:tracePt t="16745" x="9107488" y="5081588"/>
          <p14:tracePt t="16750" x="9077325" y="5081588"/>
          <p14:tracePt t="16763" x="9063038" y="5081588"/>
          <p14:tracePt t="16771" x="9048750" y="5081588"/>
          <p14:tracePt t="16788" x="9034463" y="5081588"/>
          <p14:tracePt t="16796" x="9018588" y="5081588"/>
          <p14:tracePt t="16804" x="9004300" y="5081588"/>
          <p14:tracePt t="16813" x="8990013" y="5081588"/>
          <p14:tracePt t="16829" x="8975725" y="5081588"/>
          <p14:tracePt t="16837" x="8959850" y="5081588"/>
          <p14:tracePt t="16845" x="8945563" y="5081588"/>
          <p14:tracePt t="16853" x="8931275" y="5081588"/>
          <p14:tracePt t="16862" x="8916988" y="5081588"/>
          <p14:tracePt t="16870" x="8901113" y="5081588"/>
          <p14:tracePt t="16879" x="8886825" y="5081588"/>
          <p14:tracePt t="16886" x="8858250" y="5095875"/>
          <p14:tracePt t="16895" x="8842375" y="5095875"/>
          <p14:tracePt t="16902" x="8828088" y="5110163"/>
          <p14:tracePt t="16912" x="8799513" y="5124450"/>
          <p14:tracePt t="16918" x="8783638" y="5140325"/>
          <p14:tracePt t="16935" x="8769350" y="5154613"/>
          <p14:tracePt t="16944" x="8755063" y="5168900"/>
          <p14:tracePt t="16962" x="8740775" y="5183188"/>
          <p14:tracePt t="17000" x="8740775" y="5199063"/>
          <p14:tracePt t="17049" x="8755063" y="5199063"/>
          <p14:tracePt t="17058" x="8769350" y="5199063"/>
          <p14:tracePt t="17066" x="8799513" y="5199063"/>
          <p14:tracePt t="17073" x="8813800" y="5213350"/>
          <p14:tracePt t="17081" x="8828088" y="5213350"/>
          <p14:tracePt t="17090" x="8858250" y="5213350"/>
          <p14:tracePt t="17097" x="8886825" y="5213350"/>
          <p14:tracePt t="17106" x="8901113" y="5213350"/>
          <p14:tracePt t="17114" x="8931275" y="5213350"/>
          <p14:tracePt t="17122" x="8959850" y="5213350"/>
          <p14:tracePt t="17130" x="8975725" y="5213350"/>
          <p14:tracePt t="17138" x="9004300" y="5213350"/>
          <p14:tracePt t="17146" x="9034463" y="5227638"/>
          <p14:tracePt t="17154" x="9063038" y="5227638"/>
          <p14:tracePt t="17165" x="9121775" y="5227638"/>
          <p14:tracePt t="17171" x="9151938" y="5241925"/>
          <p14:tracePt t="17179" x="9194800" y="5241925"/>
          <p14:tracePt t="17187" x="9210675" y="5241925"/>
          <p14:tracePt t="17195" x="9253538" y="5241925"/>
          <p14:tracePt t="17203" x="9297988" y="5257800"/>
          <p14:tracePt t="17212" x="9342438" y="5257800"/>
          <p14:tracePt t="17219" x="9386888" y="5257800"/>
          <p14:tracePt t="17228" x="9415463" y="5272088"/>
          <p14:tracePt t="17236" x="9445625" y="5272088"/>
          <p14:tracePt t="17244" x="9474200" y="5272088"/>
          <p14:tracePt t="17252" x="9518650" y="5286375"/>
          <p14:tracePt t="17264" x="9547225" y="5286375"/>
          <p14:tracePt t="17269" x="9577388" y="5286375"/>
          <p14:tracePt t="17277" x="9636125" y="5300663"/>
          <p14:tracePt t="17285" x="9664700" y="5300663"/>
          <p14:tracePt t="17298" x="9709150" y="5300663"/>
          <p14:tracePt t="17303" x="9753600" y="5300663"/>
          <p14:tracePt t="17310" x="9798050" y="5300663"/>
          <p14:tracePt t="17317" x="9856788" y="5300663"/>
          <p14:tracePt t="17327" x="9871075" y="5316538"/>
          <p14:tracePt t="17334" x="9944100" y="5316538"/>
          <p14:tracePt t="17343" x="9974263" y="5316538"/>
          <p14:tracePt t="17350" x="10018713" y="5316538"/>
          <p14:tracePt t="17361" x="10061575" y="5330825"/>
          <p14:tracePt t="17368" x="10091738" y="5330825"/>
          <p14:tracePt t="17376" x="10120313" y="5330825"/>
          <p14:tracePt t="17382" x="10150475" y="5345113"/>
          <p14:tracePt t="17393" x="10179050" y="5345113"/>
          <p14:tracePt t="17399" x="10209213" y="5345113"/>
          <p14:tracePt t="17415" x="10267950" y="5359400"/>
          <p14:tracePt t="17424" x="10296525" y="5375275"/>
          <p14:tracePt t="17432" x="10312400" y="5375275"/>
          <p14:tracePt t="17439" x="10326688" y="5375275"/>
          <p14:tracePt t="17447" x="10340975" y="5389563"/>
          <p14:tracePt t="17456" x="10355263" y="5389563"/>
          <p14:tracePt t="17480" x="10355263" y="5403850"/>
          <p14:tracePt t="17498" x="10296525" y="5403850"/>
          <p14:tracePt t="17504" x="10209213" y="5418138"/>
          <p14:tracePt t="17513" x="10106025" y="5434013"/>
          <p14:tracePt t="17521" x="10033000" y="5434013"/>
          <p14:tracePt t="17529" x="9826625" y="5434013"/>
          <p14:tracePt t="17537" x="9767888" y="5434013"/>
          <p14:tracePt t="17545" x="9621838" y="5434013"/>
          <p14:tracePt t="17553" x="9518650" y="5418138"/>
          <p14:tracePt t="17562" x="9328150" y="5316538"/>
          <p14:tracePt t="17569" x="9239250" y="5227638"/>
          <p14:tracePt t="17578" x="9166225" y="5095875"/>
          <p14:tracePt t="17586" x="9121775" y="4933950"/>
          <p14:tracePt t="17595" x="9121775" y="4743450"/>
          <p14:tracePt t="17602" x="9121775" y="4508500"/>
          <p14:tracePt t="17611" x="9121775" y="4273550"/>
          <p14:tracePt t="17618" x="9210675" y="4067175"/>
          <p14:tracePt t="17627" x="9297988" y="3862388"/>
          <p14:tracePt t="17635" x="9356725" y="3789363"/>
          <p14:tracePt t="17644" x="9459913" y="3627438"/>
          <p14:tracePt t="17651" x="9563100" y="3495675"/>
          <p14:tracePt t="17660" x="9650413" y="3392488"/>
          <p14:tracePt t="17668" x="9753600" y="3289300"/>
          <p14:tracePt t="17683" x="9856788" y="3186113"/>
          <p14:tracePt t="17684" x="9944100" y="3098800"/>
          <p14:tracePt t="17692" x="10047288" y="3009900"/>
          <p14:tracePt t="17700" x="10120313" y="2922588"/>
          <p14:tracePt t="17710" x="10267950" y="2760663"/>
          <p14:tracePt t="17716" x="10355263" y="2657475"/>
          <p14:tracePt t="17724" x="10429875" y="2525713"/>
          <p14:tracePt t="17733" x="10472738" y="2466975"/>
          <p14:tracePt t="17741" x="10547350" y="2349500"/>
          <p14:tracePt t="17749" x="10606088" y="2246313"/>
          <p14:tracePt t="17759" x="10664825" y="2144713"/>
          <p14:tracePt t="17766" x="10707688" y="2055813"/>
          <p14:tracePt t="17774" x="10737850" y="1982788"/>
          <p14:tracePt t="17782" x="10766425" y="1909763"/>
          <p14:tracePt t="17790" x="10766425" y="1865313"/>
          <p14:tracePt t="17798" x="10782300" y="1820863"/>
          <p14:tracePt t="17806" x="10782300" y="1776413"/>
          <p14:tracePt t="17815" x="10782300" y="1733550"/>
          <p14:tracePt t="17822" x="10782300" y="1703388"/>
          <p14:tracePt t="17832" x="10782300" y="1674813"/>
          <p14:tracePt t="17839" x="10782300" y="1644650"/>
          <p14:tracePt t="17848" x="10782300" y="1630363"/>
          <p14:tracePt t="17855" x="10782300" y="1616075"/>
          <p14:tracePt t="17863" x="10782300" y="1585913"/>
          <p14:tracePt t="17871" x="10782300" y="1571625"/>
          <p14:tracePt t="17879" x="10782300" y="1541463"/>
          <p14:tracePt t="17887" x="10782300" y="1512888"/>
          <p14:tracePt t="17896" x="10766425" y="1468438"/>
          <p14:tracePt t="17904" x="10737850" y="1423988"/>
          <p14:tracePt t="17912" x="10723563" y="1365250"/>
          <p14:tracePt t="17920" x="10679113" y="1306513"/>
          <p14:tracePt t="17928" x="10634663" y="1233488"/>
          <p14:tracePt t="17936" x="10606088" y="1174750"/>
          <p14:tracePt t="17946" x="10547350" y="1071563"/>
          <p14:tracePt t="17954" x="10517188" y="998538"/>
          <p14:tracePt t="17962" x="10472738" y="895350"/>
          <p14:tracePt t="17970" x="10444163" y="793750"/>
          <p14:tracePt t="17978" x="10399713" y="631825"/>
          <p14:tracePt t="17985" x="10399713" y="500063"/>
          <p14:tracePt t="17995" x="10399713" y="338138"/>
          <p14:tracePt t="18001" x="10399713" y="265113"/>
          <p14:tracePt t="18011" x="10399713" y="190500"/>
          <p14:tracePt t="18017" x="10399713" y="117475"/>
          <p14:tracePt t="18027" x="10399713" y="30163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CFBA-924F-9A4B-BB70-1D4B02CF2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Won the First Game</a:t>
            </a:r>
            <a:endParaRPr lang="en-US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A0921143-E8A2-CB4B-A707-9182CC93D9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668C6177-9FC1-B04E-B80B-74BB47C35F7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98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4016"/>
    </mc:Choice>
    <mc:Fallback>
      <p:transition spd="slow" advTm="840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2376" x="1879600" y="6519863"/>
          <p14:tracePt t="2388" x="1895475" y="6491288"/>
          <p14:tracePt t="2395" x="1909763" y="6475413"/>
          <p14:tracePt t="2401" x="1909763" y="6461125"/>
          <p14:tracePt t="2408" x="1909763" y="6446838"/>
          <p14:tracePt t="2416" x="1924050" y="6446838"/>
          <p14:tracePt t="2432" x="1924050" y="6432550"/>
          <p14:tracePt t="2440" x="1938338" y="6416675"/>
          <p14:tracePt t="2457" x="1938338" y="6402388"/>
          <p14:tracePt t="2465" x="1938338" y="6388100"/>
          <p14:tracePt t="2474" x="1954213" y="6357938"/>
          <p14:tracePt t="2481" x="1954213" y="6343650"/>
          <p14:tracePt t="2491" x="1954213" y="6329363"/>
          <p14:tracePt t="2497" x="1968500" y="6299200"/>
          <p14:tracePt t="2507" x="1968500" y="6270625"/>
          <p14:tracePt t="2516" x="1968500" y="6256338"/>
          <p14:tracePt t="2522" x="1968500" y="6240463"/>
          <p14:tracePt t="2539" x="1968500" y="6226175"/>
          <p14:tracePt t="2556" x="1968500" y="6211888"/>
          <p14:tracePt t="2604" x="1968500" y="6197600"/>
          <p14:tracePt t="2669" x="1954213" y="6197600"/>
          <p14:tracePt t="2677" x="1938338" y="6197600"/>
          <p14:tracePt t="2693" x="1909763" y="6181725"/>
          <p14:tracePt t="2702" x="1879600" y="6167438"/>
          <p14:tracePt t="2711" x="1836738" y="6153150"/>
          <p14:tracePt t="2720" x="1733550" y="6108700"/>
          <p14:tracePt t="2726" x="1630363" y="6064250"/>
          <p14:tracePt t="2734" x="1527175" y="6005513"/>
          <p14:tracePt t="2742" x="1381125" y="5932488"/>
          <p14:tracePt t="2750" x="1263650" y="5845175"/>
          <p14:tracePt t="2758" x="1189038" y="5800725"/>
          <p14:tracePt t="2766" x="1071563" y="5727700"/>
          <p14:tracePt t="2774" x="954088" y="5638800"/>
          <p14:tracePt t="2787" x="852488" y="5565775"/>
          <p14:tracePt t="2794" x="808038" y="5535613"/>
          <p14:tracePt t="2801" x="749300" y="5476875"/>
          <p14:tracePt t="2807" x="690563" y="5448300"/>
          <p14:tracePt t="2815" x="646113" y="5418138"/>
          <p14:tracePt t="2823" x="617538" y="5389563"/>
          <p14:tracePt t="2831" x="601663" y="5375275"/>
          <p14:tracePt t="30099" x="631825" y="5389563"/>
          <p14:tracePt t="30113" x="690563" y="5403850"/>
          <p14:tracePt t="30122" x="735013" y="5403850"/>
          <p14:tracePt t="30129" x="777875" y="5403850"/>
          <p14:tracePt t="30138" x="836613" y="5375275"/>
          <p14:tracePt t="30145" x="911225" y="5316538"/>
          <p14:tracePt t="30152" x="1028700" y="5168900"/>
          <p14:tracePt t="30159" x="1189038" y="4948238"/>
          <p14:tracePt t="30166" x="1409700" y="4611688"/>
          <p14:tracePt t="30173" x="1851025" y="3935413"/>
          <p14:tracePt t="30182" x="2173288" y="3436938"/>
          <p14:tracePt t="30188" x="2555875" y="2863850"/>
          <p14:tracePt t="30199" x="2997200" y="2276475"/>
          <p14:tracePt t="30207" x="3246438" y="2011363"/>
          <p14:tracePt t="30214" x="3702050" y="1571625"/>
          <p14:tracePt t="30221" x="4113213" y="1219200"/>
          <p14:tracePt t="30236" x="4289425" y="1116013"/>
          <p14:tracePt t="30242" x="4583113" y="939800"/>
          <p14:tracePt t="30252" x="4862513" y="836613"/>
          <p14:tracePt t="30255" x="4949825" y="822325"/>
          <p14:tracePt t="30265" x="5141913" y="793750"/>
          <p14:tracePt t="30271" x="5200650" y="793750"/>
          <p14:tracePt t="30278" x="5318125" y="793750"/>
          <p14:tracePt t="30287" x="5391150" y="793750"/>
          <p14:tracePt t="30295" x="5435600" y="793750"/>
          <p14:tracePt t="30302" x="5464175" y="793750"/>
          <p14:tracePt t="30311" x="5494338" y="793750"/>
          <p14:tracePt t="30319" x="5508625" y="793750"/>
          <p14:tracePt t="30343" x="5522913" y="793750"/>
          <p14:tracePt t="30435" x="5537200" y="808038"/>
          <p14:tracePt t="30444" x="5567363" y="822325"/>
          <p14:tracePt t="30454" x="5581650" y="852488"/>
          <p14:tracePt t="30464" x="5611813" y="925513"/>
          <p14:tracePt t="30466" x="5626100" y="1012825"/>
          <p14:tracePt t="30478" x="5626100" y="1130300"/>
          <p14:tracePt t="30486" x="5626100" y="1381125"/>
          <p14:tracePt t="30493" x="5626100" y="1527175"/>
          <p14:tracePt t="30500" x="5611813" y="1762125"/>
          <p14:tracePt t="30506" x="5553075" y="2027238"/>
          <p14:tracePt t="30516" x="5419725" y="2540000"/>
          <p14:tracePt t="30522" x="5391150" y="2701925"/>
          <p14:tracePt t="30533" x="5302250" y="2981325"/>
          <p14:tracePt t="30541" x="5200650" y="3275013"/>
          <p14:tracePt t="30549" x="5126038" y="3509963"/>
          <p14:tracePt t="30555" x="5097463" y="3582988"/>
          <p14:tracePt t="30563" x="5067300" y="3641725"/>
          <p14:tracePt t="30571" x="5024438" y="3759200"/>
          <p14:tracePt t="30580" x="4994275" y="3817938"/>
          <p14:tracePt t="30589" x="4979988" y="3876675"/>
          <p14:tracePt t="30596" x="4965700" y="3906838"/>
          <p14:tracePt t="30604" x="4949825" y="3921125"/>
          <p14:tracePt t="30620" x="4935538" y="3935413"/>
          <p14:tracePt t="30767" x="4935538" y="3921125"/>
          <p14:tracePt t="30800" x="4935538" y="3906838"/>
          <p14:tracePt t="30809" x="4935538" y="3876675"/>
          <p14:tracePt t="30818" x="4921250" y="3832225"/>
          <p14:tracePt t="30827" x="4921250" y="3759200"/>
          <p14:tracePt t="30834" x="4921250" y="3627438"/>
          <p14:tracePt t="30841" x="4921250" y="3524250"/>
          <p14:tracePt t="30848" x="4921250" y="3436938"/>
          <p14:tracePt t="30856" x="4921250" y="3303588"/>
          <p14:tracePt t="30865" x="4921250" y="3186113"/>
          <p14:tracePt t="30873" x="4921250" y="3143250"/>
          <p14:tracePt t="30882" x="4921250" y="3068638"/>
          <p14:tracePt t="30890" x="4921250" y="3025775"/>
          <p14:tracePt t="30897" x="4921250" y="2981325"/>
          <p14:tracePt t="30906" x="4921250" y="2951163"/>
          <p14:tracePt t="30914" x="4921250" y="2936875"/>
          <p14:tracePt t="30922" x="4921250" y="2922588"/>
          <p14:tracePt t="30946" x="4935538" y="2922588"/>
          <p14:tracePt t="31077" x="4949825" y="2922588"/>
          <p14:tracePt t="31093" x="4949825" y="2908300"/>
          <p14:tracePt t="31110" x="4965700" y="2908300"/>
          <p14:tracePt t="31125" x="4979988" y="2892425"/>
          <p14:tracePt t="31142" x="4994275" y="2892425"/>
          <p14:tracePt t="31162" x="5008563" y="2892425"/>
          <p14:tracePt t="31191" x="5024438" y="2892425"/>
          <p14:tracePt t="31291" x="5024438" y="2908300"/>
          <p14:tracePt t="31300" x="5038725" y="2922588"/>
          <p14:tracePt t="31308" x="5038725" y="2951163"/>
          <p14:tracePt t="31315" x="5038725" y="2995613"/>
          <p14:tracePt t="31322" x="5053013" y="3040063"/>
          <p14:tracePt t="31332" x="5053013" y="3084513"/>
          <p14:tracePt t="31339" x="5067300" y="3143250"/>
          <p14:tracePt t="31345" x="5067300" y="3171825"/>
          <p14:tracePt t="31354" x="5083175" y="3216275"/>
          <p14:tracePt t="31361" x="5083175" y="3260725"/>
          <p14:tracePt t="31369" x="5083175" y="3289300"/>
          <p14:tracePt t="31377" x="5097463" y="3333750"/>
          <p14:tracePt t="31387" x="5097463" y="3362325"/>
          <p14:tracePt t="31394" x="5097463" y="3378200"/>
          <p14:tracePt t="31403" x="5111750" y="3406775"/>
          <p14:tracePt t="31410" x="5111750" y="3421063"/>
          <p14:tracePt t="31420" x="5111750" y="3451225"/>
          <p14:tracePt t="31435" x="5111750" y="3465513"/>
          <p14:tracePt t="31443" x="5111750" y="3479800"/>
          <p14:tracePt t="31452" x="5111750" y="3495675"/>
          <p14:tracePt t="31459" x="5111750" y="3509963"/>
          <p14:tracePt t="31467" x="5111750" y="3524250"/>
          <p14:tracePt t="31475" x="5126038" y="3538538"/>
          <p14:tracePt t="31483" x="5126038" y="3554413"/>
          <p14:tracePt t="31492" x="5126038" y="3582988"/>
          <p14:tracePt t="31500" x="5141913" y="3597275"/>
          <p14:tracePt t="31509" x="5141913" y="3627438"/>
          <p14:tracePt t="31516" x="5156200" y="3671888"/>
          <p14:tracePt t="31524" x="5156200" y="3686175"/>
          <p14:tracePt t="31532" x="5156200" y="3714750"/>
          <p14:tracePt t="31543" x="5170488" y="3744913"/>
          <p14:tracePt t="31550" x="5170488" y="3773488"/>
          <p14:tracePt t="31557" x="5170488" y="3803650"/>
          <p14:tracePt t="31565" x="5170488" y="3832225"/>
          <p14:tracePt t="31573" x="5170488" y="3848100"/>
          <p14:tracePt t="31582" x="5170488" y="3862388"/>
          <p14:tracePt t="31591" x="5170488" y="3876675"/>
          <p14:tracePt t="31598" x="5170488" y="3906838"/>
          <p14:tracePt t="31606" x="5170488" y="3935413"/>
          <p14:tracePt t="31614" x="5156200" y="3979863"/>
          <p14:tracePt t="31625" x="5156200" y="4008438"/>
          <p14:tracePt t="31631" x="5126038" y="4067175"/>
          <p14:tracePt t="31638" x="5111750" y="4111625"/>
          <p14:tracePt t="31647" x="5097463" y="4156075"/>
          <p14:tracePt t="31655" x="5083175" y="4184650"/>
          <p14:tracePt t="31662" x="5053013" y="4259263"/>
          <p14:tracePt t="31671" x="5038725" y="4287838"/>
          <p14:tracePt t="31679" x="5024438" y="4360863"/>
          <p14:tracePt t="31687" x="5008563" y="4419600"/>
          <p14:tracePt t="31695" x="4994275" y="4478338"/>
          <p14:tracePt t="31704" x="4994275" y="4522788"/>
          <p14:tracePt t="31711" x="4979988" y="4595813"/>
          <p14:tracePt t="31720" x="4979988" y="4654550"/>
          <p14:tracePt t="31728" x="4979988" y="4713288"/>
          <p14:tracePt t="31738" x="4979988" y="4787900"/>
          <p14:tracePt t="31744" x="4979988" y="4846638"/>
          <p14:tracePt t="31753" x="4979988" y="4905375"/>
          <p14:tracePt t="32176" x="4994275" y="4905375"/>
          <p14:tracePt t="32185" x="5008563" y="4905375"/>
          <p14:tracePt t="32192" x="5008563" y="4875213"/>
          <p14:tracePt t="32200" x="5024438" y="4846638"/>
          <p14:tracePt t="32208" x="5038725" y="4816475"/>
          <p14:tracePt t="32216" x="5053013" y="4772025"/>
          <p14:tracePt t="32225" x="5067300" y="4713288"/>
          <p14:tracePt t="32232" x="5067300" y="4654550"/>
          <p14:tracePt t="32242" x="5083175" y="4581525"/>
          <p14:tracePt t="32249" x="5083175" y="4478338"/>
          <p14:tracePt t="32257" x="5097463" y="4302125"/>
          <p14:tracePt t="32268" x="5097463" y="4243388"/>
          <p14:tracePt t="32275" x="5097463" y="4111625"/>
          <p14:tracePt t="32281" x="5097463" y="4008438"/>
          <p14:tracePt t="32290" x="5097463" y="3906838"/>
          <p14:tracePt t="32297" x="5097463" y="3862388"/>
          <p14:tracePt t="32306" x="5097463" y="3789363"/>
          <p14:tracePt t="32314" x="5097463" y="3714750"/>
          <p14:tracePt t="32322" x="5097463" y="3671888"/>
          <p14:tracePt t="32330" x="5111750" y="3597275"/>
          <p14:tracePt t="32338" x="5111750" y="3538538"/>
          <p14:tracePt t="32346" x="5111750" y="3495675"/>
          <p14:tracePt t="32358" x="5126038" y="3436938"/>
          <p14:tracePt t="32365" x="5126038" y="3362325"/>
          <p14:tracePt t="32371" x="5141913" y="3289300"/>
          <p14:tracePt t="32379" x="5141913" y="3216275"/>
          <p14:tracePt t="32388" x="5156200" y="3127375"/>
          <p14:tracePt t="32395" x="5170488" y="3025775"/>
          <p14:tracePt t="32404" x="5184775" y="2922588"/>
          <p14:tracePt t="32412" x="5184775" y="2878138"/>
          <p14:tracePt t="32420" x="5200650" y="2805113"/>
          <p14:tracePt t="32428" x="5200650" y="2760663"/>
          <p14:tracePt t="32438" x="5214938" y="2716213"/>
          <p14:tracePt t="32445" x="5214938" y="2701925"/>
          <p14:tracePt t="32454" x="5229225" y="2673350"/>
          <p14:tracePt t="32469" x="5229225" y="2657475"/>
          <p14:tracePt t="32714" x="5229225" y="2673350"/>
          <p14:tracePt t="32722" x="5214938" y="2701925"/>
          <p14:tracePt t="32731" x="5214938" y="2732088"/>
          <p14:tracePt t="32737" x="5200650" y="2774950"/>
          <p14:tracePt t="32745" x="5184775" y="2819400"/>
          <p14:tracePt t="32753" x="5156200" y="2892425"/>
          <p14:tracePt t="32762" x="5141913" y="2967038"/>
          <p14:tracePt t="32770" x="5111750" y="3054350"/>
          <p14:tracePt t="32778" x="5097463" y="3157538"/>
          <p14:tracePt t="32786" x="5083175" y="3275013"/>
          <p14:tracePt t="32794" x="5067300" y="3362325"/>
          <p14:tracePt t="32802" x="5053013" y="3451225"/>
          <p14:tracePt t="32815" x="5053013" y="3538538"/>
          <p14:tracePt t="32822" x="5053013" y="3568700"/>
          <p14:tracePt t="32830" x="5053013" y="3641725"/>
          <p14:tracePt t="32835" x="5053013" y="3686175"/>
          <p14:tracePt t="32843" x="5053013" y="3730625"/>
          <p14:tracePt t="32851" x="5053013" y="3803650"/>
          <p14:tracePt t="32860" x="5053013" y="3848100"/>
          <p14:tracePt t="32868" x="5053013" y="3890963"/>
          <p14:tracePt t="32876" x="5053013" y="3935413"/>
          <p14:tracePt t="32884" x="5053013" y="3965575"/>
          <p14:tracePt t="32892" x="5053013" y="4008438"/>
          <p14:tracePt t="32900" x="5038725" y="4052888"/>
          <p14:tracePt t="32913" x="5038725" y="4097338"/>
          <p14:tracePt t="32920" x="5038725" y="4125913"/>
          <p14:tracePt t="32928" x="5038725" y="4170363"/>
          <p14:tracePt t="32936" x="5038725" y="4200525"/>
          <p14:tracePt t="32943" x="5038725" y="4243388"/>
          <p14:tracePt t="32949" x="5038725" y="4302125"/>
          <p14:tracePt t="32960" x="5038725" y="4346575"/>
          <p14:tracePt t="32967" x="5038725" y="4391025"/>
          <p14:tracePt t="32975" x="5038725" y="4449763"/>
          <p14:tracePt t="32982" x="5038725" y="4494213"/>
          <p14:tracePt t="32993" x="5038725" y="4567238"/>
          <p14:tracePt t="32999" x="5038725" y="4640263"/>
          <p14:tracePt t="33009" x="5038725" y="4713288"/>
          <p14:tracePt t="33016" x="5038725" y="4802188"/>
          <p14:tracePt t="33026" x="5038725" y="4875213"/>
          <p14:tracePt t="33034" x="5038725" y="4905375"/>
          <p14:tracePt t="33042" x="5053013" y="4964113"/>
          <p14:tracePt t="33048" x="5053013" y="5022850"/>
          <p14:tracePt t="33060" x="5053013" y="5065713"/>
          <p14:tracePt t="33067" x="5067300" y="5095875"/>
          <p14:tracePt t="33076" x="5067300" y="5140325"/>
          <p14:tracePt t="33082" x="5083175" y="5168900"/>
          <p14:tracePt t="33092" x="5083175" y="5199063"/>
          <p14:tracePt t="33098" x="5083175" y="5213350"/>
          <p14:tracePt t="33110" x="5083175" y="5241925"/>
          <p14:tracePt t="33116" x="5083175" y="5272088"/>
          <p14:tracePt t="33126" x="5083175" y="5286375"/>
          <p14:tracePt t="33131" x="5083175" y="5300663"/>
          <p14:tracePt t="33143" x="5083175" y="5316538"/>
          <p14:tracePt t="33144" x="5083175" y="5330825"/>
          <p14:tracePt t="33161" x="5083175" y="5345113"/>
          <p14:tracePt t="35942" x="5083175" y="5330825"/>
          <p14:tracePt t="35950" x="5083175" y="5257800"/>
          <p14:tracePt t="35959" x="5111750" y="5183188"/>
          <p14:tracePt t="35967" x="5141913" y="5124450"/>
          <p14:tracePt t="35975" x="5170488" y="5051425"/>
          <p14:tracePt t="35982" x="5214938" y="4992688"/>
          <p14:tracePt t="35990" x="5287963" y="4860925"/>
          <p14:tracePt t="35998" x="5332413" y="4802188"/>
          <p14:tracePt t="36006" x="5464175" y="4595813"/>
          <p14:tracePt t="36015" x="5508625" y="4537075"/>
          <p14:tracePt t="36023" x="5595938" y="4435475"/>
          <p14:tracePt t="36031" x="5699125" y="4318000"/>
          <p14:tracePt t="36039" x="5772150" y="4200525"/>
          <p14:tracePt t="36047" x="5861050" y="4083050"/>
          <p14:tracePt t="36055" x="5919788" y="3979863"/>
          <p14:tracePt t="36064" x="5978525" y="3876675"/>
          <p14:tracePt t="36072" x="6022975" y="3773488"/>
          <p14:tracePt t="36079" x="6081713" y="3686175"/>
          <p14:tracePt t="36088" x="6110288" y="3597275"/>
          <p14:tracePt t="36096" x="6154738" y="3509963"/>
          <p14:tracePt t="36104" x="6184900" y="3436938"/>
          <p14:tracePt t="36112" x="6213475" y="3378200"/>
          <p14:tracePt t="36121" x="6227763" y="3303588"/>
          <p14:tracePt t="36128" x="6243638" y="3230563"/>
          <p14:tracePt t="36137" x="6272213" y="3171825"/>
          <p14:tracePt t="36145" x="6286500" y="3113088"/>
          <p14:tracePt t="36154" x="6302375" y="3098800"/>
          <p14:tracePt t="36161" x="6316663" y="3040063"/>
          <p14:tracePt t="36171" x="6316663" y="2995613"/>
          <p14:tracePt t="36177" x="6330950" y="2951163"/>
          <p14:tracePt t="36187" x="6330950" y="2922588"/>
          <p14:tracePt t="36193" x="6345238" y="2892425"/>
          <p14:tracePt t="36209" x="6345238" y="2863850"/>
          <p14:tracePt t="36210" x="6345238" y="2849563"/>
          <p14:tracePt t="36220" x="6345238" y="2819400"/>
          <p14:tracePt t="36226" x="6361113" y="2774950"/>
          <p14:tracePt t="36238" x="6361113" y="2760663"/>
          <p14:tracePt t="36243" x="6361113" y="2701925"/>
          <p14:tracePt t="36251" x="6361113" y="2687638"/>
          <p14:tracePt t="36261" x="6361113" y="2643188"/>
          <p14:tracePt t="36267" x="6361113" y="2614613"/>
          <p14:tracePt t="36277" x="6361113" y="2584450"/>
          <p14:tracePt t="36283" x="6361113" y="2570163"/>
          <p14:tracePt t="36293" x="6361113" y="2555875"/>
          <p14:tracePt t="36299" x="6361113" y="2540000"/>
          <p14:tracePt t="36308" x="6361113" y="2525713"/>
          <p14:tracePt t="36316" x="6345238" y="2525713"/>
          <p14:tracePt t="36324" x="6316663" y="2511425"/>
          <p14:tracePt t="36332" x="6302375" y="2511425"/>
          <p14:tracePt t="36340" x="6286500" y="2511425"/>
          <p14:tracePt t="36348" x="6272213" y="2511425"/>
          <p14:tracePt t="36356" x="6257925" y="2511425"/>
          <p14:tracePt t="36365" x="6243638" y="2511425"/>
          <p14:tracePt t="36381" x="6213475" y="2511425"/>
          <p14:tracePt t="36389" x="6199188" y="2511425"/>
          <p14:tracePt t="36397" x="6169025" y="2540000"/>
          <p14:tracePt t="36406" x="6154738" y="2555875"/>
          <p14:tracePt t="36414" x="6140450" y="2570163"/>
          <p14:tracePt t="36422" x="6110288" y="2598738"/>
          <p14:tracePt t="36430" x="6096000" y="2614613"/>
          <p14:tracePt t="36438" x="6065838" y="2643188"/>
          <p14:tracePt t="36446" x="6051550" y="2657475"/>
          <p14:tracePt t="36455" x="6037263" y="2673350"/>
          <p14:tracePt t="36462" x="6022975" y="2687638"/>
          <p14:tracePt t="36479" x="6007100" y="2701925"/>
          <p14:tracePt t="36495" x="5992813" y="2701925"/>
          <p14:tracePt t="36504" x="5978525" y="2716213"/>
          <p14:tracePt t="36519" x="5964238" y="2732088"/>
          <p14:tracePt t="36528" x="5948363" y="2746375"/>
          <p14:tracePt t="36538" x="5934075" y="2760663"/>
          <p14:tracePt t="36545" x="5919788" y="2774950"/>
          <p14:tracePt t="36554" x="5905500" y="2790825"/>
          <p14:tracePt t="36561" x="5889625" y="2805113"/>
          <p14:tracePt t="36570" x="5875338" y="2819400"/>
          <p14:tracePt t="36577" x="5861050" y="2819400"/>
          <p14:tracePt t="36585" x="5846763" y="2819400"/>
          <p14:tracePt t="36593" x="5830888" y="2833688"/>
          <p14:tracePt t="36601" x="5816600" y="2833688"/>
          <p14:tracePt t="36617" x="5802313" y="2833688"/>
          <p14:tracePt t="36625" x="5788025" y="2833688"/>
          <p14:tracePt t="36633" x="5772150" y="2833688"/>
          <p14:tracePt t="36641" x="5757863" y="2833688"/>
          <p14:tracePt t="36650" x="5743575" y="2833688"/>
          <p14:tracePt t="36666" x="5729288" y="2833688"/>
          <p14:tracePt t="36699" x="5713413" y="2833688"/>
          <p14:tracePt t="36723" x="5713413" y="2849563"/>
          <p14:tracePt t="36756" x="5713413" y="2863850"/>
          <p14:tracePt t="36766" x="5713413" y="2878138"/>
          <p14:tracePt t="36774" x="5713413" y="2892425"/>
          <p14:tracePt t="36782" x="5713413" y="2922588"/>
          <p14:tracePt t="36790" x="5699125" y="2951163"/>
          <p14:tracePt t="36796" x="5699125" y="2981325"/>
          <p14:tracePt t="36804" x="5699125" y="3025775"/>
          <p14:tracePt t="36813" x="5699125" y="3068638"/>
          <p14:tracePt t="36821" x="5699125" y="3113088"/>
          <p14:tracePt t="36829" x="5699125" y="3143250"/>
          <p14:tracePt t="36838" x="5699125" y="3186113"/>
          <p14:tracePt t="36845" x="5699125" y="3230563"/>
          <p14:tracePt t="36854" x="5699125" y="3260725"/>
          <p14:tracePt t="36861" x="5699125" y="3289300"/>
          <p14:tracePt t="36871" x="5699125" y="3319463"/>
          <p14:tracePt t="36878" x="5699125" y="3333750"/>
          <p14:tracePt t="36886" x="5713413" y="3348038"/>
          <p14:tracePt t="36894" x="5713413" y="3362325"/>
          <p14:tracePt t="36903" x="5713413" y="3378200"/>
          <p14:tracePt t="36911" x="5713413" y="3392488"/>
          <p14:tracePt t="36935" x="5713413" y="3406775"/>
          <p14:tracePt t="37041" x="5713413" y="3392488"/>
          <p14:tracePt t="37050" x="5729288" y="3362325"/>
          <p14:tracePt t="37059" x="5729288" y="3333750"/>
          <p14:tracePt t="37067" x="5729288" y="3289300"/>
          <p14:tracePt t="37075" x="5757863" y="3244850"/>
          <p14:tracePt t="37081" x="5772150" y="3171825"/>
          <p14:tracePt t="37090" x="5772150" y="3143250"/>
          <p14:tracePt t="37098" x="5788025" y="3098800"/>
          <p14:tracePt t="37106" x="5788025" y="3054350"/>
          <p14:tracePt t="37114" x="5788025" y="3025775"/>
          <p14:tracePt t="37124" x="5802313" y="3009900"/>
          <p14:tracePt t="37130" x="5802313" y="2981325"/>
          <p14:tracePt t="37146" x="5802313" y="2967038"/>
          <p14:tracePt t="37163" x="5802313" y="2951163"/>
          <p14:tracePt t="37171" x="5802313" y="2936875"/>
          <p14:tracePt t="37187" x="5802313" y="2922588"/>
          <p14:tracePt t="37195" x="5802313" y="2908300"/>
          <p14:tracePt t="37204" x="5802313" y="2892425"/>
          <p14:tracePt t="37212" x="5802313" y="2878138"/>
          <p14:tracePt t="37228" x="5802313" y="2863850"/>
          <p14:tracePt t="37260" x="5802313" y="2849563"/>
          <p14:tracePt t="37358" x="5802313" y="2833688"/>
          <p14:tracePt t="37375" x="5802313" y="2819400"/>
          <p14:tracePt t="37383" x="5788025" y="2805113"/>
          <p14:tracePt t="37392" x="5788025" y="2790825"/>
          <p14:tracePt t="37407" x="5772150" y="2774950"/>
          <p14:tracePt t="37416" x="5772150" y="2760663"/>
          <p14:tracePt t="37424" x="5772150" y="2746375"/>
          <p14:tracePt t="37431" x="5757863" y="2746375"/>
          <p14:tracePt t="37439" x="5757863" y="2732088"/>
          <p14:tracePt t="37473" x="5757863" y="2716213"/>
          <p14:tracePt t="37564" x="5757863" y="2701925"/>
          <p14:tracePt t="37571" x="5757863" y="2687638"/>
          <p14:tracePt t="37580" x="5743575" y="2687638"/>
          <p14:tracePt t="37588" x="5743575" y="2673350"/>
          <p14:tracePt t="37602" x="5729288" y="2657475"/>
          <p14:tracePt t="37619" x="5729288" y="2643188"/>
          <p14:tracePt t="37627" x="5729288" y="2628900"/>
          <p14:tracePt t="37643" x="5713413" y="2628900"/>
          <p14:tracePt t="37660" x="5713413" y="2614613"/>
          <p14:tracePt t="37676" x="5699125" y="2614613"/>
          <p14:tracePt t="37684" x="5699125" y="2598738"/>
          <p14:tracePt t="37847" x="5699125" y="2628900"/>
          <p14:tracePt t="37856" x="5699125" y="2657475"/>
          <p14:tracePt t="37864" x="5699125" y="2687638"/>
          <p14:tracePt t="37871" x="5713413" y="2732088"/>
          <p14:tracePt t="37879" x="5713413" y="2790825"/>
          <p14:tracePt t="37887" x="5713413" y="2849563"/>
          <p14:tracePt t="37896" x="5713413" y="2908300"/>
          <p14:tracePt t="37903" x="5713413" y="2981325"/>
          <p14:tracePt t="37912" x="5729288" y="3054350"/>
          <p14:tracePt t="37920" x="5729288" y="3068638"/>
          <p14:tracePt t="37928" x="5729288" y="3143250"/>
          <p14:tracePt t="37936" x="5729288" y="3186113"/>
          <p14:tracePt t="37944" x="5729288" y="3216275"/>
          <p14:tracePt t="37952" x="5729288" y="3244850"/>
          <p14:tracePt t="37961" x="5743575" y="3275013"/>
          <p14:tracePt t="37969" x="5743575" y="3289300"/>
          <p14:tracePt t="37985" x="5743575" y="3303588"/>
          <p14:tracePt t="38010" x="5743575" y="3319463"/>
          <p14:tracePt t="38475" x="5743575" y="3333750"/>
          <p14:tracePt t="38498" x="5743575" y="3348038"/>
          <p14:tracePt t="38507" x="5743575" y="3362325"/>
          <p14:tracePt t="38523" x="5729288" y="3378200"/>
          <p14:tracePt t="38539" x="5729288" y="3392488"/>
          <p14:tracePt t="38571" x="5729288" y="3406775"/>
          <p14:tracePt t="38579" x="5729288" y="3421063"/>
          <p14:tracePt t="38599" x="5729288" y="3436938"/>
          <p14:tracePt t="38607" x="5729288" y="3451225"/>
          <p14:tracePt t="38614" x="5729288" y="3465513"/>
          <p14:tracePt t="38628" x="5729288" y="3479800"/>
          <p14:tracePt t="38636" x="5729288" y="3495675"/>
          <p14:tracePt t="38645" x="5729288" y="3509963"/>
          <p14:tracePt t="38653" x="5729288" y="3524250"/>
          <p14:tracePt t="38661" x="5729288" y="3538538"/>
          <p14:tracePt t="38669" x="5729288" y="3554413"/>
          <p14:tracePt t="38685" x="5729288" y="3568700"/>
          <p14:tracePt t="38702" x="5729288" y="3582988"/>
          <p14:tracePt t="38751" x="5729288" y="3597275"/>
          <p14:tracePt t="38857" x="5729288" y="3582988"/>
          <p14:tracePt t="38865" x="5729288" y="3568700"/>
          <p14:tracePt t="40689" x="5713413" y="3568700"/>
          <p14:tracePt t="40698" x="5684838" y="3554413"/>
          <p14:tracePt t="40707" x="5670550" y="3554413"/>
          <p14:tracePt t="40715" x="5626100" y="3538538"/>
          <p14:tracePt t="40723" x="5581650" y="3524250"/>
          <p14:tracePt t="40730" x="5537200" y="3509963"/>
          <p14:tracePt t="40737" x="5478463" y="3495675"/>
          <p14:tracePt t="40745" x="5435600" y="3479800"/>
          <p14:tracePt t="40753" x="5360988" y="3451225"/>
          <p14:tracePt t="40762" x="5302250" y="3436938"/>
          <p14:tracePt t="40770" x="5243513" y="3406775"/>
          <p14:tracePt t="40778" x="5170488" y="3392488"/>
          <p14:tracePt t="40786" x="5097463" y="3378200"/>
          <p14:tracePt t="40794" x="5024438" y="3362325"/>
          <p14:tracePt t="40802" x="4949825" y="3362325"/>
          <p14:tracePt t="40811" x="4876800" y="3348038"/>
          <p14:tracePt t="40819" x="4803775" y="3348038"/>
          <p14:tracePt t="40827" x="4729163" y="3333750"/>
          <p14:tracePt t="40835" x="4656138" y="3333750"/>
          <p14:tracePt t="40843" x="4583113" y="3333750"/>
          <p14:tracePt t="40851" x="4494213" y="3333750"/>
          <p14:tracePt t="40860" x="4406900" y="3333750"/>
          <p14:tracePt t="40868" x="4318000" y="3333750"/>
          <p14:tracePt t="40876" x="4230688" y="3333750"/>
          <p14:tracePt t="40891" x="4141788" y="3333750"/>
          <p14:tracePt t="40892" x="4054475" y="3333750"/>
          <p14:tracePt t="40900" x="3965575" y="3333750"/>
          <p14:tracePt t="40909" x="3863975" y="3333750"/>
          <p14:tracePt t="40918" x="3760788" y="3333750"/>
          <p14:tracePt t="40924" x="3643313" y="3333750"/>
          <p14:tracePt t="40934" x="3540125" y="3333750"/>
          <p14:tracePt t="40941" x="3422650" y="3348038"/>
          <p14:tracePt t="40951" x="3305175" y="3362325"/>
          <p14:tracePt t="40958" x="3201988" y="3362325"/>
          <p14:tracePt t="40965" x="3098800" y="3378200"/>
          <p14:tracePt t="40973" x="2981325" y="3378200"/>
          <p14:tracePt t="40984" x="2879725" y="3378200"/>
          <p14:tracePt t="40990" x="2790825" y="3378200"/>
          <p14:tracePt t="40998" x="2703513" y="3378200"/>
          <p14:tracePt t="41006" x="2614613" y="3378200"/>
          <p14:tracePt t="41014" x="2570163" y="3378200"/>
          <p14:tracePt t="41022" x="2511425" y="3378200"/>
          <p14:tracePt t="41031" x="2468563" y="3362325"/>
          <p14:tracePt t="41039" x="2408238" y="3362325"/>
          <p14:tracePt t="41047" x="2379663" y="3362325"/>
          <p14:tracePt t="41055" x="2335213" y="3362325"/>
          <p14:tracePt t="41064" x="2306638" y="3348038"/>
          <p14:tracePt t="41071" x="2290763" y="3348038"/>
          <p14:tracePt t="41079" x="2276475" y="3348038"/>
          <p14:tracePt t="41087" x="2262188" y="3348038"/>
          <p14:tracePt t="41568" x="2276475" y="3348038"/>
          <p14:tracePt t="41577" x="2290763" y="3348038"/>
          <p14:tracePt t="41595" x="2306638" y="3348038"/>
          <p14:tracePt t="41603" x="2320925" y="3348038"/>
          <p14:tracePt t="41611" x="2335213" y="3348038"/>
          <p14:tracePt t="41620" x="2349500" y="3348038"/>
          <p14:tracePt t="41638" x="2379663" y="3348038"/>
          <p14:tracePt t="41646" x="2393950" y="3348038"/>
          <p14:tracePt t="41659" x="2424113" y="3348038"/>
          <p14:tracePt t="41669" x="2438400" y="3348038"/>
          <p14:tracePt t="41676" x="2452688" y="3348038"/>
          <p14:tracePt t="41687" x="2468563" y="3348038"/>
          <p14:tracePt t="41694" x="2482850" y="3348038"/>
          <p14:tracePt t="41701" x="2482850" y="3333750"/>
          <p14:tracePt t="41707" x="2497138" y="3333750"/>
          <p14:tracePt t="41723" x="2511425" y="3333750"/>
          <p14:tracePt t="41739" x="2527300" y="3333750"/>
          <p14:tracePt t="41763" x="2541588" y="3333750"/>
          <p14:tracePt t="41773" x="2541588" y="3319463"/>
          <p14:tracePt t="41783" x="2555875" y="3319463"/>
          <p14:tracePt t="41813" x="2570163" y="3319463"/>
          <p14:tracePt t="41951" x="2570163" y="3303588"/>
          <p14:tracePt t="42020" x="2570163" y="3289300"/>
          <p14:tracePt t="42042" x="2570163" y="3275013"/>
          <p14:tracePt t="42050" x="2555875" y="3275013"/>
          <p14:tracePt t="42058" x="2555875" y="3260725"/>
          <p14:tracePt t="42065" x="2541588" y="3244850"/>
          <p14:tracePt t="42081" x="2527300" y="3230563"/>
          <p14:tracePt t="42089" x="2527300" y="3216275"/>
          <p14:tracePt t="42097" x="2511425" y="3216275"/>
          <p14:tracePt t="42105" x="2511425" y="3201988"/>
          <p14:tracePt t="42114" x="2497138" y="3201988"/>
          <p14:tracePt t="42130" x="2482850" y="3186113"/>
          <p14:tracePt t="42171" x="2468563" y="3186113"/>
          <p14:tracePt t="42212" x="2468563" y="3171825"/>
          <p14:tracePt t="42228" x="2452688" y="3157538"/>
          <p14:tracePt t="42244" x="2438400" y="3157538"/>
          <p14:tracePt t="42254" x="2438400" y="3143250"/>
          <p14:tracePt t="42268" x="2424113" y="3143250"/>
          <p14:tracePt t="42277" x="2424113" y="3127375"/>
          <p14:tracePt t="42309" x="2408238" y="3127375"/>
          <p14:tracePt t="42326" x="2408238" y="3113088"/>
          <p14:tracePt t="42472" x="2438400" y="3113088"/>
          <p14:tracePt t="42481" x="2452688" y="3113088"/>
          <p14:tracePt t="42490" x="2468563" y="3113088"/>
          <p14:tracePt t="42496" x="2497138" y="3113088"/>
          <p14:tracePt t="42504" x="2527300" y="3127375"/>
          <p14:tracePt t="42513" x="2555875" y="3127375"/>
          <p14:tracePt t="42520" x="2614613" y="3143250"/>
          <p14:tracePt t="42529" x="2628900" y="3143250"/>
          <p14:tracePt t="42537" x="2659063" y="3143250"/>
          <p14:tracePt t="42545" x="2717800" y="3157538"/>
          <p14:tracePt t="42555" x="2746375" y="3157538"/>
          <p14:tracePt t="42561" x="2776538" y="3171825"/>
          <p14:tracePt t="42570" x="2835275" y="3171825"/>
          <p14:tracePt t="42577" x="2863850" y="3171825"/>
          <p14:tracePt t="42586" x="2894013" y="3186113"/>
          <p14:tracePt t="42593" x="2922588" y="3186113"/>
          <p14:tracePt t="42603" x="2938463" y="3186113"/>
          <p14:tracePt t="42610" x="2952750" y="3186113"/>
          <p14:tracePt t="42618" x="2967038" y="3186113"/>
          <p14:tracePt t="42634" x="2981325" y="3201988"/>
          <p14:tracePt t="42659" x="2952750" y="3216275"/>
          <p14:tracePt t="42668" x="2922588" y="3230563"/>
          <p14:tracePt t="42676" x="2879725" y="3244850"/>
          <p14:tracePt t="42685" x="2820988" y="3260725"/>
          <p14:tracePt t="42691" x="2790825" y="3275013"/>
          <p14:tracePt t="42701" x="2746375" y="3289300"/>
          <p14:tracePt t="42708" x="2703513" y="3303588"/>
          <p14:tracePt t="42716" x="2673350" y="3319463"/>
          <p14:tracePt t="42725" x="2644775" y="3333750"/>
          <p14:tracePt t="42741" x="2614613" y="3348038"/>
          <p14:tracePt t="42750" x="2600325" y="3348038"/>
          <p14:tracePt t="42757" x="2586038" y="3348038"/>
          <p14:tracePt t="42765" x="2586038" y="3362325"/>
          <p14:tracePt t="42952" x="2586038" y="3378200"/>
          <p14:tracePt t="42976" x="2570163" y="3378200"/>
          <p14:tracePt t="43009" x="2555875" y="3378200"/>
          <p14:tracePt t="43025" x="2541588" y="3378200"/>
          <p14:tracePt t="43034" x="2541588" y="3392488"/>
          <p14:tracePt t="43042" x="2527300" y="3392488"/>
          <p14:tracePt t="43050" x="2511425" y="3392488"/>
          <p14:tracePt t="43058" x="2497138" y="3392488"/>
          <p14:tracePt t="43066" x="2482850" y="3392488"/>
          <p14:tracePt t="43075" x="2468563" y="3406775"/>
          <p14:tracePt t="43083" x="2452688" y="3406775"/>
          <p14:tracePt t="43090" x="2438400" y="3406775"/>
          <p14:tracePt t="43099" x="2424113" y="3421063"/>
          <p14:tracePt t="43107" x="2408238" y="3421063"/>
          <p14:tracePt t="43125" x="2393950" y="3436938"/>
          <p14:tracePt t="43131" x="2379663" y="3436938"/>
          <p14:tracePt t="43156" x="2365375" y="3436938"/>
          <p14:tracePt t="43172" x="2365375" y="3451225"/>
          <p14:tracePt t="43180" x="2349500" y="3451225"/>
          <p14:tracePt t="43238" x="2349500" y="3465513"/>
          <p14:tracePt t="43256" x="2365375" y="3465513"/>
          <p14:tracePt t="43263" x="2379663" y="3479800"/>
          <p14:tracePt t="43272" x="2393950" y="3479800"/>
          <p14:tracePt t="43278" x="2424113" y="3495675"/>
          <p14:tracePt t="43286" x="2452688" y="3495675"/>
          <p14:tracePt t="43294" x="2468563" y="3509963"/>
          <p14:tracePt t="43303" x="2497138" y="3524250"/>
          <p14:tracePt t="43311" x="2527300" y="3538538"/>
          <p14:tracePt t="43320" x="2541588" y="3538538"/>
          <p14:tracePt t="43327" x="2570163" y="3554413"/>
          <p14:tracePt t="43335" x="2586038" y="3554413"/>
          <p14:tracePt t="43351" x="2600325" y="3554413"/>
          <p14:tracePt t="43360" x="2600325" y="3568700"/>
          <p14:tracePt t="43367" x="2614613" y="3568700"/>
          <p14:tracePt t="43596" x="2600325" y="3568700"/>
          <p14:tracePt t="43775" x="2600325" y="3554413"/>
          <p14:tracePt t="43784" x="2586038" y="3554413"/>
          <p14:tracePt t="43792" x="2586038" y="3538538"/>
          <p14:tracePt t="43799" x="2586038" y="3524250"/>
          <p14:tracePt t="43807" x="2586038" y="3509963"/>
          <p14:tracePt t="43816" x="2570163" y="3479800"/>
          <p14:tracePt t="43824" x="2570163" y="3451225"/>
          <p14:tracePt t="43831" x="2570163" y="3421063"/>
          <p14:tracePt t="43840" x="2570163" y="3392488"/>
          <p14:tracePt t="43848" x="2570163" y="3362325"/>
          <p14:tracePt t="43856" x="2570163" y="3319463"/>
          <p14:tracePt t="43864" x="2555875" y="3303588"/>
          <p14:tracePt t="43873" x="2555875" y="3289300"/>
          <p14:tracePt t="43881" x="2555875" y="3260725"/>
          <p14:tracePt t="43897" x="2555875" y="3244850"/>
          <p14:tracePt t="43921" x="2555875" y="3230563"/>
          <p14:tracePt t="43995" x="2541588" y="3216275"/>
          <p14:tracePt t="44027" x="2527300" y="3216275"/>
          <p14:tracePt t="44036" x="2527300" y="3201988"/>
          <p14:tracePt t="44060" x="2511425" y="3201988"/>
          <p14:tracePt t="44068" x="2511425" y="3186113"/>
          <p14:tracePt t="44076" x="2497138" y="3171825"/>
          <p14:tracePt t="44092" x="2497138" y="3157538"/>
          <p14:tracePt t="44100" x="2482850" y="3157538"/>
          <p14:tracePt t="44108" x="2482850" y="3143250"/>
          <p14:tracePt t="44133" x="2468563" y="3143250"/>
          <p14:tracePt t="44158" x="2468563" y="3127375"/>
          <p14:tracePt t="44345" x="2482850" y="3127375"/>
          <p14:tracePt t="44362" x="2497138" y="3127375"/>
          <p14:tracePt t="44377" x="2511425" y="3143250"/>
          <p14:tracePt t="44386" x="2527300" y="3143250"/>
          <p14:tracePt t="44394" x="2541588" y="3143250"/>
          <p14:tracePt t="44410" x="2555875" y="3143250"/>
          <p14:tracePt t="44418" x="2570163" y="3143250"/>
          <p14:tracePt t="44434" x="2586038" y="3157538"/>
          <p14:tracePt t="44450" x="2600325" y="3157538"/>
          <p14:tracePt t="44467" x="2614613" y="3157538"/>
          <p14:tracePt t="44483" x="2628900" y="3157538"/>
          <p14:tracePt t="44517" x="2644775" y="3157538"/>
          <p14:tracePt t="44663" x="2628900" y="3157538"/>
          <p14:tracePt t="44672" x="2614613" y="3157538"/>
          <p14:tracePt t="44682" x="2600325" y="3157538"/>
          <p14:tracePt t="44691" x="2586038" y="3157538"/>
          <p14:tracePt t="44697" x="2555875" y="3157538"/>
          <p14:tracePt t="44704" x="2527300" y="3157538"/>
          <p14:tracePt t="44711" x="2497138" y="3157538"/>
          <p14:tracePt t="44719" x="2468563" y="3157538"/>
          <p14:tracePt t="44727" x="2452688" y="3157538"/>
          <p14:tracePt t="44736" x="2424113" y="3157538"/>
          <p14:tracePt t="44744" x="2393950" y="3157538"/>
          <p14:tracePt t="44751" x="2379663" y="3157538"/>
          <p14:tracePt t="44768" x="2365375" y="3157538"/>
          <p14:tracePt t="44785" x="2349500" y="3157538"/>
          <p14:tracePt t="44907" x="2365375" y="3157538"/>
          <p14:tracePt t="44916" x="2379663" y="3157538"/>
          <p14:tracePt t="44924" x="2393950" y="3157538"/>
          <p14:tracePt t="44932" x="2438400" y="3157538"/>
          <p14:tracePt t="44939" x="2452688" y="3171825"/>
          <p14:tracePt t="44947" x="2482850" y="3171825"/>
          <p14:tracePt t="44955" x="2527300" y="3186113"/>
          <p14:tracePt t="44963" x="2555875" y="3186113"/>
          <p14:tracePt t="44972" x="2586038" y="3186113"/>
          <p14:tracePt t="44980" x="2614613" y="3201988"/>
          <p14:tracePt t="44988" x="2644775" y="3201988"/>
          <p14:tracePt t="44996" x="2673350" y="3216275"/>
          <p14:tracePt t="45013" x="2703513" y="3230563"/>
          <p14:tracePt t="45029" x="2717800" y="3244850"/>
          <p14:tracePt t="45037" x="2732088" y="3244850"/>
          <p14:tracePt t="45061" x="2732088" y="3260725"/>
          <p14:tracePt t="45077" x="2732088" y="3275013"/>
          <p14:tracePt t="45094" x="2732088" y="3289300"/>
          <p14:tracePt t="45110" x="2732088" y="3303588"/>
          <p14:tracePt t="45120" x="2732088" y="3319463"/>
          <p14:tracePt t="45134" x="2732088" y="3333750"/>
          <p14:tracePt t="45142" x="2732088" y="3348038"/>
          <p14:tracePt t="45159" x="2732088" y="3362325"/>
          <p14:tracePt t="45183" x="2717800" y="3378200"/>
          <p14:tracePt t="45273" x="2703513" y="3378200"/>
          <p14:tracePt t="45331" x="2687638" y="3378200"/>
          <p14:tracePt t="45437" x="2687638" y="3392488"/>
          <p14:tracePt t="45461" x="2673350" y="3392488"/>
          <p14:tracePt t="45470" x="2673350" y="3406775"/>
          <p14:tracePt t="45480" x="2659063" y="3406775"/>
          <p14:tracePt t="45494" x="2644775" y="3421063"/>
          <p14:tracePt t="45502" x="2628900" y="3421063"/>
          <p14:tracePt t="45509" x="2628900" y="3436938"/>
          <p14:tracePt t="45517" x="2614613" y="3436938"/>
          <p14:tracePt t="45525" x="2600325" y="3451225"/>
          <p14:tracePt t="45541" x="2586038" y="3465513"/>
          <p14:tracePt t="45550" x="2570163" y="3465513"/>
          <p14:tracePt t="45559" x="2570163" y="3479800"/>
          <p14:tracePt t="45566" x="2555875" y="3479800"/>
          <p14:tracePt t="45574" x="2541588" y="3495675"/>
          <p14:tracePt t="45590" x="2527300" y="3509963"/>
          <p14:tracePt t="45598" x="2511425" y="3509963"/>
          <p14:tracePt t="45607" x="2497138" y="3524250"/>
          <p14:tracePt t="45615" x="2482850" y="3538538"/>
          <p14:tracePt t="45631" x="2468563" y="3554413"/>
          <p14:tracePt t="45639" x="2452688" y="3568700"/>
          <p14:tracePt t="45656" x="2438400" y="3568700"/>
          <p14:tracePt t="45664" x="2424113" y="3568700"/>
          <p14:tracePt t="45673" x="2408238" y="3582988"/>
          <p14:tracePt t="45688" x="2393950" y="3582988"/>
          <p14:tracePt t="45696" x="2379663" y="3597275"/>
          <p14:tracePt t="45706" x="2365375" y="3597275"/>
          <p14:tracePt t="45713" x="2349500" y="3597275"/>
          <p14:tracePt t="45722" x="2335213" y="3597275"/>
          <p14:tracePt t="45739" x="2320925" y="3597275"/>
          <p14:tracePt t="45745" x="2306638" y="3597275"/>
          <p14:tracePt t="45786" x="2290763" y="3597275"/>
          <p14:tracePt t="45909" x="2290763" y="3582988"/>
          <p14:tracePt t="46039" x="2290763" y="3568700"/>
          <p14:tracePt t="46047" x="2306638" y="3568700"/>
          <p14:tracePt t="46080" x="2320925" y="3554413"/>
          <p14:tracePt t="46104" x="2335213" y="3554413"/>
          <p14:tracePt t="46120" x="2335213" y="3538538"/>
          <p14:tracePt t="46128" x="2349500" y="3538538"/>
          <p14:tracePt t="46162" x="2365375" y="3538538"/>
          <p14:tracePt t="46193" x="2379663" y="3538538"/>
          <p14:tracePt t="46226" x="2393950" y="3538538"/>
          <p14:tracePt t="46275" x="2408238" y="3538538"/>
          <p14:tracePt t="46413" x="2424113" y="3538538"/>
          <p14:tracePt t="46429" x="2438400" y="3538538"/>
          <p14:tracePt t="46438" x="2452688" y="3538538"/>
          <p14:tracePt t="46446" x="2468563" y="3538538"/>
          <p14:tracePt t="46454" x="2482850" y="3538538"/>
          <p14:tracePt t="46462" x="2511425" y="3538538"/>
          <p14:tracePt t="46470" x="2541588" y="3538538"/>
          <p14:tracePt t="46479" x="2600325" y="3538538"/>
          <p14:tracePt t="46486" x="2614613" y="3538538"/>
          <p14:tracePt t="46494" x="2659063" y="3538538"/>
          <p14:tracePt t="46502" x="2673350" y="3538538"/>
          <p14:tracePt t="46511" x="2703513" y="3538538"/>
          <p14:tracePt t="46519" x="2732088" y="3538538"/>
          <p14:tracePt t="46527" x="2746375" y="3538538"/>
          <p14:tracePt t="46543" x="2762250" y="3538538"/>
          <p14:tracePt t="46560" x="2776538" y="3538538"/>
          <p14:tracePt t="46845" x="2762250" y="3538538"/>
          <p14:tracePt t="46959" x="2746375" y="3538538"/>
          <p14:tracePt t="46983" x="2732088" y="3554413"/>
          <p14:tracePt t="46992" x="2703513" y="3568700"/>
          <p14:tracePt t="47004" x="2687638" y="3582988"/>
          <p14:tracePt t="47022" x="2659063" y="3641725"/>
          <p14:tracePt t="47033" x="2628900" y="3656013"/>
          <p14:tracePt t="47034" x="2614613" y="3686175"/>
          <p14:tracePt t="47044" x="2586038" y="3700463"/>
          <p14:tracePt t="47052" x="2570163" y="3714750"/>
          <p14:tracePt t="47058" x="2555875" y="3730625"/>
          <p14:tracePt t="47067" x="2555875" y="3744913"/>
          <p14:tracePt t="47073" x="2541588" y="3759200"/>
          <p14:tracePt t="47081" x="2527300" y="3759200"/>
          <p14:tracePt t="47097" x="2527300" y="3773488"/>
          <p14:tracePt t="47300" x="2511425" y="3773488"/>
          <p14:tracePt t="47488" x="2541588" y="3773488"/>
          <p14:tracePt t="47497" x="2555875" y="3773488"/>
          <p14:tracePt t="47505" x="2570163" y="3773488"/>
          <p14:tracePt t="47512" x="2600325" y="3773488"/>
          <p14:tracePt t="47520" x="2628900" y="3773488"/>
          <p14:tracePt t="47528" x="2644775" y="3773488"/>
          <p14:tracePt t="47541" x="2659063" y="3773488"/>
          <p14:tracePt t="47547" x="2673350" y="3773488"/>
          <p14:tracePt t="47554" x="2687638" y="3773488"/>
          <p14:tracePt t="47561" x="2703513" y="3773488"/>
          <p14:tracePt t="47569" x="2703513" y="3789363"/>
          <p14:tracePt t="47577" x="2717800" y="3789363"/>
          <p14:tracePt t="47692" x="2703513" y="3789363"/>
          <p14:tracePt t="47700" x="2687638" y="3803650"/>
          <p14:tracePt t="47711" x="2659063" y="3803650"/>
          <p14:tracePt t="47720" x="2628900" y="3803650"/>
          <p14:tracePt t="47726" x="2600325" y="3817938"/>
          <p14:tracePt t="47732" x="2570163" y="3817938"/>
          <p14:tracePt t="47740" x="2527300" y="3832225"/>
          <p14:tracePt t="47748" x="2497138" y="3832225"/>
          <p14:tracePt t="47756" x="2468563" y="3848100"/>
          <p14:tracePt t="47764" x="2438400" y="3848100"/>
          <p14:tracePt t="47773" x="2424113" y="3862388"/>
          <p14:tracePt t="47781" x="2393950" y="3862388"/>
          <p14:tracePt t="47789" x="2393950" y="3876675"/>
          <p14:tracePt t="47797" x="2379663" y="3876675"/>
          <p14:tracePt t="47805" x="2365375" y="3876675"/>
          <p14:tracePt t="47814" x="2365375" y="3890963"/>
          <p14:tracePt t="47903" x="2365375" y="3906838"/>
          <p14:tracePt t="47960" x="2365375" y="3921125"/>
          <p14:tracePt t="47993" x="2365375" y="3935413"/>
          <p14:tracePt t="48017" x="2365375" y="3949700"/>
          <p14:tracePt t="48026" x="2365375" y="3965575"/>
          <p14:tracePt t="48042" x="2365375" y="3979863"/>
          <p14:tracePt t="48060" x="2379663" y="3994150"/>
          <p14:tracePt t="48075" x="2393950" y="4008438"/>
          <p14:tracePt t="48092" x="2408238" y="4024313"/>
          <p14:tracePt t="48107" x="2424113" y="4024313"/>
          <p14:tracePt t="48116" x="2438400" y="4038600"/>
          <p14:tracePt t="48125" x="2452688" y="4038600"/>
          <p14:tracePt t="48132" x="2468563" y="4038600"/>
          <p14:tracePt t="48139" x="2482850" y="4038600"/>
          <p14:tracePt t="48147" x="2497138" y="4038600"/>
          <p14:tracePt t="48155" x="2511425" y="4038600"/>
          <p14:tracePt t="48172" x="2527300" y="4038600"/>
          <p14:tracePt t="48196" x="2541588" y="4038600"/>
          <p14:tracePt t="48220" x="2555875" y="4038600"/>
          <p14:tracePt t="48400" x="2541588" y="4038600"/>
          <p14:tracePt t="48424" x="2527300" y="4052888"/>
          <p14:tracePt t="48441" x="2497138" y="4067175"/>
          <p14:tracePt t="48450" x="2468563" y="4083050"/>
          <p14:tracePt t="48459" x="2452688" y="4083050"/>
          <p14:tracePt t="48466" x="2424113" y="4111625"/>
          <p14:tracePt t="48473" x="2408238" y="4125913"/>
          <p14:tracePt t="48481" x="2379663" y="4156075"/>
          <p14:tracePt t="48489" x="2365375" y="4170363"/>
          <p14:tracePt t="48497" x="2335213" y="4184650"/>
          <p14:tracePt t="48506" x="2320925" y="4200525"/>
          <p14:tracePt t="48513" x="2306638" y="4214813"/>
          <p14:tracePt t="48522" x="2306638" y="4229100"/>
          <p14:tracePt t="48538" x="2290763" y="4229100"/>
          <p14:tracePt t="48546" x="2290763" y="4243388"/>
          <p14:tracePt t="48611" x="2290763" y="4259263"/>
          <p14:tracePt t="48686" x="2290763" y="4273550"/>
          <p14:tracePt t="48719" x="2290763" y="4287838"/>
          <p14:tracePt t="48727" x="2306638" y="4287838"/>
          <p14:tracePt t="48750" x="2320925" y="4287838"/>
          <p14:tracePt t="48760" x="2335213" y="4287838"/>
          <p14:tracePt t="48767" x="2349500" y="4302125"/>
          <p14:tracePt t="48776" x="2365375" y="4302125"/>
          <p14:tracePt t="48783" x="2379663" y="4302125"/>
          <p14:tracePt t="48790" x="2393950" y="4302125"/>
          <p14:tracePt t="48799" x="2408238" y="4302125"/>
          <p14:tracePt t="48807" x="2438400" y="4318000"/>
          <p14:tracePt t="48816" x="2452688" y="4318000"/>
          <p14:tracePt t="48823" x="2468563" y="4318000"/>
          <p14:tracePt t="48832" x="2482850" y="4318000"/>
          <p14:tracePt t="48839" x="2497138" y="4318000"/>
          <p14:tracePt t="48848" x="2511425" y="4318000"/>
          <p14:tracePt t="48855" x="2527300" y="4318000"/>
          <p14:tracePt t="48880" x="2541588" y="4318000"/>
          <p14:tracePt t="49272" x="2527300" y="4318000"/>
          <p14:tracePt t="49344" x="2527300" y="4332288"/>
          <p14:tracePt t="49361" x="2527300" y="4346575"/>
          <p14:tracePt t="49370" x="2527300" y="4360863"/>
          <p14:tracePt t="49378" x="2541588" y="4376738"/>
          <p14:tracePt t="49387" x="2555875" y="4405313"/>
          <p14:tracePt t="49395" x="2570163" y="4435475"/>
          <p14:tracePt t="49401" x="2586038" y="4449763"/>
          <p14:tracePt t="49410" x="2614613" y="4478338"/>
          <p14:tracePt t="49419" x="2628900" y="4508500"/>
          <p14:tracePt t="49427" x="2659063" y="4522788"/>
          <p14:tracePt t="49434" x="2687638" y="4537075"/>
          <p14:tracePt t="49442" x="2717800" y="4567238"/>
          <p14:tracePt t="49450" x="2732088" y="4567238"/>
          <p14:tracePt t="49458" x="2732088" y="4581525"/>
          <p14:tracePt t="49466" x="2746375" y="4581525"/>
          <p14:tracePt t="49474" x="2762250" y="4581525"/>
          <p14:tracePt t="49483" x="2762250" y="4595813"/>
          <p14:tracePt t="49654" x="2746375" y="4595813"/>
          <p14:tracePt t="49680" x="2732088" y="4595813"/>
          <p14:tracePt t="49735" x="2717800" y="4595813"/>
          <p14:tracePt t="49753" x="2717800" y="4581525"/>
          <p14:tracePt t="49785" x="2703513" y="4581525"/>
          <p14:tracePt t="49898" x="2687638" y="4581525"/>
          <p14:tracePt t="49915" x="2673350" y="4567238"/>
          <p14:tracePt t="49940" x="2659063" y="4567238"/>
          <p14:tracePt t="49952" x="2644775" y="4567238"/>
          <p14:tracePt t="49966" x="2628900" y="4567238"/>
          <p14:tracePt t="49975" x="2614613" y="4567238"/>
          <p14:tracePt t="49996" x="2600325" y="4567238"/>
          <p14:tracePt t="50007" x="2586038" y="4567238"/>
          <p14:tracePt t="50022" x="2570163" y="4567238"/>
          <p14:tracePt t="50037" x="2555875" y="4567238"/>
          <p14:tracePt t="50101" x="2555875" y="4552950"/>
          <p14:tracePt t="50118" x="2555875" y="4537075"/>
          <p14:tracePt t="50135" x="2555875" y="4522788"/>
          <p14:tracePt t="50142" x="2555875" y="4508500"/>
          <p14:tracePt t="50150" x="2555875" y="4494213"/>
          <p14:tracePt t="50159" x="2555875" y="4478338"/>
          <p14:tracePt t="50167" x="2555875" y="4464050"/>
          <p14:tracePt t="50175" x="2570163" y="4449763"/>
          <p14:tracePt t="50183" x="2570163" y="4435475"/>
          <p14:tracePt t="50191" x="2586038" y="4419600"/>
          <p14:tracePt t="50199" x="2600325" y="4419600"/>
          <p14:tracePt t="50207" x="2614613" y="4405313"/>
          <p14:tracePt t="50215" x="2628900" y="4405313"/>
          <p14:tracePt t="50233" x="2644775" y="4405313"/>
          <p14:tracePt t="50256" x="2659063" y="4405313"/>
          <p14:tracePt t="50330" x="2628900" y="4419600"/>
          <p14:tracePt t="50339" x="2628900" y="4435475"/>
          <p14:tracePt t="50347" x="2614613" y="4449763"/>
          <p14:tracePt t="50355" x="2600325" y="4449763"/>
          <p14:tracePt t="50362" x="2586038" y="4464050"/>
          <p14:tracePt t="50370" x="2570163" y="4464050"/>
          <p14:tracePt t="50379" x="2570163" y="4478338"/>
          <p14:tracePt t="50386" x="2555875" y="4478338"/>
          <p14:tracePt t="50394" x="2555875" y="4494213"/>
          <p14:tracePt t="50402" x="2541588" y="4494213"/>
          <p14:tracePt t="50477" x="2541588" y="4508500"/>
          <p14:tracePt t="50550" x="2541588" y="4522788"/>
          <p14:tracePt t="50606" x="2541588" y="4537075"/>
          <p14:tracePt t="50647" x="2541588" y="4552950"/>
          <p14:tracePt t="50696" x="2527300" y="4552950"/>
          <p14:tracePt t="50704" x="2527300" y="4567238"/>
          <p14:tracePt t="50791" x="2527300" y="4581525"/>
          <p14:tracePt t="51266" x="2527300" y="4595813"/>
          <p14:tracePt t="52227" x="2541588" y="4595813"/>
          <p14:tracePt t="52251" x="2555875" y="4595813"/>
          <p14:tracePt t="52261" x="2570163" y="4611688"/>
          <p14:tracePt t="52276" x="2586038" y="4611688"/>
          <p14:tracePt t="52292" x="2600325" y="4611688"/>
          <p14:tracePt t="52292" x="2614613" y="4611688"/>
          <p14:tracePt t="52300" x="2628900" y="4611688"/>
          <p14:tracePt t="52317" x="2644775" y="4611688"/>
          <p14:tracePt t="52337" x="2659063" y="4611688"/>
          <p14:tracePt t="52357" x="2673350" y="4625975"/>
          <p14:tracePt t="52789" x="2659063" y="4625975"/>
          <p14:tracePt t="52813" x="2644775" y="4640263"/>
          <p14:tracePt t="52830" x="2628900" y="4654550"/>
          <p14:tracePt t="52846" x="2614613" y="4654550"/>
          <p14:tracePt t="52854" x="2614613" y="4670425"/>
          <p14:tracePt t="52863" x="2600325" y="4670425"/>
          <p14:tracePt t="52870" x="2600325" y="4684713"/>
          <p14:tracePt t="52878" x="2586038" y="4684713"/>
          <p14:tracePt t="52894" x="2586038" y="4699000"/>
          <p14:tracePt t="52919" x="2570163" y="4699000"/>
          <p14:tracePt t="52927" x="2570163" y="4713288"/>
          <p14:tracePt t="52943" x="2570163" y="4729163"/>
          <p14:tracePt t="52951" x="2555875" y="4729163"/>
          <p14:tracePt t="52968" x="2555875" y="4743450"/>
          <p14:tracePt t="52992" x="2541588" y="4757738"/>
          <p14:tracePt t="53009" x="2541588" y="4772025"/>
          <p14:tracePt t="53033" x="2541588" y="4787900"/>
          <p14:tracePt t="53115" x="2541588" y="4802188"/>
          <p14:tracePt t="53171" x="2541588" y="4816475"/>
          <p14:tracePt t="53262" x="2555875" y="4816475"/>
          <p14:tracePt t="53278" x="2555875" y="4830763"/>
          <p14:tracePt t="53286" x="2570163" y="4830763"/>
          <p14:tracePt t="53302" x="2586038" y="4830763"/>
          <p14:tracePt t="53327" x="2600325" y="4830763"/>
          <p14:tracePt t="53620" x="2614613" y="4830763"/>
          <p14:tracePt t="53652" x="2614613" y="4846638"/>
          <p14:tracePt t="53733" x="2600325" y="4860925"/>
          <p14:tracePt t="53750" x="2586038" y="4860925"/>
          <p14:tracePt t="53782" x="2570163" y="4875213"/>
          <p14:tracePt t="53831" x="2570163" y="4889500"/>
          <p14:tracePt t="53876" x="2570163" y="4919663"/>
          <p14:tracePt t="53892" x="2555875" y="4919663"/>
          <p14:tracePt t="53899" x="2555875" y="4933950"/>
          <p14:tracePt t="53920" x="2555875" y="4948238"/>
          <p14:tracePt t="53929" x="2555875" y="4964113"/>
          <p14:tracePt t="53937" x="2541588" y="4964113"/>
          <p14:tracePt t="53945" x="2541588" y="4978400"/>
          <p14:tracePt t="53961" x="2541588" y="4992688"/>
          <p14:tracePt t="53978" x="2541588" y="5006975"/>
          <p14:tracePt t="53987" x="2527300" y="5022850"/>
          <p14:tracePt t="54002" x="2527300" y="5037138"/>
          <p14:tracePt t="54010" x="2527300" y="5051425"/>
          <p14:tracePt t="54026" x="2511425" y="5065713"/>
          <p14:tracePt t="54043" x="2511425" y="5081588"/>
          <p14:tracePt t="54050" x="2511425" y="5095875"/>
          <p14:tracePt t="54059" x="2497138" y="5095875"/>
          <p14:tracePt t="54067" x="2497138" y="5110163"/>
          <p14:tracePt t="54091" x="2497138" y="5124450"/>
          <p14:tracePt t="54140" x="2482850" y="5124450"/>
          <p14:tracePt t="54247" x="2482850" y="5110163"/>
          <p14:tracePt t="54264" x="2482850" y="5095875"/>
          <p14:tracePt t="54295" x="2482850" y="5081588"/>
          <p14:tracePt t="54336" x="2482850" y="5065713"/>
          <p14:tracePt t="54361" x="2497138" y="5065713"/>
          <p14:tracePt t="54369" x="2497138" y="5051425"/>
          <p14:tracePt t="54377" x="2511425" y="5051425"/>
          <p14:tracePt t="54385" x="2527300" y="5051425"/>
          <p14:tracePt t="54393" x="2527300" y="5037138"/>
          <p14:tracePt t="54401" x="2541588" y="5037138"/>
          <p14:tracePt t="54409" x="2555875" y="5037138"/>
          <p14:tracePt t="54419" x="2570163" y="5037138"/>
          <p14:tracePt t="54434" x="2586038" y="5037138"/>
          <p14:tracePt t="54442" x="2600325" y="5037138"/>
          <p14:tracePt t="54458" x="2614613" y="5022850"/>
          <p14:tracePt t="54482" x="2628900" y="5022850"/>
          <p14:tracePt t="54507" x="2644775" y="5022850"/>
          <p14:tracePt t="54540" x="2659063" y="5022850"/>
          <p14:tracePt t="54573" x="2673350" y="5022850"/>
          <p14:tracePt t="54605" x="2687638" y="5022850"/>
          <p14:tracePt t="54629" x="2687638" y="5037138"/>
          <p14:tracePt t="54743" x="2673350" y="5037138"/>
          <p14:tracePt t="54761" x="2673350" y="5051425"/>
          <p14:tracePt t="54792" x="2659063" y="5051425"/>
          <p14:tracePt t="54801" x="2659063" y="5065713"/>
          <p14:tracePt t="54841" x="2659063" y="5081588"/>
          <p14:tracePt t="54850" x="2644775" y="5081588"/>
          <p14:tracePt t="54898" x="2628900" y="5081588"/>
          <p14:tracePt t="54930" x="2628900" y="5095875"/>
          <p14:tracePt t="54947" x="2614613" y="5095875"/>
          <p14:tracePt t="54989" x="2600325" y="5095875"/>
          <p14:tracePt t="55004" x="2586038" y="5095875"/>
          <p14:tracePt t="55028" x="2570163" y="5095875"/>
          <p14:tracePt t="55052" x="2555875" y="5095875"/>
          <p14:tracePt t="55069" x="2541588" y="5095875"/>
          <p14:tracePt t="55101" x="2527300" y="5095875"/>
          <p14:tracePt t="55199" x="2527300" y="5110163"/>
          <p14:tracePt t="55258" x="2541588" y="5110163"/>
          <p14:tracePt t="55266" x="2541588" y="5124450"/>
          <p14:tracePt t="55274" x="2555875" y="5124450"/>
          <p14:tracePt t="55281" x="2570163" y="5124450"/>
          <p14:tracePt t="55288" x="2586038" y="5140325"/>
          <p14:tracePt t="55296" x="2614613" y="5154613"/>
          <p14:tracePt t="55304" x="2628900" y="5154613"/>
          <p14:tracePt t="55314" x="2644775" y="5168900"/>
          <p14:tracePt t="55321" x="2673350" y="5183188"/>
          <p14:tracePt t="55329" x="2687638" y="5199063"/>
          <p14:tracePt t="55345" x="2703513" y="5199063"/>
          <p14:tracePt t="55354" x="2703513" y="5213350"/>
          <p14:tracePt t="55362" x="2717800" y="5213350"/>
          <p14:tracePt t="55378" x="2717800" y="5227638"/>
          <p14:tracePt t="55435" x="2703513" y="5241925"/>
          <p14:tracePt t="55452" x="2687638" y="5241925"/>
          <p14:tracePt t="55468" x="2673350" y="5241925"/>
          <p14:tracePt t="55484" x="2659063" y="5257800"/>
          <p14:tracePt t="55510" x="2644775" y="5257800"/>
          <p14:tracePt t="55549" x="2628900" y="5272088"/>
          <p14:tracePt t="55590" x="2628900" y="5286375"/>
          <p14:tracePt t="55606" x="2614613" y="5286375"/>
          <p14:tracePt t="55622" x="2614613" y="5300663"/>
          <p14:tracePt t="55631" x="2600325" y="5300663"/>
          <p14:tracePt t="55639" x="2600325" y="5316538"/>
          <p14:tracePt t="55655" x="2600325" y="5330825"/>
          <p14:tracePt t="55672" x="2586038" y="5345113"/>
          <p14:tracePt t="55696" x="2586038" y="5359400"/>
          <p14:tracePt t="55728" x="2586038" y="5375275"/>
          <p14:tracePt t="55745" x="2586038" y="5389563"/>
          <p14:tracePt t="55762" x="2586038" y="5403850"/>
          <p14:tracePt t="55769" x="2586038" y="5418138"/>
          <p14:tracePt t="55786" x="2586038" y="5434013"/>
          <p14:tracePt t="55811" x="2586038" y="5448300"/>
          <p14:tracePt t="55826" x="2586038" y="5462588"/>
          <p14:tracePt t="55843" x="2600325" y="5462588"/>
          <p14:tracePt t="55861" x="2600325" y="5476875"/>
          <p14:tracePt t="55924" x="2614613" y="5476875"/>
          <p14:tracePt t="55948" x="2614613" y="5492750"/>
          <p14:tracePt t="55997" x="2628900" y="5492750"/>
          <p14:tracePt t="56144" x="2614613" y="5492750"/>
          <p14:tracePt t="56201" x="2600325" y="5492750"/>
          <p14:tracePt t="56228" x="2586038" y="5492750"/>
          <p14:tracePt t="56241" x="2570163" y="5492750"/>
          <p14:tracePt t="56266" x="2555875" y="5492750"/>
          <p14:tracePt t="56282" x="2555875" y="5476875"/>
          <p14:tracePt t="56306" x="2541588" y="5476875"/>
          <p14:tracePt t="56780" x="2541588" y="5462588"/>
          <p14:tracePt t="56828" x="2541588" y="5448300"/>
          <p14:tracePt t="56837" x="2570163" y="5434013"/>
          <p14:tracePt t="56846" x="2600325" y="5418138"/>
          <p14:tracePt t="56854" x="2628900" y="5403850"/>
          <p14:tracePt t="56861" x="2644775" y="5389563"/>
          <p14:tracePt t="56869" x="2673350" y="5389563"/>
          <p14:tracePt t="56877" x="2703513" y="5375275"/>
          <p14:tracePt t="56885" x="2732088" y="5375275"/>
          <p14:tracePt t="56893" x="2746375" y="5375275"/>
          <p14:tracePt t="56901" x="2762250" y="5359400"/>
          <p14:tracePt t="56909" x="2776538" y="5359400"/>
          <p14:tracePt t="56933" x="2790825" y="5359400"/>
          <p14:tracePt t="56998" x="2776538" y="5359400"/>
          <p14:tracePt t="57007" x="2762250" y="5359400"/>
          <p14:tracePt t="57016" x="2746375" y="5375275"/>
          <p14:tracePt t="57031" x="2703513" y="5375275"/>
          <p14:tracePt t="57033" x="2673350" y="5375275"/>
          <p14:tracePt t="57040" x="2644775" y="5375275"/>
          <p14:tracePt t="57047" x="2614613" y="5389563"/>
          <p14:tracePt t="57056" x="2570163" y="5389563"/>
          <p14:tracePt t="57064" x="2541588" y="5389563"/>
          <p14:tracePt t="57072" x="2527300" y="5403850"/>
          <p14:tracePt t="57080" x="2511425" y="5403850"/>
          <p14:tracePt t="57088" x="2497138" y="5403850"/>
          <p14:tracePt t="57104" x="2482850" y="5403850"/>
          <p14:tracePt t="57137" x="2482850" y="5418138"/>
          <p14:tracePt t="57145" x="2497138" y="5434013"/>
          <p14:tracePt t="57153" x="2527300" y="5448300"/>
          <p14:tracePt t="57162" x="2570163" y="5476875"/>
          <p14:tracePt t="57169" x="2614613" y="5521325"/>
          <p14:tracePt t="57178" x="2659063" y="5551488"/>
          <p14:tracePt t="57187" x="2687638" y="5565775"/>
          <p14:tracePt t="57197" x="2717800" y="5610225"/>
          <p14:tracePt t="57203" x="2762250" y="5624513"/>
          <p14:tracePt t="57215" x="2776538" y="5653088"/>
          <p14:tracePt t="57221" x="2790825" y="5653088"/>
          <p14:tracePt t="57227" x="2820988" y="5668963"/>
          <p14:tracePt t="57243" x="2835275" y="5668963"/>
          <p14:tracePt t="57251" x="2849563" y="5668963"/>
          <p14:tracePt t="69884" x="2849563" y="5653088"/>
          <p14:tracePt t="69895" x="2849563" y="5610225"/>
          <p14:tracePt t="69903" x="2849563" y="5551488"/>
          <p14:tracePt t="69910" x="2879725" y="5492750"/>
          <p14:tracePt t="69918" x="2922588" y="5389563"/>
          <p14:tracePt t="69924" x="2967038" y="5241925"/>
          <p14:tracePt t="69933" x="3025775" y="5095875"/>
          <p14:tracePt t="69941" x="3070225" y="4948238"/>
          <p14:tracePt t="69950" x="3114675" y="4787900"/>
          <p14:tracePt t="69958" x="3173413" y="4611688"/>
          <p14:tracePt t="69966" x="3232150" y="4419600"/>
          <p14:tracePt t="69973" x="3275013" y="4214813"/>
          <p14:tracePt t="69983" x="3319463" y="3994150"/>
          <p14:tracePt t="69990" x="3363913" y="3789363"/>
          <p14:tracePt t="69999" x="3422650" y="3554413"/>
          <p14:tracePt t="70006" x="3481388" y="3348038"/>
          <p14:tracePt t="70016" x="3540125" y="3127375"/>
          <p14:tracePt t="70023" x="3584575" y="3025775"/>
          <p14:tracePt t="70032" x="3657600" y="2849563"/>
          <p14:tracePt t="70039" x="3730625" y="2673350"/>
          <p14:tracePt t="70050" x="3848100" y="2438400"/>
          <p14:tracePt t="70056" x="3906838" y="2379663"/>
          <p14:tracePt t="70066" x="3995738" y="2262188"/>
          <p14:tracePt t="70072" x="4083050" y="2173288"/>
          <p14:tracePt t="70082" x="4186238" y="2070100"/>
          <p14:tracePt t="70088" x="4275138" y="2011363"/>
          <p14:tracePt t="70100" x="4376738" y="1938338"/>
          <p14:tracePt t="70106" x="4479925" y="1893888"/>
          <p14:tracePt t="70115" x="4686300" y="1806575"/>
          <p14:tracePt t="70122" x="4818063" y="1762125"/>
          <p14:tracePt t="70133" x="4935538" y="1717675"/>
          <p14:tracePt t="70139" x="5008563" y="1703388"/>
          <p14:tracePt t="70149" x="5126038" y="1658938"/>
          <p14:tracePt t="70155" x="5273675" y="1616075"/>
          <p14:tracePt t="70167" x="5405438" y="1585913"/>
          <p14:tracePt t="70173" x="5508625" y="1541463"/>
          <p14:tracePt t="70182" x="5640388" y="1498600"/>
          <p14:tracePt t="70189" x="5757863" y="1468438"/>
          <p14:tracePt t="70199" x="5875338" y="1454150"/>
          <p14:tracePt t="70205" x="5978525" y="1423988"/>
          <p14:tracePt t="70216" x="6081713" y="1409700"/>
          <p14:tracePt t="70217" x="6184900" y="1409700"/>
          <p14:tracePt t="70226" x="6272213" y="1409700"/>
          <p14:tracePt t="70235" x="6361113" y="1409700"/>
          <p14:tracePt t="70242" x="6419850" y="1409700"/>
          <p14:tracePt t="70250" x="6492875" y="1409700"/>
          <p14:tracePt t="70259" x="6551613" y="1423988"/>
          <p14:tracePt t="75216" x="6551613" y="1409700"/>
          <p14:tracePt t="75225" x="6565900" y="1381125"/>
          <p14:tracePt t="75233" x="6610350" y="1336675"/>
          <p14:tracePt t="75243" x="6638925" y="1292225"/>
          <p14:tracePt t="75250" x="6683375" y="1219200"/>
          <p14:tracePt t="75260" x="6742113" y="1146175"/>
          <p14:tracePt t="75267" x="6800850" y="1042988"/>
          <p14:tracePt t="75273" x="6889750" y="895350"/>
          <p14:tracePt t="75281" x="6962775" y="763588"/>
          <p14:tracePt t="75289" x="7007225" y="719138"/>
          <p14:tracePt t="75297" x="7124700" y="514350"/>
          <p14:tracePt t="75305" x="7212013" y="396875"/>
          <p14:tracePt t="75314" x="7315200" y="279400"/>
          <p14:tracePt t="75322" x="7418388" y="147638"/>
          <p14:tracePt t="75330" x="7535863" y="14288"/>
        </p14:tracePtLst>
      </p14:laserTrace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5.6"/>
</p:tagLst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11ABB39B631847A86434652FB269F1" ma:contentTypeVersion="0" ma:contentTypeDescription="Create a new document." ma:contentTypeScope="" ma:versionID="23c27f1d57261a6c19e106b85965359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457c3908eaa0ec15e42161f9d2d032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AA9BF1D-377D-4865-A81A-163E70A8FA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615A4B-04BB-44DA-A067-2234C30C6851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3B430F7-F2D0-47D4-9A51-EEC514A7673B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41</Words>
  <Application>Microsoft Macintosh PowerPoint</Application>
  <PresentationFormat>Widescreen</PresentationFormat>
  <Paragraphs>9</Paragraphs>
  <Slides>6</Slides>
  <Notes>0</Notes>
  <HiddenSlides>0</HiddenSlides>
  <MMClips>6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Algerian</vt:lpstr>
      <vt:lpstr>Arial</vt:lpstr>
      <vt:lpstr>Source Sans Pro</vt:lpstr>
      <vt:lpstr>FunkyShapesDarkVTI</vt:lpstr>
      <vt:lpstr> Data Science Final Project</vt:lpstr>
      <vt:lpstr>1980 - 2018 NBA Championship Stats </vt:lpstr>
      <vt:lpstr>Stats of Team</vt:lpstr>
      <vt:lpstr>Team with Most Points</vt:lpstr>
      <vt:lpstr>Team with Most Turnovers</vt:lpstr>
      <vt:lpstr>Won the First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Data Science Final Project</dc:title>
  <dc:creator>Fields, Demetrius</dc:creator>
  <cp:lastModifiedBy>Adjei, Eric</cp:lastModifiedBy>
  <cp:revision>2</cp:revision>
  <dcterms:created xsi:type="dcterms:W3CDTF">2021-12-09T03:33:29Z</dcterms:created>
  <dcterms:modified xsi:type="dcterms:W3CDTF">2021-12-09T05:59:11Z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0x0101001211ABB39B631847A86434652FB269F1</vt:lpwstr>
  </property>
</Properties>
</file>