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0" r:id="rId12"/>
    <p:sldId id="265" r:id="rId13"/>
    <p:sldId id="268" r:id="rId14"/>
    <p:sldId id="266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0E840-7B9F-884A-6387-8B468E0964C8}" v="2961" dt="2021-09-20T02:05:43.533"/>
    <p1510:client id="{1CB4530A-C6B5-4A76-BA82-80D9FE7A73BC}" v="85" dt="2021-09-20T17:42:33.356"/>
    <p1510:client id="{50E9C160-5069-43EE-9338-64E784EBE68A}" v="2" dt="2021-09-20T03:40:25.221"/>
    <p1510:client id="{63DC8E88-45CF-4396-B99F-7D5E72A41056}" v="30" dt="2021-09-20T17:26:32.685"/>
    <p1510:client id="{6B2B352E-F61A-49D7-934B-E2E475A9E043}" v="1" dt="2021-09-20T19:56:03.339"/>
    <p1510:client id="{75D7B2A7-5647-4A8A-AE0B-E3840CB70299}" v="7431" dt="2021-09-20T04:00:20.403"/>
    <p1510:client id="{CCEB0D66-0F62-AF45-07FB-1FE21CD55433}" v="749" dt="2021-09-20T04:00:4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a, Anitha" userId="b6183e80-cfb0-479e-b502-a1f0f5a4c237" providerId="ADAL" clId="{83328C7E-1FFA-4039-90BB-AD3BEA578E37}"/>
    <pc:docChg chg="modSld">
      <pc:chgData name="Kona, Anitha" userId="b6183e80-cfb0-479e-b502-a1f0f5a4c237" providerId="ADAL" clId="{83328C7E-1FFA-4039-90BB-AD3BEA578E37}" dt="2021-09-11T00:57:06.470" v="3" actId="20577"/>
      <pc:docMkLst>
        <pc:docMk/>
      </pc:docMkLst>
      <pc:sldChg chg="modSp">
        <pc:chgData name="Kona, Anitha" userId="b6183e80-cfb0-479e-b502-a1f0f5a4c237" providerId="ADAL" clId="{83328C7E-1FFA-4039-90BB-AD3BEA578E37}" dt="2021-09-11T00:57:06.470" v="3" actId="20577"/>
        <pc:sldMkLst>
          <pc:docMk/>
          <pc:sldMk cId="109857222" sldId="256"/>
        </pc:sldMkLst>
        <pc:spChg chg="mod">
          <ac:chgData name="Kona, Anitha" userId="b6183e80-cfb0-479e-b502-a1f0f5a4c237" providerId="ADAL" clId="{83328C7E-1FFA-4039-90BB-AD3BEA578E37}" dt="2021-09-11T00:57:06.470" v="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ona, Anitha" userId="S::akona@ilstu.edu::b6183e80-cfb0-479e-b502-a1f0f5a4c237" providerId="AD" clId="Web-{900EF251-2AD8-4376-B183-574E8FF1057A}"/>
    <pc:docChg chg="sldOrd">
      <pc:chgData name="Kona, Anitha" userId="S::akona@ilstu.edu::b6183e80-cfb0-479e-b502-a1f0f5a4c237" providerId="AD" clId="Web-{900EF251-2AD8-4376-B183-574E8FF1057A}" dt="2021-09-12T04:08:21.725" v="1"/>
      <pc:docMkLst>
        <pc:docMk/>
      </pc:docMkLst>
      <pc:sldChg chg="ord">
        <pc:chgData name="Kona, Anitha" userId="S::akona@ilstu.edu::b6183e80-cfb0-479e-b502-a1f0f5a4c237" providerId="AD" clId="Web-{900EF251-2AD8-4376-B183-574E8FF1057A}" dt="2021-09-12T04:08:21.725" v="1"/>
        <pc:sldMkLst>
          <pc:docMk/>
          <pc:sldMk cId="979327142" sldId="263"/>
        </pc:sldMkLst>
      </pc:sldChg>
    </pc:docChg>
  </pc:docChgLst>
  <pc:docChgLst>
    <pc:chgData name="Kona, Anitha" userId="S::akona@ilstu.edu::b6183e80-cfb0-479e-b502-a1f0f5a4c237" providerId="AD" clId="Web-{63DC8E88-45CF-4396-B99F-7D5E72A41056}"/>
    <pc:docChg chg="modSld">
      <pc:chgData name="Kona, Anitha" userId="S::akona@ilstu.edu::b6183e80-cfb0-479e-b502-a1f0f5a4c237" providerId="AD" clId="Web-{63DC8E88-45CF-4396-B99F-7D5E72A41056}" dt="2021-09-20T17:26:32.685" v="14" actId="20577"/>
      <pc:docMkLst>
        <pc:docMk/>
      </pc:docMkLst>
      <pc:sldChg chg="modSp">
        <pc:chgData name="Kona, Anitha" userId="S::akona@ilstu.edu::b6183e80-cfb0-479e-b502-a1f0f5a4c237" providerId="AD" clId="Web-{63DC8E88-45CF-4396-B99F-7D5E72A41056}" dt="2021-09-20T17:26:32.685" v="14" actId="20577"/>
        <pc:sldMkLst>
          <pc:docMk/>
          <pc:sldMk cId="3216623793" sldId="273"/>
        </pc:sldMkLst>
        <pc:spChg chg="mod">
          <ac:chgData name="Kona, Anitha" userId="S::akona@ilstu.edu::b6183e80-cfb0-479e-b502-a1f0f5a4c237" providerId="AD" clId="Web-{63DC8E88-45CF-4396-B99F-7D5E72A41056}" dt="2021-09-20T17:26:32.685" v="14" actId="20577"/>
          <ac:spMkLst>
            <pc:docMk/>
            <pc:sldMk cId="3216623793" sldId="273"/>
            <ac:spMk id="3" creationId="{15E65E3E-738D-4F73-B5A6-03A3BD7DECF7}"/>
          </ac:spMkLst>
        </pc:spChg>
      </pc:sldChg>
    </pc:docChg>
  </pc:docChgLst>
  <pc:docChgLst>
    <pc:chgData name="Freburg, Daniel" userId="S::djfrebu@ilstu.edu::3e4de2dd-c438-4e92-a8e7-c5110dc1a99a" providerId="AD" clId="Web-{097344EE-BE0E-4F83-9911-D1D6847D94E4}"/>
    <pc:docChg chg="addSld modSld addMainMaster delMainMaster modMainMaster">
      <pc:chgData name="Freburg, Daniel" userId="S::djfrebu@ilstu.edu::3e4de2dd-c438-4e92-a8e7-c5110dc1a99a" providerId="AD" clId="Web-{097344EE-BE0E-4F83-9911-D1D6847D94E4}" dt="2021-09-11T00:48:56.644" v="200" actId="1076"/>
      <pc:docMkLst>
        <pc:docMk/>
      </pc:docMkLst>
      <pc:sldChg chg="addSp delSp modSp mod setBg modClrScheme addAnim delDesignElem chgLayout">
        <pc:chgData name="Freburg, Daniel" userId="S::djfrebu@ilstu.edu::3e4de2dd-c438-4e92-a8e7-c5110dc1a99a" providerId="AD" clId="Web-{097344EE-BE0E-4F83-9911-D1D6847D94E4}" dt="2021-09-11T00:48:56.644" v="200" actId="1076"/>
        <pc:sldMkLst>
          <pc:docMk/>
          <pc:sldMk cId="109857222" sldId="256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6:11.738" v="183"/>
          <ac:spMkLst>
            <pc:docMk/>
            <pc:sldMk cId="109857222" sldId="256"/>
            <ac:spMk id="5" creationId="{C7D023E4-8DE1-436E-9847-ED6A4B4B04FD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09857222" sldId="256"/>
            <ac:spMk id="8" creationId="{10CE3618-1D7A-4256-B2AF-9DB692996C65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09857222" sldId="256"/>
            <ac:spMk id="31" creationId="{3F39476B-1A6D-47CB-AC7A-FB87EF003323}"/>
          </ac:spMkLst>
        </pc:spChg>
        <pc:grpChg chg="add del">
          <ac:chgData name="Freburg, Daniel" userId="S::djfrebu@ilstu.edu::3e4de2dd-c438-4e92-a8e7-c5110dc1a99a" providerId="AD" clId="Web-{097344EE-BE0E-4F83-9911-D1D6847D94E4}" dt="2021-09-11T00:46:11.738" v="183"/>
          <ac:grpSpMkLst>
            <pc:docMk/>
            <pc:sldMk cId="109857222" sldId="256"/>
            <ac:grpSpMk id="6" creationId="{1FEC590B-3306-47E9-BD67-97F3F76169A4}"/>
          </ac:grpSpMkLst>
        </pc:grpChg>
        <pc:grpChg chg="add del">
          <ac:chgData name="Freburg, Daniel" userId="S::djfrebu@ilstu.edu::3e4de2dd-c438-4e92-a8e7-c5110dc1a99a" providerId="AD" clId="Web-{097344EE-BE0E-4F83-9911-D1D6847D94E4}" dt="2021-09-11T00:46:19.707" v="184"/>
          <ac:grpSpMkLst>
            <pc:docMk/>
            <pc:sldMk cId="109857222" sldId="256"/>
            <ac:grpSpMk id="10" creationId="{D91A9185-A7D5-460B-98BC-0BF2EBD3EEBE}"/>
          </ac:grpSpMkLst>
        </pc:grpChg>
        <pc:grpChg chg="add del">
          <ac:chgData name="Freburg, Daniel" userId="S::djfrebu@ilstu.edu::3e4de2dd-c438-4e92-a8e7-c5110dc1a99a" providerId="AD" clId="Web-{097344EE-BE0E-4F83-9911-D1D6847D94E4}" dt="2021-09-11T00:46:11.738" v="183"/>
          <ac:grpSpMkLst>
            <pc:docMk/>
            <pc:sldMk cId="109857222" sldId="256"/>
            <ac:grpSpMk id="14" creationId="{A47AAF5E-1692-48C9-98FB-6432BF0BC4F7}"/>
          </ac:grpSpMkLst>
        </pc:grpChg>
        <pc:picChg chg="add del mod">
          <ac:chgData name="Freburg, Daniel" userId="S::djfrebu@ilstu.edu::3e4de2dd-c438-4e92-a8e7-c5110dc1a99a" providerId="AD" clId="Web-{097344EE-BE0E-4F83-9911-D1D6847D94E4}" dt="2021-09-11T00:46:04.504" v="182"/>
          <ac:picMkLst>
            <pc:docMk/>
            <pc:sldMk cId="109857222" sldId="256"/>
            <ac:picMk id="4" creationId="{1CD85E03-9D4F-41EB-BFC5-95FA2FE7D25C}"/>
          </ac:picMkLst>
        </pc:picChg>
        <pc:picChg chg="add del mod">
          <ac:chgData name="Freburg, Daniel" userId="S::djfrebu@ilstu.edu::3e4de2dd-c438-4e92-a8e7-c5110dc1a99a" providerId="AD" clId="Web-{097344EE-BE0E-4F83-9911-D1D6847D94E4}" dt="2021-09-11T00:48:42.753" v="197"/>
          <ac:picMkLst>
            <pc:docMk/>
            <pc:sldMk cId="109857222" sldId="256"/>
            <ac:picMk id="7" creationId="{5458121C-6619-47F4-8609-20A553DC1D60}"/>
          </ac:picMkLst>
        </pc:picChg>
        <pc:picChg chg="add mod">
          <ac:chgData name="Freburg, Daniel" userId="S::djfrebu@ilstu.edu::3e4de2dd-c438-4e92-a8e7-c5110dc1a99a" providerId="AD" clId="Web-{097344EE-BE0E-4F83-9911-D1D6847D94E4}" dt="2021-09-11T00:48:56.644" v="200" actId="1076"/>
          <ac:picMkLst>
            <pc:docMk/>
            <pc:sldMk cId="109857222" sldId="256"/>
            <ac:picMk id="9" creationId="{1D3A6FCA-5EA7-4179-B657-D4A98949C8A8}"/>
          </ac:picMkLst>
        </pc:picChg>
      </pc:sldChg>
      <pc:sldChg chg="addSp delSp modSp new mod setBg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813034009" sldId="257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813034009" sldId="257"/>
            <ac:spMk id="2" creationId="{DBAFB61C-789C-4AF5-8078-3D2F36D97BAF}"/>
          </ac:spMkLst>
        </pc:spChg>
        <pc:spChg chg="add del mod ord">
          <ac:chgData name="Freburg, Daniel" userId="S::djfrebu@ilstu.edu::3e4de2dd-c438-4e92-a8e7-c5110dc1a99a" providerId="AD" clId="Web-{097344EE-BE0E-4F83-9911-D1D6847D94E4}" dt="2021-09-11T00:48:09.019" v="193"/>
          <ac:spMkLst>
            <pc:docMk/>
            <pc:sldMk cId="813034009" sldId="257"/>
            <ac:spMk id="3" creationId="{7DFE71BE-DCF1-435F-989E-E0A7E82FCAD8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8" creationId="{827B839B-9ADE-406B-8590-F1CAEDED45A1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10" creationId="{CFE45BF0-46DB-408C-B5F7-7B11716805D4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12" creationId="{2AEBC8F2-97B1-41B4-93F1-2D289E197FBA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14" creationId="{472E3A19-F5D5-48FC-BB9C-48C2F68F598B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16" creationId="{7A62E32F-BB65-43A8-8EB5-92346890E549}"/>
          </ac:spMkLst>
        </pc:spChg>
        <pc:spChg chg="add del">
          <ac:chgData name="Freburg, Daniel" userId="S::djfrebu@ilstu.edu::3e4de2dd-c438-4e92-a8e7-c5110dc1a99a" providerId="AD" clId="Web-{097344EE-BE0E-4F83-9911-D1D6847D94E4}" dt="2021-09-11T00:45:42.207" v="179"/>
          <ac:spMkLst>
            <pc:docMk/>
            <pc:sldMk cId="813034009" sldId="257"/>
            <ac:spMk id="18" creationId="{14E91B64-9FCC-451E-AFB4-A827D6329367}"/>
          </ac:spMkLst>
        </pc:spChg>
        <pc:picChg chg="add del mod ord">
          <ac:chgData name="Freburg, Daniel" userId="S::djfrebu@ilstu.edu::3e4de2dd-c438-4e92-a8e7-c5110dc1a99a" providerId="AD" clId="Web-{097344EE-BE0E-4F83-9911-D1D6847D94E4}" dt="2021-09-11T00:45:03.082" v="176"/>
          <ac:picMkLst>
            <pc:docMk/>
            <pc:sldMk cId="813034009" sldId="257"/>
            <ac:picMk id="4" creationId="{3CD24EAC-AF1A-4450-AC7B-ECE29BD61A6A}"/>
          </ac:picMkLst>
        </pc:picChg>
        <pc:picChg chg="add del mod ord">
          <ac:chgData name="Freburg, Daniel" userId="S::djfrebu@ilstu.edu::3e4de2dd-c438-4e92-a8e7-c5110dc1a99a" providerId="AD" clId="Web-{097344EE-BE0E-4F83-9911-D1D6847D94E4}" dt="2021-09-11T00:48:09.019" v="193"/>
          <ac:picMkLst>
            <pc:docMk/>
            <pc:sldMk cId="813034009" sldId="257"/>
            <ac:picMk id="5" creationId="{CA5E508C-E157-4407-9B2E-CC58C18FB58C}"/>
          </ac:picMkLst>
        </pc:pic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1381217854" sldId="258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381217854" sldId="258"/>
            <ac:spMk id="2" creationId="{E693BB4D-E591-4E6D-BA94-699C341EDD25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381217854" sldId="258"/>
            <ac:spMk id="3" creationId="{7E8FCCAD-4172-4B4A-80ED-2EB79D240C56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1280474917" sldId="259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280474917" sldId="259"/>
            <ac:spMk id="2" creationId="{4418F9C6-08FF-4B67-A06A-FFF5A5E66390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280474917" sldId="259"/>
            <ac:spMk id="3" creationId="{51F1BBCA-4A19-418D-BB1A-86F745278422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798948727" sldId="260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798948727" sldId="260"/>
            <ac:spMk id="2" creationId="{ED67BDC2-9430-4EFA-9826-CBC7528FAF56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798948727" sldId="260"/>
            <ac:spMk id="3" creationId="{5238970A-2976-4FA8-860A-0CB85B912E2A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2289094938" sldId="261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2289094938" sldId="261"/>
            <ac:spMk id="2" creationId="{05785F02-40AC-49D6-BC2A-5D4BDBA5D74F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2289094938" sldId="261"/>
            <ac:spMk id="3" creationId="{D34ADB20-CE4A-41B4-9EAC-FF98043E3C04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3736004831" sldId="262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3736004831" sldId="262"/>
            <ac:spMk id="2" creationId="{9155962E-A2B6-4ECB-97B4-687C2A805EB5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3736004831" sldId="262"/>
            <ac:spMk id="3" creationId="{BE3692FA-AB16-4E6F-A0BD-699F6ECA6A15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979327142" sldId="263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979327142" sldId="263"/>
            <ac:spMk id="2" creationId="{DA45E07A-BBD4-4DA9-A219-A937223AD7AA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979327142" sldId="263"/>
            <ac:spMk id="3" creationId="{E145DF4E-BB03-4912-B939-208C15FADAA6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696792929" sldId="264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696792929" sldId="264"/>
            <ac:spMk id="2" creationId="{27568A87-43AA-419A-BCA9-41A2639DA760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696792929" sldId="264"/>
            <ac:spMk id="3" creationId="{9E8F041D-62D2-41A9-8F64-54259F054620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3757739000" sldId="265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3757739000" sldId="265"/>
            <ac:spMk id="2" creationId="{0E1B49B3-8CD3-46A1-803D-80C4B69D8E96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3757739000" sldId="265"/>
            <ac:spMk id="3" creationId="{C46FA581-589F-472C-8EAC-8D10FDC812E7}"/>
          </ac:spMkLst>
        </pc:spChg>
      </pc:sldChg>
      <pc:sldChg chg="modSp new mod modClrScheme chgLayout">
        <pc:chgData name="Freburg, Daniel" userId="S::djfrebu@ilstu.edu::3e4de2dd-c438-4e92-a8e7-c5110dc1a99a" providerId="AD" clId="Web-{097344EE-BE0E-4F83-9911-D1D6847D94E4}" dt="2021-09-11T00:48:45.253" v="198"/>
        <pc:sldMkLst>
          <pc:docMk/>
          <pc:sldMk cId="1746614584" sldId="266"/>
        </pc:sldMkLst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746614584" sldId="266"/>
            <ac:spMk id="2" creationId="{6D148911-7C6E-474D-8ECD-0BC88D008F96}"/>
          </ac:spMkLst>
        </pc:spChg>
        <pc:spChg chg="mod ord">
          <ac:chgData name="Freburg, Daniel" userId="S::djfrebu@ilstu.edu::3e4de2dd-c438-4e92-a8e7-c5110dc1a99a" providerId="AD" clId="Web-{097344EE-BE0E-4F83-9911-D1D6847D94E4}" dt="2021-09-11T00:46:19.707" v="184"/>
          <ac:spMkLst>
            <pc:docMk/>
            <pc:sldMk cId="1746614584" sldId="266"/>
            <ac:spMk id="3" creationId="{E676D1A4-50AD-418D-B1F9-1F1909DA37FB}"/>
          </ac:spMkLst>
        </pc:spChg>
      </pc:sldChg>
      <pc:sldMasterChg chg="del delSldLayout">
        <pc:chgData name="Freburg, Daniel" userId="S::djfrebu@ilstu.edu::3e4de2dd-c438-4e92-a8e7-c5110dc1a99a" providerId="AD" clId="Web-{097344EE-BE0E-4F83-9911-D1D6847D94E4}" dt="2021-09-11T00:43:02.598" v="163"/>
        <pc:sldMasterMkLst>
          <pc:docMk/>
          <pc:sldMasterMk cId="2460954070" sldId="2147483660"/>
        </pc:sldMasterMkLst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eburg, Daniel" userId="S::djfrebu@ilstu.edu::3e4de2dd-c438-4e92-a8e7-c5110dc1a99a" providerId="AD" clId="Web-{097344EE-BE0E-4F83-9911-D1D6847D94E4}" dt="2021-09-11T00:43:02.598" v="16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reburg, Daniel" userId="S::djfrebu@ilstu.edu::3e4de2dd-c438-4e92-a8e7-c5110dc1a99a" providerId="AD" clId="Web-{097344EE-BE0E-4F83-9911-D1D6847D94E4}" dt="2021-09-11T00:46:19.707" v="184"/>
        <pc:sldMasterMkLst>
          <pc:docMk/>
          <pc:sldMasterMk cId="1740869310" sldId="2147483672"/>
        </pc:sldMasterMkLst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2859429711" sldId="2147483673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2407916459" sldId="2147483674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2706467790" sldId="2147483675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2748139251" sldId="2147483676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1488296108" sldId="2147483677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1345715309" sldId="2147483678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575636198" sldId="2147483679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589656134" sldId="2147483680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686371495" sldId="2147483681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71929788" sldId="2147483682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9.707" v="184"/>
          <pc:sldLayoutMkLst>
            <pc:docMk/>
            <pc:sldMasterMk cId="1740869310" sldId="2147483672"/>
            <pc:sldLayoutMk cId="3888276237" sldId="2147483683"/>
          </pc:sldLayoutMkLst>
        </pc:sldLayoutChg>
      </pc:sldMasterChg>
      <pc:sldMasterChg chg="add del addSldLayout delSldLayout modSldLayout">
        <pc:chgData name="Freburg, Daniel" userId="S::djfrebu@ilstu.edu::3e4de2dd-c438-4e92-a8e7-c5110dc1a99a" providerId="AD" clId="Web-{097344EE-BE0E-4F83-9911-D1D6847D94E4}" dt="2021-09-11T00:46:11.738" v="183"/>
        <pc:sldMasterMkLst>
          <pc:docMk/>
          <pc:sldMasterMk cId="1056521219" sldId="2147483684"/>
        </pc:sldMasterMkLst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3925898762" sldId="2147483685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1917593966" sldId="2147483686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2737536291" sldId="2147483687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3674435667" sldId="2147483688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2159882183" sldId="2147483689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1452328456" sldId="2147483690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9197315" sldId="2147483691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2498164641" sldId="2147483692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3227290566" sldId="2147483693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2446329117" sldId="2147483694"/>
          </pc:sldLayoutMkLst>
        </pc:sldLayoutChg>
        <pc:sldLayoutChg chg="add del mod replId">
          <pc:chgData name="Freburg, Daniel" userId="S::djfrebu@ilstu.edu::3e4de2dd-c438-4e92-a8e7-c5110dc1a99a" providerId="AD" clId="Web-{097344EE-BE0E-4F83-9911-D1D6847D94E4}" dt="2021-09-11T00:46:11.738" v="183"/>
          <pc:sldLayoutMkLst>
            <pc:docMk/>
            <pc:sldMasterMk cId="1056521219" sldId="2147483684"/>
            <pc:sldLayoutMk cId="3648570665" sldId="2147483695"/>
          </pc:sldLayoutMkLst>
        </pc:sldLayoutChg>
      </pc:sldMasterChg>
      <pc:sldMasterChg chg="add mod setBg addSldLayout modSldLayout">
        <pc:chgData name="Freburg, Daniel" userId="S::djfrebu@ilstu.edu::3e4de2dd-c438-4e92-a8e7-c5110dc1a99a" providerId="AD" clId="Web-{097344EE-BE0E-4F83-9911-D1D6847D94E4}" dt="2021-09-11T00:48:45.253" v="198"/>
        <pc:sldMasterMkLst>
          <pc:docMk/>
          <pc:sldMasterMk cId="2638011299" sldId="2147483684"/>
        </pc:sldMasterMkLst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20562699" sldId="2147483685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3929516512" sldId="2147483686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2737836383" sldId="2147483687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3927152021" sldId="2147483688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615933076" sldId="2147483689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2782805989" sldId="2147483690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3025871232" sldId="2147483691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3194862015" sldId="2147483692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2375626796" sldId="2147483693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4142376577" sldId="2147483694"/>
          </pc:sldLayoutMkLst>
        </pc:sldLayoutChg>
        <pc:sldLayoutChg chg="add mod replId">
          <pc:chgData name="Freburg, Daniel" userId="S::djfrebu@ilstu.edu::3e4de2dd-c438-4e92-a8e7-c5110dc1a99a" providerId="AD" clId="Web-{097344EE-BE0E-4F83-9911-D1D6847D94E4}" dt="2021-09-11T00:48:45.253" v="198"/>
          <pc:sldLayoutMkLst>
            <pc:docMk/>
            <pc:sldMasterMk cId="2638011299" sldId="2147483684"/>
            <pc:sldLayoutMk cId="831962757" sldId="2147483695"/>
          </pc:sldLayoutMkLst>
        </pc:sldLayoutChg>
      </pc:sldMasterChg>
    </pc:docChg>
  </pc:docChgLst>
  <pc:docChgLst>
    <pc:chgData name="Agyemang, Eric" userId="S::eagyem2@ilstu.edu::936b948e-3887-4f95-bf90-88cc5bd5b322" providerId="AD" clId="Web-{6B2B352E-F61A-49D7-934B-E2E475A9E043}"/>
    <pc:docChg chg="modSld">
      <pc:chgData name="Agyemang, Eric" userId="S::eagyem2@ilstu.edu::936b948e-3887-4f95-bf90-88cc5bd5b322" providerId="AD" clId="Web-{6B2B352E-F61A-49D7-934B-E2E475A9E043}" dt="2021-09-20T19:56:03.339" v="0"/>
      <pc:docMkLst>
        <pc:docMk/>
      </pc:docMkLst>
      <pc:sldChg chg="modSp">
        <pc:chgData name="Agyemang, Eric" userId="S::eagyem2@ilstu.edu::936b948e-3887-4f95-bf90-88cc5bd5b322" providerId="AD" clId="Web-{6B2B352E-F61A-49D7-934B-E2E475A9E043}" dt="2021-09-20T19:56:03.339" v="0"/>
        <pc:sldMkLst>
          <pc:docMk/>
          <pc:sldMk cId="979327142" sldId="263"/>
        </pc:sldMkLst>
        <pc:graphicFrameChg chg="modGraphic">
          <ac:chgData name="Agyemang, Eric" userId="S::eagyem2@ilstu.edu::936b948e-3887-4f95-bf90-88cc5bd5b322" providerId="AD" clId="Web-{6B2B352E-F61A-49D7-934B-E2E475A9E043}" dt="2021-09-20T19:56:03.339" v="0"/>
          <ac:graphicFrameMkLst>
            <pc:docMk/>
            <pc:sldMk cId="979327142" sldId="263"/>
            <ac:graphicFrameMk id="4" creationId="{6CB4BAD8-8F98-4DF8-AB52-55F59E8E3F7E}"/>
          </ac:graphicFrameMkLst>
        </pc:graphicFrameChg>
      </pc:sldChg>
    </pc:docChg>
  </pc:docChgLst>
  <pc:docChgLst>
    <pc:chgData name="Konda, Pranavi" userId="S::pkonda1@ilstu.edu::1553727e-a052-4bbe-b3e2-5dfcf8d12be4" providerId="AD" clId="Web-{75D7B2A7-5647-4A8A-AE0B-E3840CB70299}"/>
    <pc:docChg chg="addSld modSld sldOrd">
      <pc:chgData name="Konda, Pranavi" userId="S::pkonda1@ilstu.edu::1553727e-a052-4bbe-b3e2-5dfcf8d12be4" providerId="AD" clId="Web-{75D7B2A7-5647-4A8A-AE0B-E3840CB70299}" dt="2021-09-20T04:00:20.388" v="3884" actId="20577"/>
      <pc:docMkLst>
        <pc:docMk/>
      </pc:docMkLst>
      <pc:sldChg chg="addSp modSp mod setBg">
        <pc:chgData name="Konda, Pranavi" userId="S::pkonda1@ilstu.edu::1553727e-a052-4bbe-b3e2-5dfcf8d12be4" providerId="AD" clId="Web-{75D7B2A7-5647-4A8A-AE0B-E3840CB70299}" dt="2021-09-20T03:59:35.747" v="3879" actId="20577"/>
        <pc:sldMkLst>
          <pc:docMk/>
          <pc:sldMk cId="109857222" sldId="256"/>
        </pc:sldMkLst>
        <pc:spChg chg="mod">
          <ac:chgData name="Konda, Pranavi" userId="S::pkonda1@ilstu.edu::1553727e-a052-4bbe-b3e2-5dfcf8d12be4" providerId="AD" clId="Web-{75D7B2A7-5647-4A8A-AE0B-E3840CB70299}" dt="2021-09-20T03:47:34.809" v="38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onda, Pranavi" userId="S::pkonda1@ilstu.edu::1553727e-a052-4bbe-b3e2-5dfcf8d12be4" providerId="AD" clId="Web-{75D7B2A7-5647-4A8A-AE0B-E3840CB70299}" dt="2021-09-20T03:59:35.747" v="387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Konda, Pranavi" userId="S::pkonda1@ilstu.edu::1553727e-a052-4bbe-b3e2-5dfcf8d12be4" providerId="AD" clId="Web-{75D7B2A7-5647-4A8A-AE0B-E3840CB70299}" dt="2021-09-20T01:48:49.765" v="2804"/>
          <ac:spMkLst>
            <pc:docMk/>
            <pc:sldMk cId="109857222" sldId="256"/>
            <ac:spMk id="11" creationId="{73C994B4-9721-4148-9EEC-6793CECDE8DD}"/>
          </ac:spMkLst>
        </pc:spChg>
        <pc:spChg chg="add">
          <ac:chgData name="Konda, Pranavi" userId="S::pkonda1@ilstu.edu::1553727e-a052-4bbe-b3e2-5dfcf8d12be4" providerId="AD" clId="Web-{75D7B2A7-5647-4A8A-AE0B-E3840CB70299}" dt="2021-09-20T01:48:49.765" v="2804"/>
          <ac:spMkLst>
            <pc:docMk/>
            <pc:sldMk cId="109857222" sldId="256"/>
            <ac:spMk id="16" creationId="{F9D95E49-763A-4886-B038-82F734740554}"/>
          </ac:spMkLst>
        </pc:spChg>
        <pc:spChg chg="add">
          <ac:chgData name="Konda, Pranavi" userId="S::pkonda1@ilstu.edu::1553727e-a052-4bbe-b3e2-5dfcf8d12be4" providerId="AD" clId="Web-{75D7B2A7-5647-4A8A-AE0B-E3840CB70299}" dt="2021-09-20T01:48:49.765" v="2804"/>
          <ac:spMkLst>
            <pc:docMk/>
            <pc:sldMk cId="109857222" sldId="256"/>
            <ac:spMk id="18" creationId="{4CFF0AC4-A2FF-4129-AEF6-8049AF6A90C9}"/>
          </ac:spMkLst>
        </pc:spChg>
        <pc:spChg chg="add">
          <ac:chgData name="Konda, Pranavi" userId="S::pkonda1@ilstu.edu::1553727e-a052-4bbe-b3e2-5dfcf8d12be4" providerId="AD" clId="Web-{75D7B2A7-5647-4A8A-AE0B-E3840CB70299}" dt="2021-09-20T01:48:49.765" v="2804"/>
          <ac:spMkLst>
            <pc:docMk/>
            <pc:sldMk cId="109857222" sldId="256"/>
            <ac:spMk id="20" creationId="{285EE6CD-C61E-4F22-9787-1ADF1D3EB25E}"/>
          </ac:spMkLst>
        </pc:spChg>
        <pc:picChg chg="mod">
          <ac:chgData name="Konda, Pranavi" userId="S::pkonda1@ilstu.edu::1553727e-a052-4bbe-b3e2-5dfcf8d12be4" providerId="AD" clId="Web-{75D7B2A7-5647-4A8A-AE0B-E3840CB70299}" dt="2021-09-20T01:50:30.937" v="2833" actId="1076"/>
          <ac:picMkLst>
            <pc:docMk/>
            <pc:sldMk cId="109857222" sldId="256"/>
            <ac:picMk id="9" creationId="{1D3A6FCA-5EA7-4179-B657-D4A98949C8A8}"/>
          </ac:picMkLst>
        </pc:picChg>
        <pc:cxnChg chg="add">
          <ac:chgData name="Konda, Pranavi" userId="S::pkonda1@ilstu.edu::1553727e-a052-4bbe-b3e2-5dfcf8d12be4" providerId="AD" clId="Web-{75D7B2A7-5647-4A8A-AE0B-E3840CB70299}" dt="2021-09-20T01:48:49.765" v="2804"/>
          <ac:cxnSpMkLst>
            <pc:docMk/>
            <pc:sldMk cId="109857222" sldId="256"/>
            <ac:cxnSpMk id="22" creationId="{5D28AB17-F6FA-4C53-B3E3-D0A39D4A33C0}"/>
          </ac:cxnSpMkLst>
        </pc:cxnChg>
        <pc:cxnChg chg="add">
          <ac:chgData name="Konda, Pranavi" userId="S::pkonda1@ilstu.edu::1553727e-a052-4bbe-b3e2-5dfcf8d12be4" providerId="AD" clId="Web-{75D7B2A7-5647-4A8A-AE0B-E3840CB70299}" dt="2021-09-20T01:48:49.765" v="2804"/>
          <ac:cxnSpMkLst>
            <pc:docMk/>
            <pc:sldMk cId="109857222" sldId="256"/>
            <ac:cxnSpMk id="24" creationId="{3EFADC67-92A1-44FB-8691-D8CD71A21EFA}"/>
          </ac:cxnSpMkLst>
        </pc:cxnChg>
      </pc:sldChg>
      <pc:sldChg chg="modSp">
        <pc:chgData name="Konda, Pranavi" userId="S::pkonda1@ilstu.edu::1553727e-a052-4bbe-b3e2-5dfcf8d12be4" providerId="AD" clId="Web-{75D7B2A7-5647-4A8A-AE0B-E3840CB70299}" dt="2021-09-20T02:11:55.739" v="2936" actId="20577"/>
        <pc:sldMkLst>
          <pc:docMk/>
          <pc:sldMk cId="813034009" sldId="257"/>
        </pc:sldMkLst>
        <pc:spChg chg="mod">
          <ac:chgData name="Konda, Pranavi" userId="S::pkonda1@ilstu.edu::1553727e-a052-4bbe-b3e2-5dfcf8d12be4" providerId="AD" clId="Web-{75D7B2A7-5647-4A8A-AE0B-E3840CB70299}" dt="2021-09-19T23:04:05.880" v="5" actId="20577"/>
          <ac:spMkLst>
            <pc:docMk/>
            <pc:sldMk cId="813034009" sldId="257"/>
            <ac:spMk id="2" creationId="{DBAFB61C-789C-4AF5-8078-3D2F36D97BAF}"/>
          </ac:spMkLst>
        </pc:spChg>
        <pc:spChg chg="mod">
          <ac:chgData name="Konda, Pranavi" userId="S::pkonda1@ilstu.edu::1553727e-a052-4bbe-b3e2-5dfcf8d12be4" providerId="AD" clId="Web-{75D7B2A7-5647-4A8A-AE0B-E3840CB70299}" dt="2021-09-20T02:11:55.739" v="2936" actId="20577"/>
          <ac:spMkLst>
            <pc:docMk/>
            <pc:sldMk cId="813034009" sldId="257"/>
            <ac:spMk id="3" creationId="{7DFE71BE-DCF1-435F-989E-E0A7E82FCAD8}"/>
          </ac:spMkLst>
        </pc:spChg>
      </pc:sldChg>
      <pc:sldChg chg="modSp">
        <pc:chgData name="Konda, Pranavi" userId="S::pkonda1@ilstu.edu::1553727e-a052-4bbe-b3e2-5dfcf8d12be4" providerId="AD" clId="Web-{75D7B2A7-5647-4A8A-AE0B-E3840CB70299}" dt="2021-09-20T03:21:40.819" v="3691" actId="20577"/>
        <pc:sldMkLst>
          <pc:docMk/>
          <pc:sldMk cId="1381217854" sldId="258"/>
        </pc:sldMkLst>
        <pc:spChg chg="mod">
          <ac:chgData name="Konda, Pranavi" userId="S::pkonda1@ilstu.edu::1553727e-a052-4bbe-b3e2-5dfcf8d12be4" providerId="AD" clId="Web-{75D7B2A7-5647-4A8A-AE0B-E3840CB70299}" dt="2021-09-19T23:22:26.606" v="318" actId="14100"/>
          <ac:spMkLst>
            <pc:docMk/>
            <pc:sldMk cId="1381217854" sldId="258"/>
            <ac:spMk id="2" creationId="{E693BB4D-E591-4E6D-BA94-699C341EDD25}"/>
          </ac:spMkLst>
        </pc:spChg>
        <pc:spChg chg="mod">
          <ac:chgData name="Konda, Pranavi" userId="S::pkonda1@ilstu.edu::1553727e-a052-4bbe-b3e2-5dfcf8d12be4" providerId="AD" clId="Web-{75D7B2A7-5647-4A8A-AE0B-E3840CB70299}" dt="2021-09-20T03:21:40.819" v="3691" actId="20577"/>
          <ac:spMkLst>
            <pc:docMk/>
            <pc:sldMk cId="1381217854" sldId="258"/>
            <ac:spMk id="3" creationId="{7E8FCCAD-4172-4B4A-80ED-2EB79D240C56}"/>
          </ac:spMkLst>
        </pc:spChg>
      </pc:sldChg>
      <pc:sldChg chg="addSp delSp modSp">
        <pc:chgData name="Konda, Pranavi" userId="S::pkonda1@ilstu.edu::1553727e-a052-4bbe-b3e2-5dfcf8d12be4" providerId="AD" clId="Web-{75D7B2A7-5647-4A8A-AE0B-E3840CB70299}" dt="2021-09-20T03:25:57.132" v="3803"/>
        <pc:sldMkLst>
          <pc:docMk/>
          <pc:sldMk cId="1280474917" sldId="259"/>
        </pc:sldMkLst>
        <pc:spChg chg="mod">
          <ac:chgData name="Konda, Pranavi" userId="S::pkonda1@ilstu.edu::1553727e-a052-4bbe-b3e2-5dfcf8d12be4" providerId="AD" clId="Web-{75D7B2A7-5647-4A8A-AE0B-E3840CB70299}" dt="2021-09-20T01:54:34.626" v="2883" actId="20577"/>
          <ac:spMkLst>
            <pc:docMk/>
            <pc:sldMk cId="1280474917" sldId="259"/>
            <ac:spMk id="2" creationId="{4418F9C6-08FF-4B67-A06A-FFF5A5E66390}"/>
          </ac:spMkLst>
        </pc:spChg>
        <pc:spChg chg="del mod">
          <ac:chgData name="Konda, Pranavi" userId="S::pkonda1@ilstu.edu::1553727e-a052-4bbe-b3e2-5dfcf8d12be4" providerId="AD" clId="Web-{75D7B2A7-5647-4A8A-AE0B-E3840CB70299}" dt="2021-09-19T23:51:37.876" v="427"/>
          <ac:spMkLst>
            <pc:docMk/>
            <pc:sldMk cId="1280474917" sldId="259"/>
            <ac:spMk id="3" creationId="{51F1BBCA-4A19-418D-BB1A-86F745278422}"/>
          </ac:spMkLst>
        </pc:spChg>
        <pc:spChg chg="add mod">
          <ac:chgData name="Konda, Pranavi" userId="S::pkonda1@ilstu.edu::1553727e-a052-4bbe-b3e2-5dfcf8d12be4" providerId="AD" clId="Web-{75D7B2A7-5647-4A8A-AE0B-E3840CB70299}" dt="2021-09-19T23:51:37.892" v="429"/>
          <ac:spMkLst>
            <pc:docMk/>
            <pc:sldMk cId="1280474917" sldId="259"/>
            <ac:spMk id="6" creationId="{ED5F037E-A76F-4380-A446-C37E65C75BB8}"/>
          </ac:spMkLst>
        </pc:spChg>
        <pc:graphicFrameChg chg="add mod ord modGraphic">
          <ac:chgData name="Konda, Pranavi" userId="S::pkonda1@ilstu.edu::1553727e-a052-4bbe-b3e2-5dfcf8d12be4" providerId="AD" clId="Web-{75D7B2A7-5647-4A8A-AE0B-E3840CB70299}" dt="2021-09-20T03:25:57.132" v="3803"/>
          <ac:graphicFrameMkLst>
            <pc:docMk/>
            <pc:sldMk cId="1280474917" sldId="259"/>
            <ac:graphicFrameMk id="5" creationId="{D55F1D70-204E-4809-AAEB-FE01055C348D}"/>
          </ac:graphicFrameMkLst>
        </pc:graphicFrameChg>
      </pc:sldChg>
      <pc:sldChg chg="modSp">
        <pc:chgData name="Konda, Pranavi" userId="S::pkonda1@ilstu.edu::1553727e-a052-4bbe-b3e2-5dfcf8d12be4" providerId="AD" clId="Web-{75D7B2A7-5647-4A8A-AE0B-E3840CB70299}" dt="2021-09-20T04:00:20.388" v="3884" actId="20577"/>
        <pc:sldMkLst>
          <pc:docMk/>
          <pc:sldMk cId="798948727" sldId="260"/>
        </pc:sldMkLst>
        <pc:spChg chg="mod">
          <ac:chgData name="Konda, Pranavi" userId="S::pkonda1@ilstu.edu::1553727e-a052-4bbe-b3e2-5dfcf8d12be4" providerId="AD" clId="Web-{75D7B2A7-5647-4A8A-AE0B-E3840CB70299}" dt="2021-09-20T00:17:16.070" v="639" actId="20577"/>
          <ac:spMkLst>
            <pc:docMk/>
            <pc:sldMk cId="798948727" sldId="260"/>
            <ac:spMk id="2" creationId="{ED67BDC2-9430-4EFA-9826-CBC7528FAF56}"/>
          </ac:spMkLst>
        </pc:spChg>
        <pc:spChg chg="mod">
          <ac:chgData name="Konda, Pranavi" userId="S::pkonda1@ilstu.edu::1553727e-a052-4bbe-b3e2-5dfcf8d12be4" providerId="AD" clId="Web-{75D7B2A7-5647-4A8A-AE0B-E3840CB70299}" dt="2021-09-20T04:00:20.388" v="3884" actId="20577"/>
          <ac:spMkLst>
            <pc:docMk/>
            <pc:sldMk cId="798948727" sldId="260"/>
            <ac:spMk id="3" creationId="{5238970A-2976-4FA8-860A-0CB85B912E2A}"/>
          </ac:spMkLst>
        </pc:spChg>
      </pc:sldChg>
      <pc:sldChg chg="modSp">
        <pc:chgData name="Konda, Pranavi" userId="S::pkonda1@ilstu.edu::1553727e-a052-4bbe-b3e2-5dfcf8d12be4" providerId="AD" clId="Web-{75D7B2A7-5647-4A8A-AE0B-E3840CB70299}" dt="2021-09-20T02:26:36.930" v="3232" actId="20577"/>
        <pc:sldMkLst>
          <pc:docMk/>
          <pc:sldMk cId="2289094938" sldId="261"/>
        </pc:sldMkLst>
        <pc:spChg chg="mod">
          <ac:chgData name="Konda, Pranavi" userId="S::pkonda1@ilstu.edu::1553727e-a052-4bbe-b3e2-5dfcf8d12be4" providerId="AD" clId="Web-{75D7B2A7-5647-4A8A-AE0B-E3840CB70299}" dt="2021-09-20T00:17:27.664" v="641" actId="20577"/>
          <ac:spMkLst>
            <pc:docMk/>
            <pc:sldMk cId="2289094938" sldId="261"/>
            <ac:spMk id="2" creationId="{05785F02-40AC-49D6-BC2A-5D4BDBA5D74F}"/>
          </ac:spMkLst>
        </pc:spChg>
        <pc:spChg chg="mod">
          <ac:chgData name="Konda, Pranavi" userId="S::pkonda1@ilstu.edu::1553727e-a052-4bbe-b3e2-5dfcf8d12be4" providerId="AD" clId="Web-{75D7B2A7-5647-4A8A-AE0B-E3840CB70299}" dt="2021-09-20T02:26:36.930" v="3232" actId="20577"/>
          <ac:spMkLst>
            <pc:docMk/>
            <pc:sldMk cId="2289094938" sldId="261"/>
            <ac:spMk id="3" creationId="{D34ADB20-CE4A-41B4-9EAC-FF98043E3C04}"/>
          </ac:spMkLst>
        </pc:spChg>
      </pc:sldChg>
      <pc:sldChg chg="modSp">
        <pc:chgData name="Konda, Pranavi" userId="S::pkonda1@ilstu.edu::1553727e-a052-4bbe-b3e2-5dfcf8d12be4" providerId="AD" clId="Web-{75D7B2A7-5647-4A8A-AE0B-E3840CB70299}" dt="2021-09-20T03:34:07.087" v="3828" actId="20577"/>
        <pc:sldMkLst>
          <pc:docMk/>
          <pc:sldMk cId="3736004831" sldId="262"/>
        </pc:sldMkLst>
        <pc:spChg chg="mod">
          <ac:chgData name="Konda, Pranavi" userId="S::pkonda1@ilstu.edu::1553727e-a052-4bbe-b3e2-5dfcf8d12be4" providerId="AD" clId="Web-{75D7B2A7-5647-4A8A-AE0B-E3840CB70299}" dt="2021-09-20T00:48:34.203" v="962" actId="20577"/>
          <ac:spMkLst>
            <pc:docMk/>
            <pc:sldMk cId="3736004831" sldId="262"/>
            <ac:spMk id="2" creationId="{9155962E-A2B6-4ECB-97B4-687C2A805EB5}"/>
          </ac:spMkLst>
        </pc:spChg>
        <pc:spChg chg="mod">
          <ac:chgData name="Konda, Pranavi" userId="S::pkonda1@ilstu.edu::1553727e-a052-4bbe-b3e2-5dfcf8d12be4" providerId="AD" clId="Web-{75D7B2A7-5647-4A8A-AE0B-E3840CB70299}" dt="2021-09-20T03:34:07.087" v="3828" actId="20577"/>
          <ac:spMkLst>
            <pc:docMk/>
            <pc:sldMk cId="3736004831" sldId="262"/>
            <ac:spMk id="3" creationId="{BE3692FA-AB16-4E6F-A0BD-699F6ECA6A15}"/>
          </ac:spMkLst>
        </pc:spChg>
      </pc:sldChg>
      <pc:sldChg chg="modSp ord">
        <pc:chgData name="Konda, Pranavi" userId="S::pkonda1@ilstu.edu::1553727e-a052-4bbe-b3e2-5dfcf8d12be4" providerId="AD" clId="Web-{75D7B2A7-5647-4A8A-AE0B-E3840CB70299}" dt="2021-09-20T01:13:30.850" v="1708"/>
        <pc:sldMkLst>
          <pc:docMk/>
          <pc:sldMk cId="979327142" sldId="263"/>
        </pc:sldMkLst>
        <pc:spChg chg="mod">
          <ac:chgData name="Konda, Pranavi" userId="S::pkonda1@ilstu.edu::1553727e-a052-4bbe-b3e2-5dfcf8d12be4" providerId="AD" clId="Web-{75D7B2A7-5647-4A8A-AE0B-E3840CB70299}" dt="2021-09-20T01:12:56.616" v="1698" actId="20577"/>
          <ac:spMkLst>
            <pc:docMk/>
            <pc:sldMk cId="979327142" sldId="263"/>
            <ac:spMk id="2" creationId="{DA45E07A-BBD4-4DA9-A219-A937223AD7AA}"/>
          </ac:spMkLst>
        </pc:spChg>
        <pc:graphicFrameChg chg="mod modGraphic">
          <ac:chgData name="Konda, Pranavi" userId="S::pkonda1@ilstu.edu::1553727e-a052-4bbe-b3e2-5dfcf8d12be4" providerId="AD" clId="Web-{75D7B2A7-5647-4A8A-AE0B-E3840CB70299}" dt="2021-09-20T01:13:30.850" v="1708"/>
          <ac:graphicFrameMkLst>
            <pc:docMk/>
            <pc:sldMk cId="979327142" sldId="263"/>
            <ac:graphicFrameMk id="4" creationId="{6CB4BAD8-8F98-4DF8-AB52-55F59E8E3F7E}"/>
          </ac:graphicFrameMkLst>
        </pc:graphicFrameChg>
      </pc:sldChg>
      <pc:sldChg chg="modSp">
        <pc:chgData name="Konda, Pranavi" userId="S::pkonda1@ilstu.edu::1553727e-a052-4bbe-b3e2-5dfcf8d12be4" providerId="AD" clId="Web-{75D7B2A7-5647-4A8A-AE0B-E3840CB70299}" dt="2021-09-20T01:14:23.022" v="1752"/>
        <pc:sldMkLst>
          <pc:docMk/>
          <pc:sldMk cId="696792929" sldId="264"/>
        </pc:sldMkLst>
        <pc:spChg chg="mod">
          <ac:chgData name="Konda, Pranavi" userId="S::pkonda1@ilstu.edu::1553727e-a052-4bbe-b3e2-5dfcf8d12be4" providerId="AD" clId="Web-{75D7B2A7-5647-4A8A-AE0B-E3840CB70299}" dt="2021-09-20T01:14:09.960" v="1729" actId="20577"/>
          <ac:spMkLst>
            <pc:docMk/>
            <pc:sldMk cId="696792929" sldId="264"/>
            <ac:spMk id="2" creationId="{27568A87-43AA-419A-BCA9-41A2639DA760}"/>
          </ac:spMkLst>
        </pc:spChg>
        <pc:graphicFrameChg chg="mod modGraphic">
          <ac:chgData name="Konda, Pranavi" userId="S::pkonda1@ilstu.edu::1553727e-a052-4bbe-b3e2-5dfcf8d12be4" providerId="AD" clId="Web-{75D7B2A7-5647-4A8A-AE0B-E3840CB70299}" dt="2021-09-20T01:14:23.022" v="1752"/>
          <ac:graphicFrameMkLst>
            <pc:docMk/>
            <pc:sldMk cId="696792929" sldId="264"/>
            <ac:graphicFrameMk id="6" creationId="{27BB9843-D47B-4673-9BA9-4B7FBDF6F3F2}"/>
          </ac:graphicFrameMkLst>
        </pc:graphicFrameChg>
      </pc:sldChg>
      <pc:sldChg chg="modSp">
        <pc:chgData name="Konda, Pranavi" userId="S::pkonda1@ilstu.edu::1553727e-a052-4bbe-b3e2-5dfcf8d12be4" providerId="AD" clId="Web-{75D7B2A7-5647-4A8A-AE0B-E3840CB70299}" dt="2021-09-20T02:46:29.872" v="3438" actId="20577"/>
        <pc:sldMkLst>
          <pc:docMk/>
          <pc:sldMk cId="3757739000" sldId="265"/>
        </pc:sldMkLst>
        <pc:spChg chg="mod">
          <ac:chgData name="Konda, Pranavi" userId="S::pkonda1@ilstu.edu::1553727e-a052-4bbe-b3e2-5dfcf8d12be4" providerId="AD" clId="Web-{75D7B2A7-5647-4A8A-AE0B-E3840CB70299}" dt="2021-09-20T01:26:21.947" v="1914" actId="14100"/>
          <ac:spMkLst>
            <pc:docMk/>
            <pc:sldMk cId="3757739000" sldId="265"/>
            <ac:spMk id="2" creationId="{0E1B49B3-8CD3-46A1-803D-80C4B69D8E96}"/>
          </ac:spMkLst>
        </pc:spChg>
        <pc:spChg chg="mod">
          <ac:chgData name="Konda, Pranavi" userId="S::pkonda1@ilstu.edu::1553727e-a052-4bbe-b3e2-5dfcf8d12be4" providerId="AD" clId="Web-{75D7B2A7-5647-4A8A-AE0B-E3840CB70299}" dt="2021-09-20T02:46:29.872" v="3438" actId="20577"/>
          <ac:spMkLst>
            <pc:docMk/>
            <pc:sldMk cId="3757739000" sldId="265"/>
            <ac:spMk id="3" creationId="{C46FA581-589F-472C-8EAC-8D10FDC812E7}"/>
          </ac:spMkLst>
        </pc:spChg>
      </pc:sldChg>
      <pc:sldChg chg="modSp">
        <pc:chgData name="Konda, Pranavi" userId="S::pkonda1@ilstu.edu::1553727e-a052-4bbe-b3e2-5dfcf8d12be4" providerId="AD" clId="Web-{75D7B2A7-5647-4A8A-AE0B-E3840CB70299}" dt="2021-09-20T03:04:21.142" v="3627" actId="20577"/>
        <pc:sldMkLst>
          <pc:docMk/>
          <pc:sldMk cId="1746614584" sldId="266"/>
        </pc:sldMkLst>
        <pc:spChg chg="mod">
          <ac:chgData name="Konda, Pranavi" userId="S::pkonda1@ilstu.edu::1553727e-a052-4bbe-b3e2-5dfcf8d12be4" providerId="AD" clId="Web-{75D7B2A7-5647-4A8A-AE0B-E3840CB70299}" dt="2021-09-20T02:48:33.951" v="3527" actId="20577"/>
          <ac:spMkLst>
            <pc:docMk/>
            <pc:sldMk cId="1746614584" sldId="266"/>
            <ac:spMk id="2" creationId="{6D148911-7C6E-474D-8ECD-0BC88D008F96}"/>
          </ac:spMkLst>
        </pc:spChg>
        <pc:spChg chg="mod">
          <ac:chgData name="Konda, Pranavi" userId="S::pkonda1@ilstu.edu::1553727e-a052-4bbe-b3e2-5dfcf8d12be4" providerId="AD" clId="Web-{75D7B2A7-5647-4A8A-AE0B-E3840CB70299}" dt="2021-09-20T03:04:21.142" v="3627" actId="20577"/>
          <ac:spMkLst>
            <pc:docMk/>
            <pc:sldMk cId="1746614584" sldId="266"/>
            <ac:spMk id="3" creationId="{E676D1A4-50AD-418D-B1F9-1F1909DA37FB}"/>
          </ac:spMkLst>
        </pc:spChg>
      </pc:sldChg>
      <pc:sldChg chg="addSp modSp new">
        <pc:chgData name="Konda, Pranavi" userId="S::pkonda1@ilstu.edu::1553727e-a052-4bbe-b3e2-5dfcf8d12be4" providerId="AD" clId="Web-{75D7B2A7-5647-4A8A-AE0B-E3840CB70299}" dt="2021-09-20T01:26:04.384" v="1910"/>
        <pc:sldMkLst>
          <pc:docMk/>
          <pc:sldMk cId="777967227" sldId="267"/>
        </pc:sldMkLst>
        <pc:spChg chg="mod">
          <ac:chgData name="Konda, Pranavi" userId="S::pkonda1@ilstu.edu::1553727e-a052-4bbe-b3e2-5dfcf8d12be4" providerId="AD" clId="Web-{75D7B2A7-5647-4A8A-AE0B-E3840CB70299}" dt="2021-09-20T01:13:50.663" v="1710" actId="20577"/>
          <ac:spMkLst>
            <pc:docMk/>
            <pc:sldMk cId="777967227" sldId="267"/>
            <ac:spMk id="2" creationId="{A1E0CB03-D297-470C-B432-D074E51F7672}"/>
          </ac:spMkLst>
        </pc:spChg>
        <pc:spChg chg="add">
          <ac:chgData name="Konda, Pranavi" userId="S::pkonda1@ilstu.edu::1553727e-a052-4bbe-b3e2-5dfcf8d12be4" providerId="AD" clId="Web-{75D7B2A7-5647-4A8A-AE0B-E3840CB70299}" dt="2021-09-20T01:10:00.662" v="1537"/>
          <ac:spMkLst>
            <pc:docMk/>
            <pc:sldMk cId="777967227" sldId="267"/>
            <ac:spMk id="4" creationId="{2B9EF548-9106-4298-92D1-86DBF273E1AA}"/>
          </ac:spMkLst>
        </pc:spChg>
        <pc:spChg chg="add mod">
          <ac:chgData name="Konda, Pranavi" userId="S::pkonda1@ilstu.edu::1553727e-a052-4bbe-b3e2-5dfcf8d12be4" providerId="AD" clId="Web-{75D7B2A7-5647-4A8A-AE0B-E3840CB70299}" dt="2021-09-20T01:25:45.806" v="1909" actId="20577"/>
          <ac:spMkLst>
            <pc:docMk/>
            <pc:sldMk cId="777967227" sldId="267"/>
            <ac:spMk id="6" creationId="{949F1D22-D685-4854-AA7B-90DA133EF645}"/>
          </ac:spMkLst>
        </pc:spChg>
        <pc:graphicFrameChg chg="mod modGraphic">
          <ac:chgData name="Konda, Pranavi" userId="S::pkonda1@ilstu.edu::1553727e-a052-4bbe-b3e2-5dfcf8d12be4" providerId="AD" clId="Web-{75D7B2A7-5647-4A8A-AE0B-E3840CB70299}" dt="2021-09-20T01:26:04.384" v="1910"/>
          <ac:graphicFrameMkLst>
            <pc:docMk/>
            <pc:sldMk cId="777967227" sldId="267"/>
            <ac:graphicFrameMk id="5" creationId="{E081A246-7214-4AC5-902C-3AC6D4D934E1}"/>
          </ac:graphicFrameMkLst>
        </pc:graphicFrameChg>
      </pc:sldChg>
      <pc:sldChg chg="delSp modSp new">
        <pc:chgData name="Konda, Pranavi" userId="S::pkonda1@ilstu.edu::1553727e-a052-4bbe-b3e2-5dfcf8d12be4" providerId="AD" clId="Web-{75D7B2A7-5647-4A8A-AE0B-E3840CB70299}" dt="2021-09-20T02:53:28.124" v="3614" actId="20577"/>
        <pc:sldMkLst>
          <pc:docMk/>
          <pc:sldMk cId="3368639433" sldId="268"/>
        </pc:sldMkLst>
        <pc:spChg chg="del">
          <ac:chgData name="Konda, Pranavi" userId="S::pkonda1@ilstu.edu::1553727e-a052-4bbe-b3e2-5dfcf8d12be4" providerId="AD" clId="Web-{75D7B2A7-5647-4A8A-AE0B-E3840CB70299}" dt="2021-09-20T01:37:04.700" v="2423"/>
          <ac:spMkLst>
            <pc:docMk/>
            <pc:sldMk cId="3368639433" sldId="268"/>
            <ac:spMk id="2" creationId="{526D8C33-5651-428A-B0FC-53F01C3ED2D4}"/>
          </ac:spMkLst>
        </pc:spChg>
        <pc:spChg chg="mod">
          <ac:chgData name="Konda, Pranavi" userId="S::pkonda1@ilstu.edu::1553727e-a052-4bbe-b3e2-5dfcf8d12be4" providerId="AD" clId="Web-{75D7B2A7-5647-4A8A-AE0B-E3840CB70299}" dt="2021-09-20T02:53:28.124" v="3614" actId="20577"/>
          <ac:spMkLst>
            <pc:docMk/>
            <pc:sldMk cId="3368639433" sldId="268"/>
            <ac:spMk id="3" creationId="{F684F4EC-069B-42D7-8253-279CB0073B75}"/>
          </ac:spMkLst>
        </pc:spChg>
      </pc:sldChg>
      <pc:sldChg chg="addSp delSp modSp new mod setBg addAnim">
        <pc:chgData name="Konda, Pranavi" userId="S::pkonda1@ilstu.edu::1553727e-a052-4bbe-b3e2-5dfcf8d12be4" providerId="AD" clId="Web-{75D7B2A7-5647-4A8A-AE0B-E3840CB70299}" dt="2021-09-20T02:03:48.425" v="2924" actId="20577"/>
        <pc:sldMkLst>
          <pc:docMk/>
          <pc:sldMk cId="671723433" sldId="269"/>
        </pc:sldMkLst>
        <pc:spChg chg="mod">
          <ac:chgData name="Konda, Pranavi" userId="S::pkonda1@ilstu.edu::1553727e-a052-4bbe-b3e2-5dfcf8d12be4" providerId="AD" clId="Web-{75D7B2A7-5647-4A8A-AE0B-E3840CB70299}" dt="2021-09-20T02:03:48.425" v="2924" actId="20577"/>
          <ac:spMkLst>
            <pc:docMk/>
            <pc:sldMk cId="671723433" sldId="269"/>
            <ac:spMk id="2" creationId="{CA836EE5-BD9A-446B-A4BF-03453454FE8D}"/>
          </ac:spMkLst>
        </pc:spChg>
        <pc:spChg chg="add">
          <ac:chgData name="Konda, Pranavi" userId="S::pkonda1@ilstu.edu::1553727e-a052-4bbe-b3e2-5dfcf8d12be4" providerId="AD" clId="Web-{75D7B2A7-5647-4A8A-AE0B-E3840CB70299}" dt="2021-09-20T02:03:08.721" v="2917"/>
          <ac:spMkLst>
            <pc:docMk/>
            <pc:sldMk cId="671723433" sldId="269"/>
            <ac:spMk id="9" creationId="{65219498-D544-41AC-98FE-8F956EF66A62}"/>
          </ac:spMkLst>
        </pc:spChg>
        <pc:spChg chg="add">
          <ac:chgData name="Konda, Pranavi" userId="S::pkonda1@ilstu.edu::1553727e-a052-4bbe-b3e2-5dfcf8d12be4" providerId="AD" clId="Web-{75D7B2A7-5647-4A8A-AE0B-E3840CB70299}" dt="2021-09-20T02:03:08.721" v="2917"/>
          <ac:spMkLst>
            <pc:docMk/>
            <pc:sldMk cId="671723433" sldId="269"/>
            <ac:spMk id="11" creationId="{F500DBFC-17A9-4E0A-AEE2-A49F9AEEF0FD}"/>
          </ac:spMkLst>
        </pc:spChg>
        <pc:grpChg chg="add">
          <ac:chgData name="Konda, Pranavi" userId="S::pkonda1@ilstu.edu::1553727e-a052-4bbe-b3e2-5dfcf8d12be4" providerId="AD" clId="Web-{75D7B2A7-5647-4A8A-AE0B-E3840CB70299}" dt="2021-09-20T02:03:08.721" v="2917"/>
          <ac:grpSpMkLst>
            <pc:docMk/>
            <pc:sldMk cId="671723433" sldId="269"/>
            <ac:grpSpMk id="13" creationId="{D74613BB-817C-4C4F-8A24-4936F2F064C0}"/>
          </ac:grpSpMkLst>
        </pc:grpChg>
        <pc:picChg chg="add">
          <ac:chgData name="Konda, Pranavi" userId="S::pkonda1@ilstu.edu::1553727e-a052-4bbe-b3e2-5dfcf8d12be4" providerId="AD" clId="Web-{75D7B2A7-5647-4A8A-AE0B-E3840CB70299}" dt="2021-09-20T02:03:08.721" v="2917"/>
          <ac:picMkLst>
            <pc:docMk/>
            <pc:sldMk cId="671723433" sldId="269"/>
            <ac:picMk id="4" creationId="{8B5355B8-C0CE-4272-9B47-2AA802FB3CFB}"/>
          </ac:picMkLst>
        </pc:picChg>
        <pc:picChg chg="add del">
          <ac:chgData name="Konda, Pranavi" userId="S::pkonda1@ilstu.edu::1553727e-a052-4bbe-b3e2-5dfcf8d12be4" providerId="AD" clId="Web-{75D7B2A7-5647-4A8A-AE0B-E3840CB70299}" dt="2021-09-20T02:03:08.690" v="2916"/>
          <ac:picMkLst>
            <pc:docMk/>
            <pc:sldMk cId="671723433" sldId="269"/>
            <ac:picMk id="6" creationId="{CF468AD4-0E60-4D0B-B3D1-444F0383D183}"/>
          </ac:picMkLst>
        </pc:picChg>
      </pc:sldChg>
      <pc:sldChg chg="new">
        <pc:chgData name="Konda, Pranavi" userId="S::pkonda1@ilstu.edu::1553727e-a052-4bbe-b3e2-5dfcf8d12be4" providerId="AD" clId="Web-{75D7B2A7-5647-4A8A-AE0B-E3840CB70299}" dt="2021-09-20T02:31:06.353" v="3240"/>
        <pc:sldMkLst>
          <pc:docMk/>
          <pc:sldMk cId="3938005725" sldId="270"/>
        </pc:sldMkLst>
      </pc:sldChg>
      <pc:sldChg chg="modSp">
        <pc:chgData name="Konda, Pranavi" userId="S::pkonda1@ilstu.edu::1553727e-a052-4bbe-b3e2-5dfcf8d12be4" providerId="AD" clId="Web-{75D7B2A7-5647-4A8A-AE0B-E3840CB70299}" dt="2021-09-20T03:49:00.778" v="3873"/>
        <pc:sldMkLst>
          <pc:docMk/>
          <pc:sldMk cId="1754667657" sldId="271"/>
        </pc:sldMkLst>
        <pc:spChg chg="mod">
          <ac:chgData name="Konda, Pranavi" userId="S::pkonda1@ilstu.edu::1553727e-a052-4bbe-b3e2-5dfcf8d12be4" providerId="AD" clId="Web-{75D7B2A7-5647-4A8A-AE0B-E3840CB70299}" dt="2021-09-20T03:48:11.091" v="3868" actId="20577"/>
          <ac:spMkLst>
            <pc:docMk/>
            <pc:sldMk cId="1754667657" sldId="271"/>
            <ac:spMk id="2" creationId="{9BDE9FDE-E97E-4124-ABED-4B6AB8CB7A58}"/>
          </ac:spMkLst>
        </pc:spChg>
        <pc:graphicFrameChg chg="mod modGraphic">
          <ac:chgData name="Konda, Pranavi" userId="S::pkonda1@ilstu.edu::1553727e-a052-4bbe-b3e2-5dfcf8d12be4" providerId="AD" clId="Web-{75D7B2A7-5647-4A8A-AE0B-E3840CB70299}" dt="2021-09-20T03:49:00.778" v="3873"/>
          <ac:graphicFrameMkLst>
            <pc:docMk/>
            <pc:sldMk cId="1754667657" sldId="271"/>
            <ac:graphicFrameMk id="5" creationId="{CB304098-0BC5-4048-9288-07C5411C9B8C}"/>
          </ac:graphicFrameMkLst>
        </pc:graphicFrameChg>
      </pc:sldChg>
    </pc:docChg>
  </pc:docChgLst>
  <pc:docChgLst>
    <pc:chgData name="Agyemang, Eric" userId="S::eagyem2@ilstu.edu::936b948e-3887-4f95-bf90-88cc5bd5b322" providerId="AD" clId="Web-{50E9C160-5069-43EE-9338-64E784EBE68A}"/>
    <pc:docChg chg="addSld delSld">
      <pc:chgData name="Agyemang, Eric" userId="S::eagyem2@ilstu.edu::936b948e-3887-4f95-bf90-88cc5bd5b322" providerId="AD" clId="Web-{50E9C160-5069-43EE-9338-64E784EBE68A}" dt="2021-09-20T03:40:25.221" v="1"/>
      <pc:docMkLst>
        <pc:docMk/>
      </pc:docMkLst>
      <pc:sldChg chg="new del">
        <pc:chgData name="Agyemang, Eric" userId="S::eagyem2@ilstu.edu::936b948e-3887-4f95-bf90-88cc5bd5b322" providerId="AD" clId="Web-{50E9C160-5069-43EE-9338-64E784EBE68A}" dt="2021-09-20T03:40:25.221" v="1"/>
        <pc:sldMkLst>
          <pc:docMk/>
          <pc:sldMk cId="2607138649" sldId="272"/>
        </pc:sldMkLst>
      </pc:sldChg>
    </pc:docChg>
  </pc:docChgLst>
  <pc:docChgLst>
    <pc:chgData name="Kona, Anitha" userId="b6183e80-cfb0-479e-b502-a1f0f5a4c237" providerId="ADAL" clId="{1CB4530A-C6B5-4A76-BA82-80D9FE7A73BC}"/>
    <pc:docChg chg="undo custSel addSld delSld modSld sldOrd">
      <pc:chgData name="Kona, Anitha" userId="b6183e80-cfb0-479e-b502-a1f0f5a4c237" providerId="ADAL" clId="{1CB4530A-C6B5-4A76-BA82-80D9FE7A73BC}" dt="2021-09-20T18:25:23.397" v="706" actId="6549"/>
      <pc:docMkLst>
        <pc:docMk/>
      </pc:docMkLst>
      <pc:sldChg chg="modSp mod">
        <pc:chgData name="Kona, Anitha" userId="b6183e80-cfb0-479e-b502-a1f0f5a4c237" providerId="ADAL" clId="{1CB4530A-C6B5-4A76-BA82-80D9FE7A73BC}" dt="2021-09-20T16:34:04.587" v="524" actId="1076"/>
        <pc:sldMkLst>
          <pc:docMk/>
          <pc:sldMk cId="813034009" sldId="257"/>
        </pc:sldMkLst>
        <pc:spChg chg="mod">
          <ac:chgData name="Kona, Anitha" userId="b6183e80-cfb0-479e-b502-a1f0f5a4c237" providerId="ADAL" clId="{1CB4530A-C6B5-4A76-BA82-80D9FE7A73BC}" dt="2021-09-20T16:34:04.587" v="524" actId="1076"/>
          <ac:spMkLst>
            <pc:docMk/>
            <pc:sldMk cId="813034009" sldId="257"/>
            <ac:spMk id="2" creationId="{DBAFB61C-789C-4AF5-8078-3D2F36D97BAF}"/>
          </ac:spMkLst>
        </pc:spChg>
      </pc:sldChg>
      <pc:sldChg chg="modSp del mod">
        <pc:chgData name="Kona, Anitha" userId="b6183e80-cfb0-479e-b502-a1f0f5a4c237" providerId="ADAL" clId="{1CB4530A-C6B5-4A76-BA82-80D9FE7A73BC}" dt="2021-09-20T16:36:23.990" v="590" actId="47"/>
        <pc:sldMkLst>
          <pc:docMk/>
          <pc:sldMk cId="1381217854" sldId="258"/>
        </pc:sldMkLst>
        <pc:spChg chg="mod">
          <ac:chgData name="Kona, Anitha" userId="b6183e80-cfb0-479e-b502-a1f0f5a4c237" providerId="ADAL" clId="{1CB4530A-C6B5-4A76-BA82-80D9FE7A73BC}" dt="2021-09-20T16:31:33.949" v="468" actId="21"/>
          <ac:spMkLst>
            <pc:docMk/>
            <pc:sldMk cId="1381217854" sldId="258"/>
            <ac:spMk id="3" creationId="{7E8FCCAD-4172-4B4A-80ED-2EB79D240C56}"/>
          </ac:spMkLst>
        </pc:spChg>
      </pc:sldChg>
      <pc:sldChg chg="modSp new del mod ord">
        <pc:chgData name="Kona, Anitha" userId="b6183e80-cfb0-479e-b502-a1f0f5a4c237" providerId="ADAL" clId="{1CB4530A-C6B5-4A76-BA82-80D9FE7A73BC}" dt="2021-09-20T16:22:03.442" v="225" actId="47"/>
        <pc:sldMkLst>
          <pc:docMk/>
          <pc:sldMk cId="3323358169" sldId="272"/>
        </pc:sldMkLst>
        <pc:spChg chg="mod">
          <ac:chgData name="Kona, Anitha" userId="b6183e80-cfb0-479e-b502-a1f0f5a4c237" providerId="ADAL" clId="{1CB4530A-C6B5-4A76-BA82-80D9FE7A73BC}" dt="2021-09-20T16:21:48.915" v="223" actId="20577"/>
          <ac:spMkLst>
            <pc:docMk/>
            <pc:sldMk cId="3323358169" sldId="272"/>
            <ac:spMk id="2" creationId="{6983F1F0-044E-44D2-A8C9-1B15D404518A}"/>
          </ac:spMkLst>
        </pc:spChg>
      </pc:sldChg>
      <pc:sldChg chg="modSp new mod">
        <pc:chgData name="Kona, Anitha" userId="b6183e80-cfb0-479e-b502-a1f0f5a4c237" providerId="ADAL" clId="{1CB4530A-C6B5-4A76-BA82-80D9FE7A73BC}" dt="2021-09-20T18:25:23.397" v="706" actId="6549"/>
        <pc:sldMkLst>
          <pc:docMk/>
          <pc:sldMk cId="3216623793" sldId="273"/>
        </pc:sldMkLst>
        <pc:spChg chg="mod">
          <ac:chgData name="Kona, Anitha" userId="b6183e80-cfb0-479e-b502-a1f0f5a4c237" providerId="ADAL" clId="{1CB4530A-C6B5-4A76-BA82-80D9FE7A73BC}" dt="2021-09-20T16:22:39.203" v="264" actId="108"/>
          <ac:spMkLst>
            <pc:docMk/>
            <pc:sldMk cId="3216623793" sldId="273"/>
            <ac:spMk id="2" creationId="{FBE15CA7-5474-46B8-BDA0-8A370B0F5EF1}"/>
          </ac:spMkLst>
        </pc:spChg>
        <pc:spChg chg="mod">
          <ac:chgData name="Kona, Anitha" userId="b6183e80-cfb0-479e-b502-a1f0f5a4c237" providerId="ADAL" clId="{1CB4530A-C6B5-4A76-BA82-80D9FE7A73BC}" dt="2021-09-20T18:25:23.397" v="706" actId="6549"/>
          <ac:spMkLst>
            <pc:docMk/>
            <pc:sldMk cId="3216623793" sldId="273"/>
            <ac:spMk id="3" creationId="{15E65E3E-738D-4F73-B5A6-03A3BD7DECF7}"/>
          </ac:spMkLst>
        </pc:spChg>
      </pc:sldChg>
    </pc:docChg>
  </pc:docChgLst>
  <pc:docChgLst>
    <pc:chgData name="Freburg, Daniel" userId="S::djfrebu@ilstu.edu::3e4de2dd-c438-4e92-a8e7-c5110dc1a99a" providerId="AD" clId="Web-{CCEB0D66-0F62-AF45-07FB-1FE21CD55433}"/>
    <pc:docChg chg="addSld modSld sldOrd">
      <pc:chgData name="Freburg, Daniel" userId="S::djfrebu@ilstu.edu::3e4de2dd-c438-4e92-a8e7-c5110dc1a99a" providerId="AD" clId="Web-{CCEB0D66-0F62-AF45-07FB-1FE21CD55433}" dt="2021-09-20T04:00:41.958" v="348" actId="20577"/>
      <pc:docMkLst>
        <pc:docMk/>
      </pc:docMkLst>
      <pc:sldChg chg="modSp ord">
        <pc:chgData name="Freburg, Daniel" userId="S::djfrebu@ilstu.edu::3e4de2dd-c438-4e92-a8e7-c5110dc1a99a" providerId="AD" clId="Web-{CCEB0D66-0F62-AF45-07FB-1FE21CD55433}" dt="2021-09-20T04:00:30.099" v="345" actId="20577"/>
        <pc:sldMkLst>
          <pc:docMk/>
          <pc:sldMk cId="2289094938" sldId="261"/>
        </pc:sldMkLst>
        <pc:spChg chg="mod">
          <ac:chgData name="Freburg, Daniel" userId="S::djfrebu@ilstu.edu::3e4de2dd-c438-4e92-a8e7-c5110dc1a99a" providerId="AD" clId="Web-{CCEB0D66-0F62-AF45-07FB-1FE21CD55433}" dt="2021-09-20T04:00:30.099" v="345" actId="20577"/>
          <ac:spMkLst>
            <pc:docMk/>
            <pc:sldMk cId="2289094938" sldId="261"/>
            <ac:spMk id="3" creationId="{D34ADB20-CE4A-41B4-9EAC-FF98043E3C04}"/>
          </ac:spMkLst>
        </pc:spChg>
      </pc:sldChg>
      <pc:sldChg chg="modSp ord">
        <pc:chgData name="Freburg, Daniel" userId="S::djfrebu@ilstu.edu::3e4de2dd-c438-4e92-a8e7-c5110dc1a99a" providerId="AD" clId="Web-{CCEB0D66-0F62-AF45-07FB-1FE21CD55433}" dt="2021-09-20T04:00:41.958" v="348" actId="20577"/>
        <pc:sldMkLst>
          <pc:docMk/>
          <pc:sldMk cId="3736004831" sldId="262"/>
        </pc:sldMkLst>
        <pc:spChg chg="mod">
          <ac:chgData name="Freburg, Daniel" userId="S::djfrebu@ilstu.edu::3e4de2dd-c438-4e92-a8e7-c5110dc1a99a" providerId="AD" clId="Web-{CCEB0D66-0F62-AF45-07FB-1FE21CD55433}" dt="2021-09-20T04:00:41.958" v="348" actId="20577"/>
          <ac:spMkLst>
            <pc:docMk/>
            <pc:sldMk cId="3736004831" sldId="262"/>
            <ac:spMk id="3" creationId="{BE3692FA-AB16-4E6F-A0BD-699F6ECA6A15}"/>
          </ac:spMkLst>
        </pc:spChg>
      </pc:sldChg>
      <pc:sldChg chg="modSp">
        <pc:chgData name="Freburg, Daniel" userId="S::djfrebu@ilstu.edu::3e4de2dd-c438-4e92-a8e7-c5110dc1a99a" providerId="AD" clId="Web-{CCEB0D66-0F62-AF45-07FB-1FE21CD55433}" dt="2021-09-20T03:02:52.430" v="70" actId="20577"/>
        <pc:sldMkLst>
          <pc:docMk/>
          <pc:sldMk cId="696792929" sldId="264"/>
        </pc:sldMkLst>
        <pc:spChg chg="mod">
          <ac:chgData name="Freburg, Daniel" userId="S::djfrebu@ilstu.edu::3e4de2dd-c438-4e92-a8e7-c5110dc1a99a" providerId="AD" clId="Web-{CCEB0D66-0F62-AF45-07FB-1FE21CD55433}" dt="2021-09-20T03:02:52.430" v="70" actId="20577"/>
          <ac:spMkLst>
            <pc:docMk/>
            <pc:sldMk cId="696792929" sldId="264"/>
            <ac:spMk id="2" creationId="{27568A87-43AA-419A-BCA9-41A2639DA760}"/>
          </ac:spMkLst>
        </pc:spChg>
      </pc:sldChg>
      <pc:sldChg chg="addSp delSp modSp">
        <pc:chgData name="Freburg, Daniel" userId="S::djfrebu@ilstu.edu::3e4de2dd-c438-4e92-a8e7-c5110dc1a99a" providerId="AD" clId="Web-{CCEB0D66-0F62-AF45-07FB-1FE21CD55433}" dt="2021-09-20T03:05:41.258" v="79"/>
        <pc:sldMkLst>
          <pc:docMk/>
          <pc:sldMk cId="3938005725" sldId="270"/>
        </pc:sldMkLst>
        <pc:spChg chg="mod">
          <ac:chgData name="Freburg, Daniel" userId="S::djfrebu@ilstu.edu::3e4de2dd-c438-4e92-a8e7-c5110dc1a99a" providerId="AD" clId="Web-{CCEB0D66-0F62-AF45-07FB-1FE21CD55433}" dt="2021-09-20T03:01:52.821" v="18" actId="20577"/>
          <ac:spMkLst>
            <pc:docMk/>
            <pc:sldMk cId="3938005725" sldId="270"/>
            <ac:spMk id="2" creationId="{5B6E78D9-40EE-425B-A1E7-E36E73EE415C}"/>
          </ac:spMkLst>
        </pc:spChg>
        <pc:spChg chg="del">
          <ac:chgData name="Freburg, Daniel" userId="S::djfrebu@ilstu.edu::3e4de2dd-c438-4e92-a8e7-c5110dc1a99a" providerId="AD" clId="Web-{CCEB0D66-0F62-AF45-07FB-1FE21CD55433}" dt="2021-09-20T03:00:56.008" v="0"/>
          <ac:spMkLst>
            <pc:docMk/>
            <pc:sldMk cId="3938005725" sldId="270"/>
            <ac:spMk id="3" creationId="{FAAE9E10-9A5A-4393-9D03-81EC6C44D857}"/>
          </ac:spMkLst>
        </pc:spChg>
        <pc:spChg chg="del">
          <ac:chgData name="Freburg, Daniel" userId="S::djfrebu@ilstu.edu::3e4de2dd-c438-4e92-a8e7-c5110dc1a99a" providerId="AD" clId="Web-{CCEB0D66-0F62-AF45-07FB-1FE21CD55433}" dt="2021-09-20T03:01:12.758" v="1"/>
          <ac:spMkLst>
            <pc:docMk/>
            <pc:sldMk cId="3938005725" sldId="270"/>
            <ac:spMk id="4" creationId="{3510C8CE-92F1-4E53-96C5-6805F815546B}"/>
          </ac:spMkLst>
        </pc:spChg>
        <pc:spChg chg="add del">
          <ac:chgData name="Freburg, Daniel" userId="S::djfrebu@ilstu.edu::3e4de2dd-c438-4e92-a8e7-c5110dc1a99a" providerId="AD" clId="Web-{CCEB0D66-0F62-AF45-07FB-1FE21CD55433}" dt="2021-09-20T03:05:41.258" v="79"/>
          <ac:spMkLst>
            <pc:docMk/>
            <pc:sldMk cId="3938005725" sldId="270"/>
            <ac:spMk id="7" creationId="{57AE25CF-BC5F-4A15-877F-C207EF261FC7}"/>
          </ac:spMkLst>
        </pc:spChg>
        <pc:picChg chg="add mod ord">
          <ac:chgData name="Freburg, Daniel" userId="S::djfrebu@ilstu.edu::3e4de2dd-c438-4e92-a8e7-c5110dc1a99a" providerId="AD" clId="Web-{CCEB0D66-0F62-AF45-07FB-1FE21CD55433}" dt="2021-09-20T03:03:40.789" v="77" actId="14100"/>
          <ac:picMkLst>
            <pc:docMk/>
            <pc:sldMk cId="3938005725" sldId="270"/>
            <ac:picMk id="5" creationId="{23CAA51B-056A-4BD9-A129-2DB5B9275D70}"/>
          </ac:picMkLst>
        </pc:picChg>
        <pc:picChg chg="add mod ord">
          <ac:chgData name="Freburg, Daniel" userId="S::djfrebu@ilstu.edu::3e4de2dd-c438-4e92-a8e7-c5110dc1a99a" providerId="AD" clId="Web-{CCEB0D66-0F62-AF45-07FB-1FE21CD55433}" dt="2021-09-20T03:03:33.711" v="76" actId="14100"/>
          <ac:picMkLst>
            <pc:docMk/>
            <pc:sldMk cId="3938005725" sldId="270"/>
            <ac:picMk id="6" creationId="{465D484D-6B1F-4240-86CD-ADD66B3EC3FE}"/>
          </ac:picMkLst>
        </pc:picChg>
      </pc:sldChg>
      <pc:sldChg chg="addSp delSp modSp new">
        <pc:chgData name="Freburg, Daniel" userId="S::djfrebu@ilstu.edu::3e4de2dd-c438-4e92-a8e7-c5110dc1a99a" providerId="AD" clId="Web-{CCEB0D66-0F62-AF45-07FB-1FE21CD55433}" dt="2021-09-20T03:54:16.912" v="141"/>
        <pc:sldMkLst>
          <pc:docMk/>
          <pc:sldMk cId="1754667657" sldId="271"/>
        </pc:sldMkLst>
        <pc:spChg chg="del mod">
          <ac:chgData name="Freburg, Daniel" userId="S::djfrebu@ilstu.edu::3e4de2dd-c438-4e92-a8e7-c5110dc1a99a" providerId="AD" clId="Web-{CCEB0D66-0F62-AF45-07FB-1FE21CD55433}" dt="2021-09-20T03:54:12.052" v="140"/>
          <ac:spMkLst>
            <pc:docMk/>
            <pc:sldMk cId="1754667657" sldId="271"/>
            <ac:spMk id="2" creationId="{9BDE9FDE-E97E-4124-ABED-4B6AB8CB7A58}"/>
          </ac:spMkLst>
        </pc:spChg>
        <pc:spChg chg="del">
          <ac:chgData name="Freburg, Daniel" userId="S::djfrebu@ilstu.edu::3e4de2dd-c438-4e92-a8e7-c5110dc1a99a" providerId="AD" clId="Web-{CCEB0D66-0F62-AF45-07FB-1FE21CD55433}" dt="2021-09-20T03:08:16.023" v="81"/>
          <ac:spMkLst>
            <pc:docMk/>
            <pc:sldMk cId="1754667657" sldId="271"/>
            <ac:spMk id="3" creationId="{B7C71D29-4BF9-4364-B794-1B2A678FD1FD}"/>
          </ac:spMkLst>
        </pc:spChg>
        <pc:graphicFrameChg chg="add mod ord modGraphic">
          <ac:chgData name="Freburg, Daniel" userId="S::djfrebu@ilstu.edu::3e4de2dd-c438-4e92-a8e7-c5110dc1a99a" providerId="AD" clId="Web-{CCEB0D66-0F62-AF45-07FB-1FE21CD55433}" dt="2021-09-20T03:54:16.912" v="141"/>
          <ac:graphicFrameMkLst>
            <pc:docMk/>
            <pc:sldMk cId="1754667657" sldId="271"/>
            <ac:graphicFrameMk id="5" creationId="{CB304098-0BC5-4048-9288-07C5411C9B8C}"/>
          </ac:graphicFrameMkLst>
        </pc:graphicFrameChg>
      </pc:sldChg>
    </pc:docChg>
  </pc:docChgLst>
  <pc:docChgLst>
    <pc:chgData name="Freburg, Daniel" userId="S::djfrebu@ilstu.edu::3e4de2dd-c438-4e92-a8e7-c5110dc1a99a" providerId="AD" clId="Web-{0530E840-7B9F-884A-6387-8B468E0964C8}"/>
    <pc:docChg chg="modSld">
      <pc:chgData name="Freburg, Daniel" userId="S::djfrebu@ilstu.edu::3e4de2dd-c438-4e92-a8e7-c5110dc1a99a" providerId="AD" clId="Web-{0530E840-7B9F-884A-6387-8B468E0964C8}" dt="2021-09-20T02:05:31.798" v="2508" actId="20577"/>
      <pc:docMkLst>
        <pc:docMk/>
      </pc:docMkLst>
      <pc:sldChg chg="delSp modSp">
        <pc:chgData name="Freburg, Daniel" userId="S::djfrebu@ilstu.edu::3e4de2dd-c438-4e92-a8e7-c5110dc1a99a" providerId="AD" clId="Web-{0530E840-7B9F-884A-6387-8B468E0964C8}" dt="2021-09-20T01:52:38.983" v="2104"/>
        <pc:sldMkLst>
          <pc:docMk/>
          <pc:sldMk cId="1280474917" sldId="259"/>
        </pc:sldMkLst>
        <pc:spChg chg="mod">
          <ac:chgData name="Freburg, Daniel" userId="S::djfrebu@ilstu.edu::3e4de2dd-c438-4e92-a8e7-c5110dc1a99a" providerId="AD" clId="Web-{0530E840-7B9F-884A-6387-8B468E0964C8}" dt="2021-09-20T01:15:58.259" v="1306" actId="20577"/>
          <ac:spMkLst>
            <pc:docMk/>
            <pc:sldMk cId="1280474917" sldId="259"/>
            <ac:spMk id="2" creationId="{4418F9C6-08FF-4B67-A06A-FFF5A5E66390}"/>
          </ac:spMkLst>
        </pc:spChg>
        <pc:spChg chg="del mod">
          <ac:chgData name="Freburg, Daniel" userId="S::djfrebu@ilstu.edu::3e4de2dd-c438-4e92-a8e7-c5110dc1a99a" providerId="AD" clId="Web-{0530E840-7B9F-884A-6387-8B468E0964C8}" dt="2021-09-20T01:43:09.185" v="1880"/>
          <ac:spMkLst>
            <pc:docMk/>
            <pc:sldMk cId="1280474917" sldId="259"/>
            <ac:spMk id="6" creationId="{ED5F037E-A76F-4380-A446-C37E65C75BB8}"/>
          </ac:spMkLst>
        </pc:spChg>
        <pc:graphicFrameChg chg="mod modGraphic">
          <ac:chgData name="Freburg, Daniel" userId="S::djfrebu@ilstu.edu::3e4de2dd-c438-4e92-a8e7-c5110dc1a99a" providerId="AD" clId="Web-{0530E840-7B9F-884A-6387-8B468E0964C8}" dt="2021-09-20T01:52:38.983" v="2104"/>
          <ac:graphicFrameMkLst>
            <pc:docMk/>
            <pc:sldMk cId="1280474917" sldId="259"/>
            <ac:graphicFrameMk id="5" creationId="{D55F1D70-204E-4809-AAEB-FE01055C348D}"/>
          </ac:graphicFrameMkLst>
        </pc:graphicFrameChg>
      </pc:sldChg>
      <pc:sldChg chg="addSp delSp modSp">
        <pc:chgData name="Freburg, Daniel" userId="S::djfrebu@ilstu.edu::3e4de2dd-c438-4e92-a8e7-c5110dc1a99a" providerId="AD" clId="Web-{0530E840-7B9F-884A-6387-8B468E0964C8}" dt="2021-09-20T00:56:52.195" v="691"/>
        <pc:sldMkLst>
          <pc:docMk/>
          <pc:sldMk cId="979327142" sldId="263"/>
        </pc:sldMkLst>
        <pc:spChg chg="del">
          <ac:chgData name="Freburg, Daniel" userId="S::djfrebu@ilstu.edu::3e4de2dd-c438-4e92-a8e7-c5110dc1a99a" providerId="AD" clId="Web-{0530E840-7B9F-884A-6387-8B468E0964C8}" dt="2021-09-20T00:36:54.365" v="0"/>
          <ac:spMkLst>
            <pc:docMk/>
            <pc:sldMk cId="979327142" sldId="263"/>
            <ac:spMk id="3" creationId="{E145DF4E-BB03-4912-B939-208C15FADAA6}"/>
          </ac:spMkLst>
        </pc:spChg>
        <pc:graphicFrameChg chg="add mod ord modGraphic">
          <ac:chgData name="Freburg, Daniel" userId="S::djfrebu@ilstu.edu::3e4de2dd-c438-4e92-a8e7-c5110dc1a99a" providerId="AD" clId="Web-{0530E840-7B9F-884A-6387-8B468E0964C8}" dt="2021-09-20T00:56:52.195" v="691"/>
          <ac:graphicFrameMkLst>
            <pc:docMk/>
            <pc:sldMk cId="979327142" sldId="263"/>
            <ac:graphicFrameMk id="4" creationId="{6CB4BAD8-8F98-4DF8-AB52-55F59E8E3F7E}"/>
          </ac:graphicFrameMkLst>
        </pc:graphicFrameChg>
      </pc:sldChg>
      <pc:sldChg chg="addSp delSp modSp">
        <pc:chgData name="Freburg, Daniel" userId="S::djfrebu@ilstu.edu::3e4de2dd-c438-4e92-a8e7-c5110dc1a99a" providerId="AD" clId="Web-{0530E840-7B9F-884A-6387-8B468E0964C8}" dt="2021-09-20T01:08:03.899" v="985" actId="14100"/>
        <pc:sldMkLst>
          <pc:docMk/>
          <pc:sldMk cId="696792929" sldId="264"/>
        </pc:sldMkLst>
        <pc:spChg chg="del">
          <ac:chgData name="Freburg, Daniel" userId="S::djfrebu@ilstu.edu::3e4de2dd-c438-4e92-a8e7-c5110dc1a99a" providerId="AD" clId="Web-{0530E840-7B9F-884A-6387-8B468E0964C8}" dt="2021-09-20T01:05:21.118" v="898"/>
          <ac:spMkLst>
            <pc:docMk/>
            <pc:sldMk cId="696792929" sldId="264"/>
            <ac:spMk id="3" creationId="{9E8F041D-62D2-41A9-8F64-54259F054620}"/>
          </ac:spMkLst>
        </pc:spChg>
        <pc:spChg chg="add">
          <ac:chgData name="Freburg, Daniel" userId="S::djfrebu@ilstu.edu::3e4de2dd-c438-4e92-a8e7-c5110dc1a99a" providerId="AD" clId="Web-{0530E840-7B9F-884A-6387-8B468E0964C8}" dt="2021-09-20T01:06:58.118" v="975"/>
          <ac:spMkLst>
            <pc:docMk/>
            <pc:sldMk cId="696792929" sldId="264"/>
            <ac:spMk id="7" creationId="{4C406C32-C163-4C57-9228-15B2EE00E96B}"/>
          </ac:spMkLst>
        </pc:spChg>
        <pc:graphicFrameChg chg="add del mod modGraphic">
          <ac:chgData name="Freburg, Daniel" userId="S::djfrebu@ilstu.edu::3e4de2dd-c438-4e92-a8e7-c5110dc1a99a" providerId="AD" clId="Web-{0530E840-7B9F-884A-6387-8B468E0964C8}" dt="2021-09-20T01:04:42.477" v="897"/>
          <ac:graphicFrameMkLst>
            <pc:docMk/>
            <pc:sldMk cId="696792929" sldId="264"/>
            <ac:graphicFrameMk id="5" creationId="{C5B82EBE-3467-4819-B53C-34188A66DC15}"/>
          </ac:graphicFrameMkLst>
        </pc:graphicFrameChg>
        <pc:graphicFrameChg chg="add mod ord modGraphic">
          <ac:chgData name="Freburg, Daniel" userId="S::djfrebu@ilstu.edu::3e4de2dd-c438-4e92-a8e7-c5110dc1a99a" providerId="AD" clId="Web-{0530E840-7B9F-884A-6387-8B468E0964C8}" dt="2021-09-20T01:07:48.493" v="982"/>
          <ac:graphicFrameMkLst>
            <pc:docMk/>
            <pc:sldMk cId="696792929" sldId="264"/>
            <ac:graphicFrameMk id="6" creationId="{27BB9843-D47B-4673-9BA9-4B7FBDF6F3F2}"/>
          </ac:graphicFrameMkLst>
        </pc:graphicFrameChg>
        <pc:picChg chg="add mod">
          <ac:chgData name="Freburg, Daniel" userId="S::djfrebu@ilstu.edu::3e4de2dd-c438-4e92-a8e7-c5110dc1a99a" providerId="AD" clId="Web-{0530E840-7B9F-884A-6387-8B468E0964C8}" dt="2021-09-20T01:08:03.899" v="985" actId="14100"/>
          <ac:picMkLst>
            <pc:docMk/>
            <pc:sldMk cId="696792929" sldId="264"/>
            <ac:picMk id="8" creationId="{1005018C-5F87-468B-8676-B2B8ADFF8409}"/>
          </ac:picMkLst>
        </pc:picChg>
      </pc:sldChg>
      <pc:sldChg chg="modSp">
        <pc:chgData name="Freburg, Daniel" userId="S::djfrebu@ilstu.edu::3e4de2dd-c438-4e92-a8e7-c5110dc1a99a" providerId="AD" clId="Web-{0530E840-7B9F-884A-6387-8B468E0964C8}" dt="2021-09-20T02:05:31.798" v="2508" actId="20577"/>
        <pc:sldMkLst>
          <pc:docMk/>
          <pc:sldMk cId="1746614584" sldId="266"/>
        </pc:sldMkLst>
        <pc:spChg chg="mod">
          <ac:chgData name="Freburg, Daniel" userId="S::djfrebu@ilstu.edu::3e4de2dd-c438-4e92-a8e7-c5110dc1a99a" providerId="AD" clId="Web-{0530E840-7B9F-884A-6387-8B468E0964C8}" dt="2021-09-20T02:05:31.798" v="2508" actId="20577"/>
          <ac:spMkLst>
            <pc:docMk/>
            <pc:sldMk cId="1746614584" sldId="266"/>
            <ac:spMk id="3" creationId="{E676D1A4-50AD-418D-B1F9-1F1909DA37FB}"/>
          </ac:spMkLst>
        </pc:spChg>
      </pc:sldChg>
      <pc:sldChg chg="addSp delSp modSp">
        <pc:chgData name="Freburg, Daniel" userId="S::djfrebu@ilstu.edu::3e4de2dd-c438-4e92-a8e7-c5110dc1a99a" providerId="AD" clId="Web-{0530E840-7B9F-884A-6387-8B468E0964C8}" dt="2021-09-20T01:11:10.462" v="1110"/>
        <pc:sldMkLst>
          <pc:docMk/>
          <pc:sldMk cId="777967227" sldId="267"/>
        </pc:sldMkLst>
        <pc:spChg chg="mod">
          <ac:chgData name="Freburg, Daniel" userId="S::djfrebu@ilstu.edu::3e4de2dd-c438-4e92-a8e7-c5110dc1a99a" providerId="AD" clId="Web-{0530E840-7B9F-884A-6387-8B468E0964C8}" dt="2021-09-20T01:09:10.805" v="1008" actId="20577"/>
          <ac:spMkLst>
            <pc:docMk/>
            <pc:sldMk cId="777967227" sldId="267"/>
            <ac:spMk id="2" creationId="{A1E0CB03-D297-470C-B432-D074E51F7672}"/>
          </ac:spMkLst>
        </pc:spChg>
        <pc:spChg chg="del">
          <ac:chgData name="Freburg, Daniel" userId="S::djfrebu@ilstu.edu::3e4de2dd-c438-4e92-a8e7-c5110dc1a99a" providerId="AD" clId="Web-{0530E840-7B9F-884A-6387-8B468E0964C8}" dt="2021-09-20T01:08:50.868" v="986"/>
          <ac:spMkLst>
            <pc:docMk/>
            <pc:sldMk cId="777967227" sldId="267"/>
            <ac:spMk id="3" creationId="{972F8606-9FBE-482F-90FC-FA54954900AC}"/>
          </ac:spMkLst>
        </pc:spChg>
        <pc:spChg chg="del mod">
          <ac:chgData name="Freburg, Daniel" userId="S::djfrebu@ilstu.edu::3e4de2dd-c438-4e92-a8e7-c5110dc1a99a" providerId="AD" clId="Web-{0530E840-7B9F-884A-6387-8B468E0964C8}" dt="2021-09-20T01:10:18.899" v="1010"/>
          <ac:spMkLst>
            <pc:docMk/>
            <pc:sldMk cId="777967227" sldId="267"/>
            <ac:spMk id="4" creationId="{2B9EF548-9106-4298-92D1-86DBF273E1AA}"/>
          </ac:spMkLst>
        </pc:spChg>
        <pc:graphicFrameChg chg="add mod ord modGraphic">
          <ac:chgData name="Freburg, Daniel" userId="S::djfrebu@ilstu.edu::3e4de2dd-c438-4e92-a8e7-c5110dc1a99a" providerId="AD" clId="Web-{0530E840-7B9F-884A-6387-8B468E0964C8}" dt="2021-09-20T01:11:10.462" v="1110"/>
          <ac:graphicFrameMkLst>
            <pc:docMk/>
            <pc:sldMk cId="777967227" sldId="267"/>
            <ac:graphicFrameMk id="5" creationId="{E081A246-7214-4AC5-902C-3AC6D4D934E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FF0AC4-A2FF-4129-AEF6-8049AF6A9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412" y="1327660"/>
            <a:ext cx="5207710" cy="2376400"/>
          </a:xfrm>
        </p:spPr>
        <p:txBody>
          <a:bodyPr anchor="b">
            <a:normAutofit fontScale="90000"/>
          </a:bodyPr>
          <a:lstStyle/>
          <a:p>
            <a:br>
              <a:rPr lang="en-US" sz="3600" dirty="0">
                <a:latin typeface="Time new roman"/>
                <a:cs typeface="Calibri Light"/>
              </a:rPr>
            </a:br>
            <a:br>
              <a:rPr lang="en-US" sz="3600" dirty="0">
                <a:latin typeface="Time new roman"/>
                <a:cs typeface="Calibri Light"/>
              </a:rPr>
            </a:br>
            <a:r>
              <a:rPr lang="en-US" sz="3600" dirty="0">
                <a:latin typeface="Time new roman"/>
                <a:cs typeface="Calibri Light"/>
              </a:rPr>
              <a:t>Business Case</a:t>
            </a:r>
            <a:br>
              <a:rPr lang="en-US" sz="3600" dirty="0">
                <a:latin typeface="Time new roman"/>
                <a:cs typeface="Calibri Light"/>
              </a:rPr>
            </a:br>
            <a:r>
              <a:rPr lang="en-US" sz="3600" dirty="0">
                <a:latin typeface="Time new roman"/>
                <a:cs typeface="Calibri Light"/>
              </a:rPr>
              <a:t>&amp;</a:t>
            </a:r>
            <a:br>
              <a:rPr lang="en-US" sz="3600" dirty="0">
                <a:latin typeface="Time new roman"/>
                <a:cs typeface="Calibri Light"/>
              </a:rPr>
            </a:br>
            <a:r>
              <a:rPr lang="en-US" sz="3600" dirty="0">
                <a:latin typeface="Time new roman"/>
                <a:cs typeface="Calibri Light"/>
              </a:rPr>
              <a:t>Project Charter</a:t>
            </a:r>
            <a:br>
              <a:rPr lang="en-US" sz="3600" dirty="0">
                <a:latin typeface="Time new roman"/>
                <a:cs typeface="Calibri Light"/>
              </a:rPr>
            </a:br>
            <a:br>
              <a:rPr lang="en-US" sz="3600" dirty="0">
                <a:latin typeface="Time new roman"/>
                <a:cs typeface="Calibri Light"/>
              </a:rPr>
            </a:br>
            <a:r>
              <a:rPr lang="en-US" sz="2700" dirty="0">
                <a:latin typeface="Time new roman"/>
                <a:cs typeface="Calibri Light"/>
              </a:rPr>
              <a:t>IT Strategic Plan </a:t>
            </a:r>
            <a:r>
              <a:rPr lang="en-US" sz="2700">
                <a:latin typeface="Time new roman"/>
                <a:cs typeface="Calibri Light"/>
              </a:rPr>
              <a:t>for the </a:t>
            </a:r>
            <a:br>
              <a:rPr lang="en-US" sz="2700">
                <a:latin typeface="Time new roman"/>
                <a:cs typeface="Calibri Light"/>
              </a:rPr>
            </a:br>
            <a:r>
              <a:rPr lang="en-US" sz="2700">
                <a:latin typeface="Time new roman"/>
                <a:cs typeface="Calibri Light"/>
              </a:rPr>
              <a:t>City </a:t>
            </a:r>
            <a:r>
              <a:rPr lang="en-US" sz="2700" dirty="0">
                <a:latin typeface="Time new roman"/>
                <a:cs typeface="Calibri Light"/>
              </a:rPr>
              <a:t>of Mequon, WI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2509" y="4364918"/>
            <a:ext cx="8689261" cy="1903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 new roman"/>
                <a:cs typeface="Calibri"/>
              </a:rPr>
              <a:t>GradBird Consultants</a:t>
            </a:r>
            <a:endParaRPr lang="en-US" dirty="0">
              <a:latin typeface="Time new roman"/>
            </a:endParaRPr>
          </a:p>
          <a:p>
            <a:r>
              <a:rPr lang="en-US" sz="1800">
                <a:latin typeface="Time new roman"/>
                <a:cs typeface="Calibri"/>
              </a:rPr>
              <a:t>IT463 Eric </a:t>
            </a:r>
            <a:r>
              <a:rPr lang="en-US" sz="1800" dirty="0">
                <a:latin typeface="Time new roman"/>
                <a:cs typeface="Calibri"/>
              </a:rPr>
              <a:t>Agyemang</a:t>
            </a:r>
            <a:endParaRPr lang="en-US" sz="1800" dirty="0">
              <a:ea typeface="+mn-lt"/>
              <a:cs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EE6CD-C61E-4F22-9787-1ADF1D3EB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88705" y="699896"/>
            <a:ext cx="1699361" cy="5405515"/>
          </a:xfrm>
          <a:prstGeom prst="rect">
            <a:avLst/>
          </a:prstGeom>
          <a:solidFill>
            <a:schemeClr val="accent5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1D3A6FCA-5EA7-4179-B657-D4A98949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07" y="701582"/>
            <a:ext cx="2763380" cy="168579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28AB17-F6FA-4C53-B3E3-D0A39D4A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8A87-43AA-419A-BCA9-41A2639D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Weighted Benefits &amp; Cost Benefit Analysis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BB9843-D47B-4673-9BA9-4B7FBDF6F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4197"/>
              </p:ext>
            </p:extLst>
          </p:nvPr>
        </p:nvGraphicFramePr>
        <p:xfrm>
          <a:off x="751936" y="2630757"/>
          <a:ext cx="283840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946">
                  <a:extLst>
                    <a:ext uri="{9D8B030D-6E8A-4147-A177-3AD203B41FA5}">
                      <a16:colId xmlns:a16="http://schemas.microsoft.com/office/drawing/2014/main" val="248758638"/>
                    </a:ext>
                  </a:extLst>
                </a:gridCol>
                <a:gridCol w="1753461">
                  <a:extLst>
                    <a:ext uri="{9D8B030D-6E8A-4147-A177-3AD203B41FA5}">
                      <a16:colId xmlns:a16="http://schemas.microsoft.com/office/drawing/2014/main" val="38955629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Weighted Benefits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Alt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7.125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Alt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8.225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3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Alt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4.175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95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06C32-C163-4C57-9228-15B2EE00E96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8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005018C-5F87-468B-8676-B2B8ADFF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626" y="1389018"/>
            <a:ext cx="7042029" cy="45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9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78D9-40EE-425B-A1E7-E36E73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Cost Benefit Analysis cont...</a:t>
            </a:r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3CAA51B-056A-4BD9-A129-2DB5B9275D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899" y="1454875"/>
            <a:ext cx="5497901" cy="4747782"/>
          </a:xfr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65D484D-6B1F-4240-86CD-ADD66B3EC3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54874"/>
            <a:ext cx="5483524" cy="4747783"/>
          </a:xfrm>
        </p:spPr>
      </p:pic>
    </p:spTree>
    <p:extLst>
      <p:ext uri="{BB962C8B-B14F-4D97-AF65-F5344CB8AC3E}">
        <p14:creationId xmlns:p14="http://schemas.microsoft.com/office/powerpoint/2010/main" val="393800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49B3-8CD3-46A1-803D-80C4B69D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012"/>
          </a:xfrm>
        </p:spPr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Resources</a:t>
            </a:r>
            <a:endParaRPr lang="en-US" sz="320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A581-589F-472C-8EAC-8D10FDC8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109"/>
            <a:ext cx="10515600" cy="487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 new roman"/>
                <a:cs typeface="Calibri"/>
              </a:rPr>
              <a:t>People  : This project will need the following people :</a:t>
            </a:r>
            <a:endParaRPr lang="en-US">
              <a:latin typeface="Time new roman"/>
            </a:endParaRPr>
          </a:p>
          <a:p>
            <a:pPr marL="1828800" lvl="3" indent="-4572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 new roman"/>
                <a:ea typeface="+mn-lt"/>
                <a:cs typeface="+mn-lt"/>
              </a:rPr>
              <a:t>Project Sponsor </a:t>
            </a:r>
          </a:p>
          <a:p>
            <a:pPr marL="1828800" lvl="3" indent="-4572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 new roman"/>
                <a:ea typeface="+mn-lt"/>
                <a:cs typeface="+mn-lt"/>
              </a:rPr>
              <a:t>Project Manager </a:t>
            </a:r>
          </a:p>
          <a:p>
            <a:pPr marL="1828800" lvl="3" indent="-4572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 new roman"/>
                <a:ea typeface="+mn-lt"/>
                <a:cs typeface="+mn-lt"/>
              </a:rPr>
              <a:t>Technology team </a:t>
            </a:r>
          </a:p>
          <a:p>
            <a:pPr marL="1828800" lvl="3" indent="-4572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 new roman"/>
                <a:ea typeface="+mn-lt"/>
                <a:cs typeface="+mn-lt"/>
              </a:rPr>
              <a:t>Financial advisor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 sz="2000">
              <a:latin typeface="Time new roman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Technology : There would be replacement of  servers, routers, switches  , workstations , laptops , camera systems , phone management system, and moving all backup storage to cloud. The team</a:t>
            </a:r>
            <a:r>
              <a:rPr lang="en-US" sz="2000">
                <a:latin typeface="Time new roman"/>
                <a:ea typeface="+mn-lt"/>
                <a:cs typeface="+mn-lt"/>
              </a:rPr>
              <a:t> will be using emails , Microsoft teams and a few in person meetings for communication. </a:t>
            </a:r>
          </a:p>
          <a:p>
            <a:pPr algn="just">
              <a:lnSpc>
                <a:spcPct val="150000"/>
              </a:lnSpc>
              <a:buFont typeface="Wingdings,Sans-Serif" panose="020B0604020202020204" pitchFamily="34" charset="0"/>
              <a:buChar char="Ø"/>
            </a:pPr>
            <a:endParaRPr lang="en-US" sz="2000"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endParaRPr lang="en-US" sz="2000">
              <a:latin typeface="Time new roman"/>
              <a:cs typeface="Calibri"/>
            </a:endParaRPr>
          </a:p>
          <a:p>
            <a:pPr marL="1828800" lvl="3" indent="-457200" algn="just">
              <a:lnSpc>
                <a:spcPct val="150000"/>
              </a:lnSpc>
            </a:pPr>
            <a:endParaRPr lang="en-US" sz="2000">
              <a:latin typeface="Time new roman"/>
              <a:cs typeface="Calibri"/>
            </a:endParaRPr>
          </a:p>
          <a:p>
            <a:pPr marL="1828800" lvl="3" indent="-457200">
              <a:lnSpc>
                <a:spcPct val="150000"/>
              </a:lnSpc>
            </a:pPr>
            <a:endParaRPr lang="en-US" sz="2000">
              <a:cs typeface="Calibri"/>
            </a:endParaRPr>
          </a:p>
          <a:p>
            <a:pPr marL="1828800" lvl="3" indent="-457200">
              <a:lnSpc>
                <a:spcPct val="150000"/>
              </a:lnSpc>
            </a:pPr>
            <a:endParaRPr lang="en-US" sz="2000">
              <a:cs typeface="Calibri"/>
            </a:endParaRPr>
          </a:p>
          <a:p>
            <a:pPr marL="1371600" lvl="3" indent="0">
              <a:lnSpc>
                <a:spcPct val="150000"/>
              </a:lnSpc>
              <a:buNone/>
            </a:pPr>
            <a:endParaRPr lang="en-US" sz="2000">
              <a:cs typeface="Calibri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73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F4EC-069B-42D7-8253-279CB007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419"/>
            <a:ext cx="10515600" cy="5704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 new roman"/>
                <a:ea typeface="+mn-lt"/>
                <a:cs typeface="+mn-lt"/>
              </a:rPr>
              <a:t> Facilities :   The project team will be working at the four primary facilities owned and managed by  the City of Mequon depending on their need.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 new roman"/>
                <a:ea typeface="+mn-lt"/>
                <a:cs typeface="+mn-lt"/>
              </a:rPr>
              <a:t>  </a:t>
            </a: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 new roman"/>
                <a:ea typeface="+mn-lt"/>
                <a:cs typeface="+mn-lt"/>
              </a:rPr>
              <a:t> Others : These include required trainings for the employees, maintenance and support required for the project,  and team's personal accommodation. </a:t>
            </a:r>
          </a:p>
          <a:p>
            <a:pPr marL="457200" indent="-457200" algn="just">
              <a:lnSpc>
                <a:spcPct val="150000"/>
              </a:lnSpc>
              <a:buFont typeface="Wingdings" panose="020B0604020202020204" pitchFamily="34" charset="0"/>
              <a:buChar char="§"/>
            </a:pPr>
            <a:endParaRPr lang="en-US" sz="2000">
              <a:latin typeface="Time new roman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863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8911-7C6E-474D-8ECD-0BC88D00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Recommendation</a:t>
            </a:r>
            <a:endParaRPr lang="en-US" sz="320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D1A4-50AD-418D-B1F9-1F1909DA3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All the three Alternatives have total costs within budget of $334,767</a:t>
            </a:r>
            <a:endParaRPr lang="en-US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Alternative 2 is recommended because of the high TBO and is cost-effective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Network upgrades will improve network speeds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Workstation replacements will provide more powerful and reliable desktop and laptop workstation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Server upgrades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Moving backup storage to the cloud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Replacing the current phone system</a:t>
            </a:r>
          </a:p>
          <a:p>
            <a:pPr lvl="1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Replacing current security camera system with better quality surveillance cameras</a:t>
            </a:r>
          </a:p>
        </p:txBody>
      </p:sp>
    </p:spTree>
    <p:extLst>
      <p:ext uri="{BB962C8B-B14F-4D97-AF65-F5344CB8AC3E}">
        <p14:creationId xmlns:p14="http://schemas.microsoft.com/office/powerpoint/2010/main" val="174661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304098-0BC5-4048-9288-07C5411C9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531325"/>
              </p:ext>
            </p:extLst>
          </p:nvPr>
        </p:nvGraphicFramePr>
        <p:xfrm>
          <a:off x="840827" y="564931"/>
          <a:ext cx="10515597" cy="58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507">
                  <a:extLst>
                    <a:ext uri="{9D8B030D-6E8A-4147-A177-3AD203B41FA5}">
                      <a16:colId xmlns:a16="http://schemas.microsoft.com/office/drawing/2014/main" val="4070223661"/>
                    </a:ext>
                  </a:extLst>
                </a:gridCol>
                <a:gridCol w="1949802">
                  <a:extLst>
                    <a:ext uri="{9D8B030D-6E8A-4147-A177-3AD203B41FA5}">
                      <a16:colId xmlns:a16="http://schemas.microsoft.com/office/drawing/2014/main" val="1346854568"/>
                    </a:ext>
                  </a:extLst>
                </a:gridCol>
                <a:gridCol w="1749822">
                  <a:extLst>
                    <a:ext uri="{9D8B030D-6E8A-4147-A177-3AD203B41FA5}">
                      <a16:colId xmlns:a16="http://schemas.microsoft.com/office/drawing/2014/main" val="2020258661"/>
                    </a:ext>
                  </a:extLst>
                </a:gridCol>
                <a:gridCol w="1749822">
                  <a:extLst>
                    <a:ext uri="{9D8B030D-6E8A-4147-A177-3AD203B41FA5}">
                      <a16:colId xmlns:a16="http://schemas.microsoft.com/office/drawing/2014/main" val="2511557688"/>
                    </a:ext>
                  </a:extLst>
                </a:gridCol>
                <a:gridCol w="1749822">
                  <a:extLst>
                    <a:ext uri="{9D8B030D-6E8A-4147-A177-3AD203B41FA5}">
                      <a16:colId xmlns:a16="http://schemas.microsoft.com/office/drawing/2014/main" val="514092376"/>
                    </a:ext>
                  </a:extLst>
                </a:gridCol>
                <a:gridCol w="1749822">
                  <a:extLst>
                    <a:ext uri="{9D8B030D-6E8A-4147-A177-3AD203B41FA5}">
                      <a16:colId xmlns:a16="http://schemas.microsoft.com/office/drawing/2014/main" val="271542350"/>
                    </a:ext>
                  </a:extLst>
                </a:gridCol>
              </a:tblGrid>
              <a:tr h="656896">
                <a:tc gridSpan="6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Alt 2 Budget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369307"/>
                  </a:ext>
                </a:extLst>
              </a:tr>
              <a:tr h="6332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>
                          <a:effectLst/>
                          <a:latin typeface="Calibri"/>
                        </a:rPr>
                        <a:t>Resources</a:t>
                      </a:r>
                      <a:endParaRPr lang="en-US" sz="1100" b="1" err="1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Year 1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Year 2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Year 3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Year 4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Year 5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170630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Funds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$334,767.00 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$334,767.00 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$334,767.00 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$334,767.00 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$334,767.00 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788686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IT Dept Salaries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$(141,840.00)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$(141,840.00)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$(141,840.00)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$(141,840.00)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$(141,840.00)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23447"/>
                  </a:ext>
                </a:extLst>
              </a:tr>
              <a:tr h="6332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Software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$(12,000.00)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$(12,000.00)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$(12,000.00)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$(12,000.00)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$(12,000.00)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447518"/>
                  </a:ext>
                </a:extLst>
              </a:tr>
              <a:tr h="6601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Office etc..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$(3,000.00)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$(3,000.00)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$(3,000.00)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$(3,000.00)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$(3,000.00)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42909"/>
                  </a:ext>
                </a:extLst>
              </a:tr>
              <a:tr h="63320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Projects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$(20,000.00)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$(20,000.00)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$(20,000.00)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$(20,000.00)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$(20,000.00)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721621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Alt 2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$(79,302.00)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$(90,102.00)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$(90,102.00)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$(90,102.00)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 $(90,102.00) 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25631"/>
                  </a:ext>
                </a:extLst>
              </a:tr>
              <a:tr h="6601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Total Surplus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$78,625.00 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$67,825.00 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$67,825.00 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$67,825.00 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effectLst/>
                        </a:rPr>
                        <a:t> $67,825.00 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00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36EE5-BD9A-446B-A4BF-0345345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95" y="294511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Jokerman"/>
              </a:rPr>
              <a:t>Thank You</a:t>
            </a:r>
            <a:r>
              <a:rPr lang="en-US" kern="1200">
                <a:solidFill>
                  <a:schemeClr val="tx2"/>
                </a:solidFill>
                <a:latin typeface="Time new roman"/>
              </a:rPr>
              <a:t> </a:t>
            </a:r>
            <a:endParaRPr lang="en-US">
              <a:solidFill>
                <a:schemeClr val="tx2"/>
              </a:solidFill>
              <a:latin typeface="Time new roman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5" descr="Smiling Face with No Fill">
            <a:extLst>
              <a:ext uri="{FF2B5EF4-FFF2-40B4-BE49-F238E27FC236}">
                <a16:creationId xmlns:a16="http://schemas.microsoft.com/office/drawing/2014/main" id="{8B5355B8-C0CE-4272-9B47-2AA802FB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7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B61C-789C-4AF5-8078-3D2F36D9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813184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 new roman"/>
                <a:cs typeface="Calibri Light"/>
              </a:rPr>
              <a:t>Project Description</a:t>
            </a:r>
            <a:endParaRPr lang="en-US" sz="3200" dirty="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71BE-DCF1-435F-989E-E0A7E82FC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936"/>
            <a:ext cx="10515600" cy="4798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The city of Mequon, WI provides public and information services to the citizens that enhance the quality of life in the community. </a:t>
            </a:r>
            <a:endParaRPr lang="en-US" dirty="0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This project focusses on developing an information technology strategic plan that guides the organization through the next three to five years. 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 new roman"/>
                <a:ea typeface="+mn-lt"/>
                <a:cs typeface="+mn-lt"/>
              </a:rPr>
              <a:t>This proposed strategy will be responsible for cost-effective planning, designing, implementing, and sustaining current and future technology resources and requirements.</a:t>
            </a:r>
            <a:endParaRPr lang="en-US" sz="2000" dirty="0">
              <a:latin typeface="Time new roman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 new roman"/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03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5CA7-5474-46B8-BDA0-8A370B0F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Time new roman"/>
                <a:cs typeface="Calibri Light"/>
              </a:rPr>
              <a:t>Measurable Organizational value(MOV)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5E3E-738D-4F73-B5A6-03A3BD7D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54" y="17973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Striving to improve and maintain the current system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To improve current system, plan </a:t>
            </a:r>
            <a:r>
              <a:rPr lang="en-US" sz="2000">
                <a:latin typeface="Time new roman"/>
                <a:cs typeface="Calibri"/>
              </a:rPr>
              <a:t>initiates cost-effective </a:t>
            </a:r>
            <a:r>
              <a:rPr lang="en-US" sz="2000" dirty="0">
                <a:latin typeface="Time new roman"/>
                <a:cs typeface="Calibri"/>
              </a:rPr>
              <a:t>changes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Provide high beneficial system so that the city can continue to provide better services.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The improved system will be providing better communication, faster networks,  better performance systems to ensure reliability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The goal is to provide high beneficial system and cost-effective city services to the citizens.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 new roman"/>
              <a:ea typeface="+mn-lt"/>
              <a:cs typeface="+mn-lt"/>
            </a:endParaRPr>
          </a:p>
          <a:p>
            <a:endParaRPr lang="en-US" sz="2800" dirty="0">
              <a:latin typeface="Time new roman"/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2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F9C6-08FF-4B67-A06A-FFF5A5E6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184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 new roman"/>
                <a:cs typeface="Calibri Light"/>
              </a:rPr>
              <a:t>Desired Area of Impact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5F1D70-204E-4809-AAEB-FE01055C3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31258"/>
              </p:ext>
            </p:extLst>
          </p:nvPr>
        </p:nvGraphicFramePr>
        <p:xfrm>
          <a:off x="1090448" y="906516"/>
          <a:ext cx="10147845" cy="534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324">
                  <a:extLst>
                    <a:ext uri="{9D8B030D-6E8A-4147-A177-3AD203B41FA5}">
                      <a16:colId xmlns:a16="http://schemas.microsoft.com/office/drawing/2014/main" val="445097743"/>
                    </a:ext>
                  </a:extLst>
                </a:gridCol>
                <a:gridCol w="8395521">
                  <a:extLst>
                    <a:ext uri="{9D8B030D-6E8A-4147-A177-3AD203B41FA5}">
                      <a16:colId xmlns:a16="http://schemas.microsoft.com/office/drawing/2014/main" val="3239079402"/>
                    </a:ext>
                  </a:extLst>
                </a:gridCol>
              </a:tblGrid>
              <a:tr h="564282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Area of impact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 Value, Metric, and Time Frame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886779"/>
                  </a:ext>
                </a:extLst>
              </a:tr>
              <a:tr h="84066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Strategic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Provides a cost effective  plan within the annual budget,</a:t>
                      </a:r>
                      <a:endParaRPr lang="en-US" sz="1800">
                        <a:latin typeface="Time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Time new roman"/>
                        </a:rPr>
                        <a:t>Within budget $334,767 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Time new roman"/>
                        </a:rPr>
                        <a:t> Annual Budget during the 3-5 year project term.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708973"/>
                  </a:ext>
                </a:extLst>
              </a:tr>
              <a:tr h="111704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Customer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Provide a better IT System to the city so the citizens can continue having cost effective services,</a:t>
                      </a:r>
                      <a:endParaRPr lang="en-US" sz="1800">
                        <a:latin typeface="Time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Fewer complaints from citizens and faster emergency response times,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Annual surveys.</a:t>
                      </a:r>
                      <a:endParaRPr lang="en-US" sz="1800">
                        <a:latin typeface="Time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132377"/>
                  </a:ext>
                </a:extLst>
              </a:tr>
              <a:tr h="115613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Financial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Effectively spending the city's resources to improve or maintain the current IT system, 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Within budget $334,767 and %10 savings </a:t>
                      </a:r>
                      <a:endParaRPr lang="en-US">
                        <a:latin typeface="Time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Annual  budget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7887856"/>
                  </a:ext>
                </a:extLst>
              </a:tr>
              <a:tr h="82768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  <a:latin typeface="Time new roman"/>
                        </a:rPr>
                        <a:t>Organizational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A more reliable system that will reduce the number of IT complaints, </a:t>
                      </a:r>
                      <a:endParaRPr lang="en-US" sz="1800">
                        <a:latin typeface="Time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Fewer IT helpdesk tickets -10% reduction,</a:t>
                      </a:r>
                      <a:endParaRPr lang="en-US" sz="1800">
                        <a:latin typeface="Time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Biannual survey.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3697238"/>
                  </a:ext>
                </a:extLst>
              </a:tr>
              <a:tr h="840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Time new roman"/>
                        </a:rPr>
                        <a:t>Social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Increase city employees and citizens satisfaction,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 Positive employee and citizen satisfaction surveys,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 new roman"/>
                        </a:rPr>
                        <a:t>Biannual survey.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41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47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BDC2-9430-4EFA-9826-CBC7528F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426"/>
          </a:xfrm>
        </p:spPr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Alternatives</a:t>
            </a:r>
            <a:endParaRPr lang="en-US" sz="320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70A-2976-4FA8-860A-0CB85B91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936"/>
            <a:ext cx="10515600" cy="4798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 new roman"/>
                <a:cs typeface="Calibri"/>
              </a:rPr>
              <a:t>Alternative 1 :</a:t>
            </a:r>
            <a:endParaRPr lang="en-US" sz="2000" dirty="0">
              <a:latin typeface="Time new roman"/>
            </a:endParaRPr>
          </a:p>
          <a:p>
            <a:pPr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latin typeface="Time new roman"/>
                <a:cs typeface="Calibri"/>
              </a:rPr>
              <a:t> ALT1 implements the most essential changes to the current IT system incrementally by : 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Upgrading the wired and wireless networks 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Replacing the workstations and laptops 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Replacing the servers 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 dirty="0">
                <a:latin typeface="Time new roman"/>
                <a:cs typeface="Calibri"/>
              </a:rPr>
              <a:t>Upgrading the storage </a:t>
            </a:r>
          </a:p>
          <a:p>
            <a:pPr marL="457200" indent="-457200" algn="just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latin typeface="Time new roman"/>
                <a:ea typeface="+mn-lt"/>
                <a:cs typeface="+mn-lt"/>
              </a:rPr>
              <a:t>Every year, the team will devote 200 hours to assisting with the implementation of the strategy.</a:t>
            </a:r>
            <a:endParaRPr lang="en-US" sz="2000" dirty="0">
              <a:latin typeface="Time new roman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9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5F02-40AC-49D6-BC2A-5D4BDBA5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046"/>
          </a:xfrm>
        </p:spPr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Alternatives</a:t>
            </a:r>
            <a:endParaRPr lang="en-US" sz="320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ADB20-CE4A-41B4-9EAC-FF98043E3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557"/>
            <a:ext cx="10515600" cy="4929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 new roman"/>
                <a:cs typeface="Calibri"/>
              </a:rPr>
              <a:t>Alternative 2 : </a:t>
            </a:r>
            <a:endParaRPr lang="en-US"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 new roman"/>
                <a:cs typeface="Calibri"/>
              </a:rPr>
              <a:t>Alt2 includes all of the adjustments from Alt 1 as well as a few more, such as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Replacing the communication system with better phone system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Moving all the data to cloud by removing the backup systems 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000">
                <a:latin typeface="Time new roman"/>
                <a:cs typeface="Calibri"/>
              </a:rPr>
              <a:t>Replacing the whole in-house camera system with high quality surveillance system. 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>
              <a:latin typeface="Time new roman"/>
              <a:cs typeface="Calibri"/>
            </a:endParaRPr>
          </a:p>
          <a:p>
            <a:pPr marL="457200" indent="-457200" algn="just">
              <a:lnSpc>
                <a:spcPct val="150000"/>
              </a:lnSpc>
              <a:buFont typeface="Wingdings" panose="020B0604020202020204" pitchFamily="34" charset="0"/>
              <a:buChar char="Ø"/>
            </a:pPr>
            <a:r>
              <a:rPr lang="en-US" sz="2000">
                <a:latin typeface="Time new roman"/>
                <a:cs typeface="Calibri"/>
              </a:rPr>
              <a:t> </a:t>
            </a:r>
            <a:r>
              <a:rPr lang="en-US" sz="2000">
                <a:latin typeface="Time new roman"/>
                <a:ea typeface="+mn-lt"/>
                <a:cs typeface="+mn-lt"/>
              </a:rPr>
              <a:t>Every year, the team will invest 280 hours assisting with the strategy's implementation. </a:t>
            </a:r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909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62E-A2B6-4ECB-97B4-687C2A80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Alternatives</a:t>
            </a:r>
            <a:endParaRPr lang="en-US" sz="3200">
              <a:latin typeface="Time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2FA-AB16-4E6F-A0BD-699F6ECA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4"/>
            <a:ext cx="10515600" cy="4784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latin typeface="Time new roman"/>
                <a:cs typeface="Calibri"/>
              </a:rPr>
              <a:t>Alternative 3: </a:t>
            </a:r>
            <a:endParaRPr lang="en-US">
              <a:cs typeface="Calibri" panose="020F0502020204030204"/>
            </a:endParaRPr>
          </a:p>
          <a:p>
            <a:pPr marL="457200" indent="-457200" algn="just">
              <a:lnSpc>
                <a:spcPct val="150000"/>
              </a:lnSpc>
              <a:buFont typeface="Wingdings,Sans-Serif"/>
              <a:buChar char="Ø"/>
            </a:pPr>
            <a:r>
              <a:rPr lang="en-US" sz="2000">
                <a:latin typeface="Times New Roman"/>
                <a:ea typeface="+mn-lt"/>
                <a:cs typeface="+mn-lt"/>
              </a:rPr>
              <a:t>Third Party vendor</a:t>
            </a:r>
          </a:p>
          <a:p>
            <a:pPr lvl="1" algn="just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2 full time technology professionals</a:t>
            </a:r>
          </a:p>
          <a:p>
            <a:pPr lvl="1" algn="just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Vendor will be responsible for hardware and software changes</a:t>
            </a:r>
          </a:p>
          <a:p>
            <a:pPr lvl="1" algn="just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Vendor will connect to city system via a VPN network</a:t>
            </a:r>
          </a:p>
          <a:p>
            <a:pPr lvl="1" algn="just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Times New Roman"/>
                <a:cs typeface="Calibri"/>
              </a:rPr>
              <a:t>Project Team will assist the Vendor 2 weeks per year</a:t>
            </a:r>
          </a:p>
          <a:p>
            <a:pPr algn="just">
              <a:lnSpc>
                <a:spcPct val="150000"/>
              </a:lnSpc>
            </a:pPr>
            <a:endParaRPr lang="en-US" sz="2000">
              <a:latin typeface="Time new roman"/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>
              <a:latin typeface="Time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600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E07A-BBD4-4DA9-A219-A937223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426"/>
          </a:xfrm>
        </p:spPr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Total Cost of Ownership</a:t>
            </a:r>
            <a:endParaRPr lang="en-US" sz="3200">
              <a:latin typeface="Time new 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B4BAD8-8F98-4DF8-AB52-55F59E8E3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26376"/>
              </p:ext>
            </p:extLst>
          </p:nvPr>
        </p:nvGraphicFramePr>
        <p:xfrm>
          <a:off x="840827" y="1090448"/>
          <a:ext cx="10621489" cy="555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532">
                  <a:extLst>
                    <a:ext uri="{9D8B030D-6E8A-4147-A177-3AD203B41FA5}">
                      <a16:colId xmlns:a16="http://schemas.microsoft.com/office/drawing/2014/main" val="3772410307"/>
                    </a:ext>
                  </a:extLst>
                </a:gridCol>
                <a:gridCol w="2218213">
                  <a:extLst>
                    <a:ext uri="{9D8B030D-6E8A-4147-A177-3AD203B41FA5}">
                      <a16:colId xmlns:a16="http://schemas.microsoft.com/office/drawing/2014/main" val="1185057359"/>
                    </a:ext>
                  </a:extLst>
                </a:gridCol>
                <a:gridCol w="2655372">
                  <a:extLst>
                    <a:ext uri="{9D8B030D-6E8A-4147-A177-3AD203B41FA5}">
                      <a16:colId xmlns:a16="http://schemas.microsoft.com/office/drawing/2014/main" val="505256956"/>
                    </a:ext>
                  </a:extLst>
                </a:gridCol>
                <a:gridCol w="2655372">
                  <a:extLst>
                    <a:ext uri="{9D8B030D-6E8A-4147-A177-3AD203B41FA5}">
                      <a16:colId xmlns:a16="http://schemas.microsoft.com/office/drawing/2014/main" val="2199724301"/>
                    </a:ext>
                  </a:extLst>
                </a:gridCol>
              </a:tblGrid>
              <a:tr h="402438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Total Cost of Ownership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80048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 new roman"/>
                        </a:rPr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 new roman"/>
                        </a:rPr>
                        <a:t>Alt1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 new roman"/>
                        </a:rPr>
                        <a:t>Alt2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 new roman"/>
                        </a:rPr>
                        <a:t>Alt3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86234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Personnel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$141,840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$141,840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$293,040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12491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3286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$5,340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$5,340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59655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Workstations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$12,740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$12,740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30202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Workstation 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$13,090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$13,090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$13,090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45252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Wireless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$3,600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766347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Wired Network</a:t>
                      </a:r>
                      <a:endParaRPr lang="en-US" sz="2000" err="1">
                        <a:latin typeface="Time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13788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23145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$4,900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6314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8280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$14,200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$18,400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Time new roman"/>
                        </a:rPr>
                        <a:t>$1,050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52834"/>
                  </a:ext>
                </a:extLst>
              </a:tr>
              <a:tr h="3894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Time new roman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Time new roman"/>
                        </a:rPr>
                        <a:t>$229,474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Time new roman"/>
                        </a:rPr>
                        <a:t>$243,942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>
                          <a:latin typeface="Time new roman"/>
                        </a:rPr>
                        <a:t>$308,740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58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32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CB03-D297-470C-B432-D074E51F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184"/>
          </a:xfrm>
        </p:spPr>
        <p:txBody>
          <a:bodyPr>
            <a:normAutofit/>
          </a:bodyPr>
          <a:lstStyle/>
          <a:p>
            <a:r>
              <a:rPr lang="en-US" sz="3200">
                <a:latin typeface="Time new roman"/>
                <a:cs typeface="Calibri Light"/>
              </a:rPr>
              <a:t>Total Cost at End of Years</a:t>
            </a:r>
            <a:endParaRPr lang="en-US" sz="3200">
              <a:latin typeface="Time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81A246-7214-4AC5-902C-3AC6D4D93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21959"/>
              </p:ext>
            </p:extLst>
          </p:nvPr>
        </p:nvGraphicFramePr>
        <p:xfrm>
          <a:off x="840827" y="1366344"/>
          <a:ext cx="10434528" cy="262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632">
                  <a:extLst>
                    <a:ext uri="{9D8B030D-6E8A-4147-A177-3AD203B41FA5}">
                      <a16:colId xmlns:a16="http://schemas.microsoft.com/office/drawing/2014/main" val="834359"/>
                    </a:ext>
                  </a:extLst>
                </a:gridCol>
                <a:gridCol w="2608632">
                  <a:extLst>
                    <a:ext uri="{9D8B030D-6E8A-4147-A177-3AD203B41FA5}">
                      <a16:colId xmlns:a16="http://schemas.microsoft.com/office/drawing/2014/main" val="2861594123"/>
                    </a:ext>
                  </a:extLst>
                </a:gridCol>
                <a:gridCol w="2608632">
                  <a:extLst>
                    <a:ext uri="{9D8B030D-6E8A-4147-A177-3AD203B41FA5}">
                      <a16:colId xmlns:a16="http://schemas.microsoft.com/office/drawing/2014/main" val="3799664875"/>
                    </a:ext>
                  </a:extLst>
                </a:gridCol>
                <a:gridCol w="2608632">
                  <a:extLst>
                    <a:ext uri="{9D8B030D-6E8A-4147-A177-3AD203B41FA5}">
                      <a16:colId xmlns:a16="http://schemas.microsoft.com/office/drawing/2014/main" val="260975717"/>
                    </a:ext>
                  </a:extLst>
                </a:gridCol>
              </a:tblGrid>
              <a:tr h="516533"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Total Cost at End of Years 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36894"/>
                  </a:ext>
                </a:extLst>
              </a:tr>
              <a:tr h="538991">
                <a:tc>
                  <a:txBody>
                    <a:bodyPr/>
                    <a:lstStyle/>
                    <a:p>
                      <a:pPr algn="ctr" fontAlgn="base"/>
                      <a:endParaRPr lang="en-US" sz="1800">
                        <a:effectLst/>
                        <a:latin typeface="Times New Roman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Year 0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Year 3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Year 5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02419063"/>
                  </a:ext>
                </a:extLst>
              </a:tr>
              <a:tr h="53899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Alt 1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$229,474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$684,822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$1,143,770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04945074"/>
                  </a:ext>
                </a:extLst>
              </a:tr>
              <a:tr h="516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Alt 2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$243,942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$721,026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$1,208,910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85050445"/>
                  </a:ext>
                </a:extLst>
              </a:tr>
              <a:tr h="51653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Alt 3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$308,740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$926,220 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Times New Roman"/>
                        </a:rPr>
                        <a:t>$1,543,700 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234745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9F1D22-D685-4854-AA7B-90DA133EF645}"/>
              </a:ext>
            </a:extLst>
          </p:cNvPr>
          <p:cNvSpPr txBox="1"/>
          <p:nvPr/>
        </p:nvSpPr>
        <p:spPr>
          <a:xfrm>
            <a:off x="783021" y="4940488"/>
            <a:ext cx="104683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above table depicts the total cost of the three different alternatives by the end of first ,third and fifth years.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96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1007</Words>
  <Application>Microsoft Office PowerPoint</Application>
  <PresentationFormat>Widescreen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Helvetica Neue Medium</vt:lpstr>
      <vt:lpstr>Jokerman</vt:lpstr>
      <vt:lpstr>Time new roman</vt:lpstr>
      <vt:lpstr>Times New Roman</vt:lpstr>
      <vt:lpstr>Wingdings</vt:lpstr>
      <vt:lpstr>Wingdings,Sans-Serif</vt:lpstr>
      <vt:lpstr>Office Theme</vt:lpstr>
      <vt:lpstr>  Business Case &amp; Project Charter  IT Strategic Plan for the  City of Mequon, WI</vt:lpstr>
      <vt:lpstr>Project Description</vt:lpstr>
      <vt:lpstr>Measurable Organizational value(MOV)</vt:lpstr>
      <vt:lpstr>Desired Area of Impact</vt:lpstr>
      <vt:lpstr>Alternatives</vt:lpstr>
      <vt:lpstr>Alternatives</vt:lpstr>
      <vt:lpstr>Alternatives</vt:lpstr>
      <vt:lpstr>Total Cost of Ownership</vt:lpstr>
      <vt:lpstr>Total Cost at End of Years</vt:lpstr>
      <vt:lpstr>Weighted Benefits &amp; Cost Benefit Analysis</vt:lpstr>
      <vt:lpstr>Cost Benefit Analysis cont...</vt:lpstr>
      <vt:lpstr>Resources</vt:lpstr>
      <vt:lpstr>PowerPoint Presentation</vt:lpstr>
      <vt:lpstr>Recommendation</vt:lpstr>
      <vt:lpstr>PowerPoint Presentation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Eric Agyemang</cp:lastModifiedBy>
  <cp:revision>13</cp:revision>
  <dcterms:created xsi:type="dcterms:W3CDTF">2021-09-11T00:33:44Z</dcterms:created>
  <dcterms:modified xsi:type="dcterms:W3CDTF">2021-12-18T04:19:59Z</dcterms:modified>
</cp:coreProperties>
</file>