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5" r:id="rId9"/>
    <p:sldId id="264" r:id="rId10"/>
    <p:sldId id="266" r:id="rId11"/>
    <p:sldId id="267" r:id="rId12"/>
    <p:sldId id="275" r:id="rId13"/>
    <p:sldId id="276" r:id="rId14"/>
    <p:sldId id="274" r:id="rId15"/>
    <p:sldId id="277" r:id="rId16"/>
    <p:sldId id="268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933"/>
  </p:normalViewPr>
  <p:slideViewPr>
    <p:cSldViewPr snapToGrid="0">
      <p:cViewPr varScale="1">
        <p:scale>
          <a:sx n="76" d="100"/>
          <a:sy n="76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a, Anitha" userId="S::akona@ilstu.edu::b6183e80-cfb0-479e-b502-a1f0f5a4c237" providerId="AD" clId="Web-{F1044FC3-4B97-4DD2-9FD2-215640FEDECF}"/>
    <pc:docChg chg="modSld">
      <pc:chgData name="Kona, Anitha" userId="S::akona@ilstu.edu::b6183e80-cfb0-479e-b502-a1f0f5a4c237" providerId="AD" clId="Web-{F1044FC3-4B97-4DD2-9FD2-215640FEDECF}" dt="2021-10-11T16:39:57.573" v="12" actId="14100"/>
      <pc:docMkLst>
        <pc:docMk/>
      </pc:docMkLst>
      <pc:sldChg chg="addSp delSp modSp">
        <pc:chgData name="Kona, Anitha" userId="S::akona@ilstu.edu::b6183e80-cfb0-479e-b502-a1f0f5a4c237" providerId="AD" clId="Web-{F1044FC3-4B97-4DD2-9FD2-215640FEDECF}" dt="2021-10-11T16:39:57.573" v="12" actId="14100"/>
        <pc:sldMkLst>
          <pc:docMk/>
          <pc:sldMk cId="1834431511" sldId="267"/>
        </pc:sldMkLst>
        <pc:spChg chg="del">
          <ac:chgData name="Kona, Anitha" userId="S::akona@ilstu.edu::b6183e80-cfb0-479e-b502-a1f0f5a4c237" providerId="AD" clId="Web-{F1044FC3-4B97-4DD2-9FD2-215640FEDECF}" dt="2021-10-11T16:38:58.588" v="0"/>
          <ac:spMkLst>
            <pc:docMk/>
            <pc:sldMk cId="1834431511" sldId="267"/>
            <ac:spMk id="3" creationId="{87D01C33-6297-4266-B7F7-718D032FDF36}"/>
          </ac:spMkLst>
        </pc:spChg>
        <pc:picChg chg="add mod ord">
          <ac:chgData name="Kona, Anitha" userId="S::akona@ilstu.edu::b6183e80-cfb0-479e-b502-a1f0f5a4c237" providerId="AD" clId="Web-{F1044FC3-4B97-4DD2-9FD2-215640FEDECF}" dt="2021-10-11T16:39:57.573" v="12" actId="14100"/>
          <ac:picMkLst>
            <pc:docMk/>
            <pc:sldMk cId="1834431511" sldId="267"/>
            <ac:picMk id="4" creationId="{68E09C8A-6C02-452A-BF6F-0FF564B91AB6}"/>
          </ac:picMkLst>
        </pc:picChg>
      </pc:sldChg>
    </pc:docChg>
  </pc:docChgLst>
  <pc:docChgLst>
    <pc:chgData name="Agyemang, Eric" userId="S::eagyem2@ilstu.edu::936b948e-3887-4f95-bf90-88cc5bd5b322" providerId="AD" clId="Web-{8F49829D-397D-4647-A992-C492BC5FCBB6}"/>
    <pc:docChg chg="modSld">
      <pc:chgData name="Agyemang, Eric" userId="S::eagyem2@ilstu.edu::936b948e-3887-4f95-bf90-88cc5bd5b322" providerId="AD" clId="Web-{8F49829D-397D-4647-A992-C492BC5FCBB6}" dt="2021-10-11T14:47:23.886" v="176"/>
      <pc:docMkLst>
        <pc:docMk/>
      </pc:docMkLst>
      <pc:sldChg chg="modSp">
        <pc:chgData name="Agyemang, Eric" userId="S::eagyem2@ilstu.edu::936b948e-3887-4f95-bf90-88cc5bd5b322" providerId="AD" clId="Web-{8F49829D-397D-4647-A992-C492BC5FCBB6}" dt="2021-10-11T14:37:59.135" v="87"/>
        <pc:sldMkLst>
          <pc:docMk/>
          <pc:sldMk cId="1731523700" sldId="268"/>
        </pc:sldMkLst>
        <pc:graphicFrameChg chg="mod modGraphic">
          <ac:chgData name="Agyemang, Eric" userId="S::eagyem2@ilstu.edu::936b948e-3887-4f95-bf90-88cc5bd5b322" providerId="AD" clId="Web-{8F49829D-397D-4647-A992-C492BC5FCBB6}" dt="2021-10-11T14:37:59.135" v="87"/>
          <ac:graphicFrameMkLst>
            <pc:docMk/>
            <pc:sldMk cId="1731523700" sldId="268"/>
            <ac:graphicFrameMk id="5" creationId="{C89593C1-3C1E-4692-8D9D-47446663BBE5}"/>
          </ac:graphicFrameMkLst>
        </pc:graphicFrameChg>
      </pc:sldChg>
      <pc:sldChg chg="modSp">
        <pc:chgData name="Agyemang, Eric" userId="S::eagyem2@ilstu.edu::936b948e-3887-4f95-bf90-88cc5bd5b322" providerId="AD" clId="Web-{8F49829D-397D-4647-A992-C492BC5FCBB6}" dt="2021-10-11T14:45:59.042" v="139"/>
        <pc:sldMkLst>
          <pc:docMk/>
          <pc:sldMk cId="1643367937" sldId="269"/>
        </pc:sldMkLst>
        <pc:graphicFrameChg chg="mod modGraphic">
          <ac:chgData name="Agyemang, Eric" userId="S::eagyem2@ilstu.edu::936b948e-3887-4f95-bf90-88cc5bd5b322" providerId="AD" clId="Web-{8F49829D-397D-4647-A992-C492BC5FCBB6}" dt="2021-10-11T14:45:59.042" v="139"/>
          <ac:graphicFrameMkLst>
            <pc:docMk/>
            <pc:sldMk cId="1643367937" sldId="269"/>
            <ac:graphicFrameMk id="5" creationId="{2F132496-E753-4A02-B107-204253620C45}"/>
          </ac:graphicFrameMkLst>
        </pc:graphicFrameChg>
      </pc:sldChg>
      <pc:sldChg chg="modSp">
        <pc:chgData name="Agyemang, Eric" userId="S::eagyem2@ilstu.edu::936b948e-3887-4f95-bf90-88cc5bd5b322" providerId="AD" clId="Web-{8F49829D-397D-4647-A992-C492BC5FCBB6}" dt="2021-10-11T14:47:23.886" v="176"/>
        <pc:sldMkLst>
          <pc:docMk/>
          <pc:sldMk cId="2989049430" sldId="270"/>
        </pc:sldMkLst>
        <pc:graphicFrameChg chg="mod modGraphic">
          <ac:chgData name="Agyemang, Eric" userId="S::eagyem2@ilstu.edu::936b948e-3887-4f95-bf90-88cc5bd5b322" providerId="AD" clId="Web-{8F49829D-397D-4647-A992-C492BC5FCBB6}" dt="2021-10-11T14:47:23.886" v="176"/>
          <ac:graphicFrameMkLst>
            <pc:docMk/>
            <pc:sldMk cId="2989049430" sldId="270"/>
            <ac:graphicFrameMk id="5" creationId="{C32C9E49-3735-4EAC-8EC4-D8BCD14BFA70}"/>
          </ac:graphicFrameMkLst>
        </pc:graphicFrameChg>
      </pc:sldChg>
    </pc:docChg>
  </pc:docChgLst>
  <pc:docChgLst>
    <pc:chgData name="Freburg, Daniel" userId="S::djfrebu@ilstu.edu::3e4de2dd-c438-4e92-a8e7-c5110dc1a99a" providerId="AD" clId="Web-{F0E18E08-40C8-4142-8DC8-5617E11143C7}"/>
    <pc:docChg chg="addSld modSld addMainMaster delMainMaster">
      <pc:chgData name="Freburg, Daniel" userId="S::djfrebu@ilstu.edu::3e4de2dd-c438-4e92-a8e7-c5110dc1a99a" providerId="AD" clId="Web-{F0E18E08-40C8-4142-8DC8-5617E11143C7}" dt="2021-10-10T22:27:08.119" v="93" actId="20577"/>
      <pc:docMkLst>
        <pc:docMk/>
      </pc:docMkLst>
      <pc:sldChg chg="addSp delSp modSp mod setBg modClrScheme chgLayout">
        <pc:chgData name="Freburg, Daniel" userId="S::djfrebu@ilstu.edu::3e4de2dd-c438-4e92-a8e7-c5110dc1a99a" providerId="AD" clId="Web-{F0E18E08-40C8-4142-8DC8-5617E11143C7}" dt="2021-10-10T22:25:29.885" v="81"/>
        <pc:sldMkLst>
          <pc:docMk/>
          <pc:sldMk cId="109857222" sldId="256"/>
        </pc:sldMkLst>
        <pc:spChg chg="mod ord">
          <ac:chgData name="Freburg, Daniel" userId="S::djfrebu@ilstu.edu::3e4de2dd-c438-4e92-a8e7-c5110dc1a99a" providerId="AD" clId="Web-{F0E18E08-40C8-4142-8DC8-5617E11143C7}" dt="2021-10-10T22:25:29.885" v="8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reburg, Daniel" userId="S::djfrebu@ilstu.edu::3e4de2dd-c438-4e92-a8e7-c5110dc1a99a" providerId="AD" clId="Web-{F0E18E08-40C8-4142-8DC8-5617E11143C7}" dt="2021-10-10T22:25:29.885" v="8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reburg, Daniel" userId="S::djfrebu@ilstu.edu::3e4de2dd-c438-4e92-a8e7-c5110dc1a99a" providerId="AD" clId="Web-{F0E18E08-40C8-4142-8DC8-5617E11143C7}" dt="2021-10-10T22:25:29.885" v="81"/>
          <ac:spMkLst>
            <pc:docMk/>
            <pc:sldMk cId="109857222" sldId="256"/>
            <ac:spMk id="7" creationId="{F3C5918A-1DC5-4CF3-AA27-00AA3088AA9F}"/>
          </ac:spMkLst>
        </pc:spChg>
        <pc:spChg chg="add">
          <ac:chgData name="Freburg, Daniel" userId="S::djfrebu@ilstu.edu::3e4de2dd-c438-4e92-a8e7-c5110dc1a99a" providerId="AD" clId="Web-{F0E18E08-40C8-4142-8DC8-5617E11143C7}" dt="2021-10-10T22:25:29.885" v="81"/>
          <ac:spMkLst>
            <pc:docMk/>
            <pc:sldMk cId="109857222" sldId="256"/>
            <ac:spMk id="30" creationId="{B786683A-6FD6-4BF7-B3B0-DC397677391F}"/>
          </ac:spMkLst>
        </pc:spChg>
        <pc:spChg chg="add">
          <ac:chgData name="Freburg, Daniel" userId="S::djfrebu@ilstu.edu::3e4de2dd-c438-4e92-a8e7-c5110dc1a99a" providerId="AD" clId="Web-{F0E18E08-40C8-4142-8DC8-5617E11143C7}" dt="2021-10-10T22:25:29.885" v="81"/>
          <ac:spMkLst>
            <pc:docMk/>
            <pc:sldMk cId="109857222" sldId="256"/>
            <ac:spMk id="35" creationId="{05169E50-59FB-4AEE-B61D-44A882A4CD2C}"/>
          </ac:spMkLst>
        </pc:spChg>
        <pc:spChg chg="add del">
          <ac:chgData name="Freburg, Daniel" userId="S::djfrebu@ilstu.edu::3e4de2dd-c438-4e92-a8e7-c5110dc1a99a" providerId="AD" clId="Web-{F0E18E08-40C8-4142-8DC8-5617E11143C7}" dt="2021-10-10T22:25:16.635" v="80"/>
          <ac:spMkLst>
            <pc:docMk/>
            <pc:sldMk cId="109857222" sldId="256"/>
            <ac:spMk id="36" creationId="{F3C5918A-1DC5-4CF3-AA27-00AA3088AA9F}"/>
          </ac:spMkLst>
        </pc:spChg>
        <pc:spChg chg="add">
          <ac:chgData name="Freburg, Daniel" userId="S::djfrebu@ilstu.edu::3e4de2dd-c438-4e92-a8e7-c5110dc1a99a" providerId="AD" clId="Web-{F0E18E08-40C8-4142-8DC8-5617E11143C7}" dt="2021-10-10T22:25:29.885" v="81"/>
          <ac:spMkLst>
            <pc:docMk/>
            <pc:sldMk cId="109857222" sldId="256"/>
            <ac:spMk id="37" creationId="{117C30F0-5A38-4B60-B632-3AF7C2780824}"/>
          </ac:spMkLst>
        </pc:spChg>
        <pc:spChg chg="add del">
          <ac:chgData name="Freburg, Daniel" userId="S::djfrebu@ilstu.edu::3e4de2dd-c438-4e92-a8e7-c5110dc1a99a" providerId="AD" clId="Web-{F0E18E08-40C8-4142-8DC8-5617E11143C7}" dt="2021-10-10T22:25:16.635" v="80"/>
          <ac:spMkLst>
            <pc:docMk/>
            <pc:sldMk cId="109857222" sldId="256"/>
            <ac:spMk id="38" creationId="{B786683A-6FD6-4BF7-B3B0-DC397677391F}"/>
          </ac:spMkLst>
        </pc:spChg>
        <pc:spChg chg="add">
          <ac:chgData name="Freburg, Daniel" userId="S::djfrebu@ilstu.edu::3e4de2dd-c438-4e92-a8e7-c5110dc1a99a" providerId="AD" clId="Web-{F0E18E08-40C8-4142-8DC8-5617E11143C7}" dt="2021-10-10T22:25:29.885" v="81"/>
          <ac:spMkLst>
            <pc:docMk/>
            <pc:sldMk cId="109857222" sldId="256"/>
            <ac:spMk id="39" creationId="{A200CBA5-3F2B-4AAC-9F86-99AFECC19C1D}"/>
          </ac:spMkLst>
        </pc:spChg>
        <pc:spChg chg="add del">
          <ac:chgData name="Freburg, Daniel" userId="S::djfrebu@ilstu.edu::3e4de2dd-c438-4e92-a8e7-c5110dc1a99a" providerId="AD" clId="Web-{F0E18E08-40C8-4142-8DC8-5617E11143C7}" dt="2021-10-10T22:25:16.635" v="80"/>
          <ac:spMkLst>
            <pc:docMk/>
            <pc:sldMk cId="109857222" sldId="256"/>
            <ac:spMk id="40" creationId="{05169E50-59FB-4AEE-B61D-44A882A4CD2C}"/>
          </ac:spMkLst>
        </pc:spChg>
        <pc:spChg chg="add del">
          <ac:chgData name="Freburg, Daniel" userId="S::djfrebu@ilstu.edu::3e4de2dd-c438-4e92-a8e7-c5110dc1a99a" providerId="AD" clId="Web-{F0E18E08-40C8-4142-8DC8-5617E11143C7}" dt="2021-10-10T22:25:16.635" v="80"/>
          <ac:spMkLst>
            <pc:docMk/>
            <pc:sldMk cId="109857222" sldId="256"/>
            <ac:spMk id="42" creationId="{117C30F0-5A38-4B60-B632-3AF7C2780824}"/>
          </ac:spMkLst>
        </pc:spChg>
        <pc:spChg chg="add del">
          <ac:chgData name="Freburg, Daniel" userId="S::djfrebu@ilstu.edu::3e4de2dd-c438-4e92-a8e7-c5110dc1a99a" providerId="AD" clId="Web-{F0E18E08-40C8-4142-8DC8-5617E11143C7}" dt="2021-10-10T22:25:16.635" v="80"/>
          <ac:spMkLst>
            <pc:docMk/>
            <pc:sldMk cId="109857222" sldId="256"/>
            <ac:spMk id="44" creationId="{A200CBA5-3F2B-4AAC-9F86-99AFECC19C1D}"/>
          </ac:spMkLst>
        </pc:spChg>
        <pc:grpChg chg="add">
          <ac:chgData name="Freburg, Daniel" userId="S::djfrebu@ilstu.edu::3e4de2dd-c438-4e92-a8e7-c5110dc1a99a" providerId="AD" clId="Web-{F0E18E08-40C8-4142-8DC8-5617E11143C7}" dt="2021-10-10T22:25:29.885" v="81"/>
          <ac:grpSpMkLst>
            <pc:docMk/>
            <pc:sldMk cId="109857222" sldId="256"/>
            <ac:grpSpMk id="5" creationId="{15E1AC81-83F2-45A8-9054-15570F4E2557}"/>
          </ac:grpSpMkLst>
        </pc:grpChg>
        <pc:grpChg chg="add">
          <ac:chgData name="Freburg, Daniel" userId="S::djfrebu@ilstu.edu::3e4de2dd-c438-4e92-a8e7-c5110dc1a99a" providerId="AD" clId="Web-{F0E18E08-40C8-4142-8DC8-5617E11143C7}" dt="2021-10-10T22:25:29.885" v="81"/>
          <ac:grpSpMkLst>
            <pc:docMk/>
            <pc:sldMk cId="109857222" sldId="256"/>
            <ac:grpSpMk id="6" creationId="{FBF129BC-EA9E-4D20-898B-399F7727DFB9}"/>
          </ac:grpSpMkLst>
        </pc:grpChg>
        <pc:grpChg chg="add del">
          <ac:chgData name="Freburg, Daniel" userId="S::djfrebu@ilstu.edu::3e4de2dd-c438-4e92-a8e7-c5110dc1a99a" providerId="AD" clId="Web-{F0E18E08-40C8-4142-8DC8-5617E11143C7}" dt="2021-10-10T22:25:16.635" v="80"/>
          <ac:grpSpMkLst>
            <pc:docMk/>
            <pc:sldMk cId="109857222" sldId="256"/>
            <ac:grpSpMk id="8" creationId="{15E1AC81-83F2-45A8-9054-15570F4E2557}"/>
          </ac:grpSpMkLst>
        </pc:grpChg>
        <pc:grpChg chg="add del">
          <ac:chgData name="Freburg, Daniel" userId="S::djfrebu@ilstu.edu::3e4de2dd-c438-4e92-a8e7-c5110dc1a99a" providerId="AD" clId="Web-{F0E18E08-40C8-4142-8DC8-5617E11143C7}" dt="2021-10-10T22:25:16.635" v="80"/>
          <ac:grpSpMkLst>
            <pc:docMk/>
            <pc:sldMk cId="109857222" sldId="256"/>
            <ac:grpSpMk id="31" creationId="{FBF129BC-EA9E-4D20-898B-399F7727DFB9}"/>
          </ac:grpSpMkLst>
        </pc:grpChg>
      </pc:sldChg>
      <pc:sldChg chg="addSp modSp new mod setBg modClrScheme chgLayout">
        <pc:chgData name="Freburg, Daniel" userId="S::djfrebu@ilstu.edu::3e4de2dd-c438-4e92-a8e7-c5110dc1a99a" providerId="AD" clId="Web-{F0E18E08-40C8-4142-8DC8-5617E11143C7}" dt="2021-10-10T22:27:08.119" v="93" actId="20577"/>
        <pc:sldMkLst>
          <pc:docMk/>
          <pc:sldMk cId="1931697140" sldId="257"/>
        </pc:sldMkLst>
        <pc:spChg chg="mod ord">
          <ac:chgData name="Freburg, Daniel" userId="S::djfrebu@ilstu.edu::3e4de2dd-c438-4e92-a8e7-c5110dc1a99a" providerId="AD" clId="Web-{F0E18E08-40C8-4142-8DC8-5617E11143C7}" dt="2021-10-10T22:27:08.119" v="93" actId="20577"/>
          <ac:spMkLst>
            <pc:docMk/>
            <pc:sldMk cId="1931697140" sldId="257"/>
            <ac:spMk id="2" creationId="{870250E7-5829-48A9-A042-BEDB8D955CED}"/>
          </ac:spMkLst>
        </pc:spChg>
        <pc:spChg chg="mod ord">
          <ac:chgData name="Freburg, Daniel" userId="S::djfrebu@ilstu.edu::3e4de2dd-c438-4e92-a8e7-c5110dc1a99a" providerId="AD" clId="Web-{F0E18E08-40C8-4142-8DC8-5617E11143C7}" dt="2021-10-10T22:25:39.947" v="82"/>
          <ac:spMkLst>
            <pc:docMk/>
            <pc:sldMk cId="1931697140" sldId="257"/>
            <ac:spMk id="3" creationId="{011F5996-8D7B-4021-9F0F-174CC8683F08}"/>
          </ac:spMkLst>
        </pc:spChg>
        <pc:spChg chg="add">
          <ac:chgData name="Freburg, Daniel" userId="S::djfrebu@ilstu.edu::3e4de2dd-c438-4e92-a8e7-c5110dc1a99a" providerId="AD" clId="Web-{F0E18E08-40C8-4142-8DC8-5617E11143C7}" dt="2021-10-10T22:25:39.947" v="82"/>
          <ac:spMkLst>
            <pc:docMk/>
            <pc:sldMk cId="1931697140" sldId="257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F0E18E08-40C8-4142-8DC8-5617E11143C7}" dt="2021-10-10T22:25:39.947" v="82"/>
          <ac:spMkLst>
            <pc:docMk/>
            <pc:sldMk cId="1931697140" sldId="257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F0E18E08-40C8-4142-8DC8-5617E11143C7}" dt="2021-10-10T22:25:39.947" v="82"/>
          <ac:spMkLst>
            <pc:docMk/>
            <pc:sldMk cId="1931697140" sldId="257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F0E18E08-40C8-4142-8DC8-5617E11143C7}" dt="2021-10-10T22:25:39.947" v="82"/>
          <ac:grpSpMkLst>
            <pc:docMk/>
            <pc:sldMk cId="1931697140" sldId="257"/>
            <ac:grpSpMk id="10" creationId="{B437F5FC-01F7-4EB4-81E7-C27D917E9554}"/>
          </ac:grpSpMkLst>
        </pc:grpChg>
      </pc:sldChg>
      <pc:sldChg chg="addSp modSp new mod setBg modClrScheme chgLayout">
        <pc:chgData name="Freburg, Daniel" userId="S::djfrebu@ilstu.edu::3e4de2dd-c438-4e92-a8e7-c5110dc1a99a" providerId="AD" clId="Web-{F0E18E08-40C8-4142-8DC8-5617E11143C7}" dt="2021-10-10T22:26:20.025" v="83"/>
        <pc:sldMkLst>
          <pc:docMk/>
          <pc:sldMk cId="3672159962" sldId="258"/>
        </pc:sldMkLst>
        <pc:spChg chg="mod ord">
          <ac:chgData name="Freburg, Daniel" userId="S::djfrebu@ilstu.edu::3e4de2dd-c438-4e92-a8e7-c5110dc1a99a" providerId="AD" clId="Web-{F0E18E08-40C8-4142-8DC8-5617E11143C7}" dt="2021-10-10T22:26:20.025" v="83"/>
          <ac:spMkLst>
            <pc:docMk/>
            <pc:sldMk cId="3672159962" sldId="258"/>
            <ac:spMk id="2" creationId="{807277D8-5DEF-4006-BC46-3883E69D4DF7}"/>
          </ac:spMkLst>
        </pc:spChg>
        <pc:spChg chg="mod ord">
          <ac:chgData name="Freburg, Daniel" userId="S::djfrebu@ilstu.edu::3e4de2dd-c438-4e92-a8e7-c5110dc1a99a" providerId="AD" clId="Web-{F0E18E08-40C8-4142-8DC8-5617E11143C7}" dt="2021-10-10T22:26:20.025" v="83"/>
          <ac:spMkLst>
            <pc:docMk/>
            <pc:sldMk cId="3672159962" sldId="258"/>
            <ac:spMk id="3" creationId="{3AE39B3B-84C6-4770-A34C-8BDD807416F0}"/>
          </ac:spMkLst>
        </pc:spChg>
        <pc:spChg chg="add">
          <ac:chgData name="Freburg, Daniel" userId="S::djfrebu@ilstu.edu::3e4de2dd-c438-4e92-a8e7-c5110dc1a99a" providerId="AD" clId="Web-{F0E18E08-40C8-4142-8DC8-5617E11143C7}" dt="2021-10-10T22:26:20.025" v="83"/>
          <ac:spMkLst>
            <pc:docMk/>
            <pc:sldMk cId="3672159962" sldId="258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F0E18E08-40C8-4142-8DC8-5617E11143C7}" dt="2021-10-10T22:26:20.025" v="83"/>
          <ac:spMkLst>
            <pc:docMk/>
            <pc:sldMk cId="3672159962" sldId="258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F0E18E08-40C8-4142-8DC8-5617E11143C7}" dt="2021-10-10T22:26:20.025" v="83"/>
          <ac:spMkLst>
            <pc:docMk/>
            <pc:sldMk cId="3672159962" sldId="258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F0E18E08-40C8-4142-8DC8-5617E11143C7}" dt="2021-10-10T22:26:20.025" v="83"/>
          <ac:grpSpMkLst>
            <pc:docMk/>
            <pc:sldMk cId="3672159962" sldId="258"/>
            <ac:grpSpMk id="10" creationId="{B437F5FC-01F7-4EB4-81E7-C27D917E9554}"/>
          </ac:grpSpMkLst>
        </pc:grpChg>
      </pc:sldChg>
      <pc:sldChg chg="addSp modSp new mod setBg modClrScheme chgLayout">
        <pc:chgData name="Freburg, Daniel" userId="S::djfrebu@ilstu.edu::3e4de2dd-c438-4e92-a8e7-c5110dc1a99a" providerId="AD" clId="Web-{F0E18E08-40C8-4142-8DC8-5617E11143C7}" dt="2021-10-10T22:26:25.087" v="84"/>
        <pc:sldMkLst>
          <pc:docMk/>
          <pc:sldMk cId="4062311869" sldId="259"/>
        </pc:sldMkLst>
        <pc:spChg chg="mod ord">
          <ac:chgData name="Freburg, Daniel" userId="S::djfrebu@ilstu.edu::3e4de2dd-c438-4e92-a8e7-c5110dc1a99a" providerId="AD" clId="Web-{F0E18E08-40C8-4142-8DC8-5617E11143C7}" dt="2021-10-10T22:26:25.087" v="84"/>
          <ac:spMkLst>
            <pc:docMk/>
            <pc:sldMk cId="4062311869" sldId="259"/>
            <ac:spMk id="2" creationId="{A6310D89-252C-44B0-8846-3EE876234A96}"/>
          </ac:spMkLst>
        </pc:spChg>
        <pc:spChg chg="mod ord">
          <ac:chgData name="Freburg, Daniel" userId="S::djfrebu@ilstu.edu::3e4de2dd-c438-4e92-a8e7-c5110dc1a99a" providerId="AD" clId="Web-{F0E18E08-40C8-4142-8DC8-5617E11143C7}" dt="2021-10-10T22:26:25.087" v="84"/>
          <ac:spMkLst>
            <pc:docMk/>
            <pc:sldMk cId="4062311869" sldId="259"/>
            <ac:spMk id="3" creationId="{58BA348D-C98B-4975-86C4-33D0E36C7DB9}"/>
          </ac:spMkLst>
        </pc:spChg>
        <pc:spChg chg="add">
          <ac:chgData name="Freburg, Daniel" userId="S::djfrebu@ilstu.edu::3e4de2dd-c438-4e92-a8e7-c5110dc1a99a" providerId="AD" clId="Web-{F0E18E08-40C8-4142-8DC8-5617E11143C7}" dt="2021-10-10T22:26:25.087" v="84"/>
          <ac:spMkLst>
            <pc:docMk/>
            <pc:sldMk cId="4062311869" sldId="259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F0E18E08-40C8-4142-8DC8-5617E11143C7}" dt="2021-10-10T22:26:25.087" v="84"/>
          <ac:spMkLst>
            <pc:docMk/>
            <pc:sldMk cId="4062311869" sldId="259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F0E18E08-40C8-4142-8DC8-5617E11143C7}" dt="2021-10-10T22:26:25.087" v="84"/>
          <ac:spMkLst>
            <pc:docMk/>
            <pc:sldMk cId="4062311869" sldId="259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F0E18E08-40C8-4142-8DC8-5617E11143C7}" dt="2021-10-10T22:26:25.087" v="84"/>
          <ac:grpSpMkLst>
            <pc:docMk/>
            <pc:sldMk cId="4062311869" sldId="259"/>
            <ac:grpSpMk id="10" creationId="{B437F5FC-01F7-4EB4-81E7-C27D917E9554}"/>
          </ac:grpSpMkLst>
        </pc:grpChg>
      </pc:sldChg>
      <pc:sldChg chg="addSp modSp new mod setBg">
        <pc:chgData name="Freburg, Daniel" userId="S::djfrebu@ilstu.edu::3e4de2dd-c438-4e92-a8e7-c5110dc1a99a" providerId="AD" clId="Web-{F0E18E08-40C8-4142-8DC8-5617E11143C7}" dt="2021-10-10T22:26:45.587" v="88"/>
        <pc:sldMkLst>
          <pc:docMk/>
          <pc:sldMk cId="1297931983" sldId="260"/>
        </pc:sldMkLst>
        <pc:spChg chg="mod">
          <ac:chgData name="Freburg, Daniel" userId="S::djfrebu@ilstu.edu::3e4de2dd-c438-4e92-a8e7-c5110dc1a99a" providerId="AD" clId="Web-{F0E18E08-40C8-4142-8DC8-5617E11143C7}" dt="2021-10-10T22:26:45.587" v="88"/>
          <ac:spMkLst>
            <pc:docMk/>
            <pc:sldMk cId="1297931983" sldId="260"/>
            <ac:spMk id="2" creationId="{1B2A924B-4AE3-49B1-A342-4F653E23AD7C}"/>
          </ac:spMkLst>
        </pc:spChg>
        <pc:spChg chg="mod">
          <ac:chgData name="Freburg, Daniel" userId="S::djfrebu@ilstu.edu::3e4de2dd-c438-4e92-a8e7-c5110dc1a99a" providerId="AD" clId="Web-{F0E18E08-40C8-4142-8DC8-5617E11143C7}" dt="2021-10-10T22:26:45.587" v="88"/>
          <ac:spMkLst>
            <pc:docMk/>
            <pc:sldMk cId="1297931983" sldId="260"/>
            <ac:spMk id="3" creationId="{0A9C3C09-F8C0-46FB-9A94-FB7C85472397}"/>
          </ac:spMkLst>
        </pc:spChg>
        <pc:spChg chg="add">
          <ac:chgData name="Freburg, Daniel" userId="S::djfrebu@ilstu.edu::3e4de2dd-c438-4e92-a8e7-c5110dc1a99a" providerId="AD" clId="Web-{F0E18E08-40C8-4142-8DC8-5617E11143C7}" dt="2021-10-10T22:26:45.587" v="88"/>
          <ac:spMkLst>
            <pc:docMk/>
            <pc:sldMk cId="1297931983" sldId="260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F0E18E08-40C8-4142-8DC8-5617E11143C7}" dt="2021-10-10T22:26:45.587" v="88"/>
          <ac:spMkLst>
            <pc:docMk/>
            <pc:sldMk cId="1297931983" sldId="260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F0E18E08-40C8-4142-8DC8-5617E11143C7}" dt="2021-10-10T22:26:45.587" v="88"/>
          <ac:spMkLst>
            <pc:docMk/>
            <pc:sldMk cId="1297931983" sldId="260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F0E18E08-40C8-4142-8DC8-5617E11143C7}" dt="2021-10-10T22:26:45.587" v="88"/>
          <ac:grpSpMkLst>
            <pc:docMk/>
            <pc:sldMk cId="1297931983" sldId="260"/>
            <ac:grpSpMk id="10" creationId="{B437F5FC-01F7-4EB4-81E7-C27D917E9554}"/>
          </ac:grpSpMkLst>
        </pc:grpChg>
      </pc:sldChg>
      <pc:sldChg chg="addSp modSp new mod setBg">
        <pc:chgData name="Freburg, Daniel" userId="S::djfrebu@ilstu.edu::3e4de2dd-c438-4e92-a8e7-c5110dc1a99a" providerId="AD" clId="Web-{F0E18E08-40C8-4142-8DC8-5617E11143C7}" dt="2021-10-10T22:26:50.759" v="89"/>
        <pc:sldMkLst>
          <pc:docMk/>
          <pc:sldMk cId="464480050" sldId="261"/>
        </pc:sldMkLst>
        <pc:spChg chg="mod">
          <ac:chgData name="Freburg, Daniel" userId="S::djfrebu@ilstu.edu::3e4de2dd-c438-4e92-a8e7-c5110dc1a99a" providerId="AD" clId="Web-{F0E18E08-40C8-4142-8DC8-5617E11143C7}" dt="2021-10-10T22:26:50.759" v="89"/>
          <ac:spMkLst>
            <pc:docMk/>
            <pc:sldMk cId="464480050" sldId="261"/>
            <ac:spMk id="2" creationId="{BE874ECE-3070-45D5-B6BA-009A186F4D28}"/>
          </ac:spMkLst>
        </pc:spChg>
        <pc:spChg chg="mod">
          <ac:chgData name="Freburg, Daniel" userId="S::djfrebu@ilstu.edu::3e4de2dd-c438-4e92-a8e7-c5110dc1a99a" providerId="AD" clId="Web-{F0E18E08-40C8-4142-8DC8-5617E11143C7}" dt="2021-10-10T22:26:50.759" v="89"/>
          <ac:spMkLst>
            <pc:docMk/>
            <pc:sldMk cId="464480050" sldId="261"/>
            <ac:spMk id="3" creationId="{4FC890ED-489D-435A-AB22-0A0C3387EAC4}"/>
          </ac:spMkLst>
        </pc:spChg>
        <pc:spChg chg="add">
          <ac:chgData name="Freburg, Daniel" userId="S::djfrebu@ilstu.edu::3e4de2dd-c438-4e92-a8e7-c5110dc1a99a" providerId="AD" clId="Web-{F0E18E08-40C8-4142-8DC8-5617E11143C7}" dt="2021-10-10T22:26:50.759" v="89"/>
          <ac:spMkLst>
            <pc:docMk/>
            <pc:sldMk cId="464480050" sldId="261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F0E18E08-40C8-4142-8DC8-5617E11143C7}" dt="2021-10-10T22:26:50.759" v="89"/>
          <ac:spMkLst>
            <pc:docMk/>
            <pc:sldMk cId="464480050" sldId="261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F0E18E08-40C8-4142-8DC8-5617E11143C7}" dt="2021-10-10T22:26:50.759" v="89"/>
          <ac:spMkLst>
            <pc:docMk/>
            <pc:sldMk cId="464480050" sldId="261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F0E18E08-40C8-4142-8DC8-5617E11143C7}" dt="2021-10-10T22:26:50.759" v="89"/>
          <ac:grpSpMkLst>
            <pc:docMk/>
            <pc:sldMk cId="464480050" sldId="261"/>
            <ac:grpSpMk id="10" creationId="{B437F5FC-01F7-4EB4-81E7-C27D917E9554}"/>
          </ac:grpSpMkLst>
        </pc:grpChg>
      </pc:sldChg>
      <pc:sldChg chg="addSp modSp new mod setBg">
        <pc:chgData name="Freburg, Daniel" userId="S::djfrebu@ilstu.edu::3e4de2dd-c438-4e92-a8e7-c5110dc1a99a" providerId="AD" clId="Web-{F0E18E08-40C8-4142-8DC8-5617E11143C7}" dt="2021-10-10T22:26:54.947" v="90"/>
        <pc:sldMkLst>
          <pc:docMk/>
          <pc:sldMk cId="4056899606" sldId="262"/>
        </pc:sldMkLst>
        <pc:spChg chg="mod">
          <ac:chgData name="Freburg, Daniel" userId="S::djfrebu@ilstu.edu::3e4de2dd-c438-4e92-a8e7-c5110dc1a99a" providerId="AD" clId="Web-{F0E18E08-40C8-4142-8DC8-5617E11143C7}" dt="2021-10-10T22:26:54.947" v="90"/>
          <ac:spMkLst>
            <pc:docMk/>
            <pc:sldMk cId="4056899606" sldId="262"/>
            <ac:spMk id="2" creationId="{2DAC5383-0EEF-4A04-8D62-0B291B8C6E5F}"/>
          </ac:spMkLst>
        </pc:spChg>
        <pc:spChg chg="mod">
          <ac:chgData name="Freburg, Daniel" userId="S::djfrebu@ilstu.edu::3e4de2dd-c438-4e92-a8e7-c5110dc1a99a" providerId="AD" clId="Web-{F0E18E08-40C8-4142-8DC8-5617E11143C7}" dt="2021-10-10T22:26:54.947" v="90"/>
          <ac:spMkLst>
            <pc:docMk/>
            <pc:sldMk cId="4056899606" sldId="262"/>
            <ac:spMk id="3" creationId="{CAFC8A0A-89DD-4F5D-89F5-6716CF9F9630}"/>
          </ac:spMkLst>
        </pc:spChg>
        <pc:spChg chg="add">
          <ac:chgData name="Freburg, Daniel" userId="S::djfrebu@ilstu.edu::3e4de2dd-c438-4e92-a8e7-c5110dc1a99a" providerId="AD" clId="Web-{F0E18E08-40C8-4142-8DC8-5617E11143C7}" dt="2021-10-10T22:26:54.947" v="90"/>
          <ac:spMkLst>
            <pc:docMk/>
            <pc:sldMk cId="4056899606" sldId="262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F0E18E08-40C8-4142-8DC8-5617E11143C7}" dt="2021-10-10T22:26:54.947" v="90"/>
          <ac:spMkLst>
            <pc:docMk/>
            <pc:sldMk cId="4056899606" sldId="262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F0E18E08-40C8-4142-8DC8-5617E11143C7}" dt="2021-10-10T22:26:54.947" v="90"/>
          <ac:spMkLst>
            <pc:docMk/>
            <pc:sldMk cId="4056899606" sldId="262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F0E18E08-40C8-4142-8DC8-5617E11143C7}" dt="2021-10-10T22:26:54.947" v="90"/>
          <ac:grpSpMkLst>
            <pc:docMk/>
            <pc:sldMk cId="4056899606" sldId="262"/>
            <ac:grpSpMk id="10" creationId="{B437F5FC-01F7-4EB4-81E7-C27D917E9554}"/>
          </ac:grpSpMkLst>
        </pc:grpChg>
      </pc:sldChg>
      <pc:sldMasterChg chg="del delSldLayout">
        <pc:chgData name="Freburg, Daniel" userId="S::djfrebu@ilstu.edu::3e4de2dd-c438-4e92-a8e7-c5110dc1a99a" providerId="AD" clId="Web-{F0E18E08-40C8-4142-8DC8-5617E11143C7}" dt="2021-10-10T22:24:42.463" v="78"/>
        <pc:sldMasterMkLst>
          <pc:docMk/>
          <pc:sldMasterMk cId="2460954070" sldId="2147483660"/>
        </pc:sldMasterMkLst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Freburg, Daniel" userId="S::djfrebu@ilstu.edu::3e4de2dd-c438-4e92-a8e7-c5110dc1a99a" providerId="AD" clId="Web-{F0E18E08-40C8-4142-8DC8-5617E11143C7}" dt="2021-10-10T22:24:42.463" v="78"/>
        <pc:sldMasterMkLst>
          <pc:docMk/>
          <pc:sldMasterMk cId="1599508220" sldId="2147483672"/>
        </pc:sldMasterMkLst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3003996237" sldId="2147483673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1943321595" sldId="2147483674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3738071816" sldId="2147483675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3266116304" sldId="2147483676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1592865327" sldId="2147483677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2743729234" sldId="2147483678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1492139429" sldId="2147483679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997464609" sldId="2147483680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1293884883" sldId="2147483681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32216216" sldId="2147483682"/>
          </pc:sldLayoutMkLst>
        </pc:sldLayoutChg>
        <pc:sldLayoutChg chg="add mod replId">
          <pc:chgData name="Freburg, Daniel" userId="S::djfrebu@ilstu.edu::3e4de2dd-c438-4e92-a8e7-c5110dc1a99a" providerId="AD" clId="Web-{F0E18E08-40C8-4142-8DC8-5617E11143C7}" dt="2021-10-10T22:24:42.463" v="78"/>
          <pc:sldLayoutMkLst>
            <pc:docMk/>
            <pc:sldMasterMk cId="1599508220" sldId="2147483672"/>
            <pc:sldLayoutMk cId="2946982028" sldId="2147483683"/>
          </pc:sldLayoutMkLst>
        </pc:sldLayoutChg>
      </pc:sldMasterChg>
    </pc:docChg>
  </pc:docChgLst>
  <pc:docChgLst>
    <pc:chgData name="Freburg, Daniel" userId="S::djfrebu@ilstu.edu::3e4de2dd-c438-4e92-a8e7-c5110dc1a99a" providerId="AD" clId="Web-{3226C3B9-6811-A2DC-3742-0F68C1DD380C}"/>
    <pc:docChg chg="addSld delSld modSld sldOrd">
      <pc:chgData name="Freburg, Daniel" userId="S::djfrebu@ilstu.edu::3e4de2dd-c438-4e92-a8e7-c5110dc1a99a" providerId="AD" clId="Web-{3226C3B9-6811-A2DC-3742-0F68C1DD380C}" dt="2021-10-11T17:06:15.966" v="1492" actId="14100"/>
      <pc:docMkLst>
        <pc:docMk/>
      </pc:docMkLst>
      <pc:sldChg chg="modSp">
        <pc:chgData name="Freburg, Daniel" userId="S::djfrebu@ilstu.edu::3e4de2dd-c438-4e92-a8e7-c5110dc1a99a" providerId="AD" clId="Web-{3226C3B9-6811-A2DC-3742-0F68C1DD380C}" dt="2021-10-11T01:00:43.603" v="1050" actId="20577"/>
        <pc:sldMkLst>
          <pc:docMk/>
          <pc:sldMk cId="109857222" sldId="256"/>
        </pc:sldMkLst>
        <pc:spChg chg="mod">
          <ac:chgData name="Freburg, Daniel" userId="S::djfrebu@ilstu.edu::3e4de2dd-c438-4e92-a8e7-c5110dc1a99a" providerId="AD" clId="Web-{3226C3B9-6811-A2DC-3742-0F68C1DD380C}" dt="2021-10-11T01:00:43.603" v="10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eburg, Daniel" userId="S::djfrebu@ilstu.edu::3e4de2dd-c438-4e92-a8e7-c5110dc1a99a" providerId="AD" clId="Web-{3226C3B9-6811-A2DC-3742-0F68C1DD380C}" dt="2021-10-11T01:00:39.244" v="104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reburg, Daniel" userId="S::djfrebu@ilstu.edu::3e4de2dd-c438-4e92-a8e7-c5110dc1a99a" providerId="AD" clId="Web-{3226C3B9-6811-A2DC-3742-0F68C1DD380C}" dt="2021-10-11T14:56:49.733" v="1340" actId="20577"/>
        <pc:sldMkLst>
          <pc:docMk/>
          <pc:sldMk cId="1931697140" sldId="257"/>
        </pc:sldMkLst>
        <pc:spChg chg="mod">
          <ac:chgData name="Freburg, Daniel" userId="S::djfrebu@ilstu.edu::3e4de2dd-c438-4e92-a8e7-c5110dc1a99a" providerId="AD" clId="Web-{3226C3B9-6811-A2DC-3742-0F68C1DD380C}" dt="2021-10-11T14:56:49.733" v="1340" actId="20577"/>
          <ac:spMkLst>
            <pc:docMk/>
            <pc:sldMk cId="1931697140" sldId="257"/>
            <ac:spMk id="3" creationId="{011F5996-8D7B-4021-9F0F-174CC8683F08}"/>
          </ac:spMkLst>
        </pc:spChg>
      </pc:sldChg>
      <pc:sldChg chg="addSp delSp modSp ord">
        <pc:chgData name="Freburg, Daniel" userId="S::djfrebu@ilstu.edu::3e4de2dd-c438-4e92-a8e7-c5110dc1a99a" providerId="AD" clId="Web-{3226C3B9-6811-A2DC-3742-0F68C1DD380C}" dt="2021-10-10T23:01:02.004" v="484" actId="14100"/>
        <pc:sldMkLst>
          <pc:docMk/>
          <pc:sldMk cId="3672159962" sldId="258"/>
        </pc:sldMkLst>
        <pc:spChg chg="mod">
          <ac:chgData name="Freburg, Daniel" userId="S::djfrebu@ilstu.edu::3e4de2dd-c438-4e92-a8e7-c5110dc1a99a" providerId="AD" clId="Web-{3226C3B9-6811-A2DC-3742-0F68C1DD380C}" dt="2021-10-10T23:00:56.316" v="482" actId="20577"/>
          <ac:spMkLst>
            <pc:docMk/>
            <pc:sldMk cId="3672159962" sldId="258"/>
            <ac:spMk id="2" creationId="{807277D8-5DEF-4006-BC46-3883E69D4DF7}"/>
          </ac:spMkLst>
        </pc:spChg>
        <pc:spChg chg="del">
          <ac:chgData name="Freburg, Daniel" userId="S::djfrebu@ilstu.edu::3e4de2dd-c438-4e92-a8e7-c5110dc1a99a" providerId="AD" clId="Web-{3226C3B9-6811-A2DC-3742-0F68C1DD380C}" dt="2021-10-10T22:32:22.242" v="3"/>
          <ac:spMkLst>
            <pc:docMk/>
            <pc:sldMk cId="3672159962" sldId="258"/>
            <ac:spMk id="3" creationId="{3AE39B3B-84C6-4770-A34C-8BDD807416F0}"/>
          </ac:spMkLst>
        </pc:spChg>
        <pc:spChg chg="add mod">
          <ac:chgData name="Freburg, Daniel" userId="S::djfrebu@ilstu.edu::3e4de2dd-c438-4e92-a8e7-c5110dc1a99a" providerId="AD" clId="Web-{3226C3B9-6811-A2DC-3742-0F68C1DD380C}" dt="2021-10-10T23:01:02.004" v="484" actId="14100"/>
          <ac:spMkLst>
            <pc:docMk/>
            <pc:sldMk cId="3672159962" sldId="258"/>
            <ac:spMk id="7" creationId="{C8E1ABA2-BED2-45B7-A8C2-DAB0315C90D8}"/>
          </ac:spMkLst>
        </pc:spChg>
        <pc:graphicFrameChg chg="add del mod ord modGraphic">
          <ac:chgData name="Freburg, Daniel" userId="S::djfrebu@ilstu.edu::3e4de2dd-c438-4e92-a8e7-c5110dc1a99a" providerId="AD" clId="Web-{3226C3B9-6811-A2DC-3742-0F68C1DD380C}" dt="2021-10-10T22:42:27.736" v="73"/>
          <ac:graphicFrameMkLst>
            <pc:docMk/>
            <pc:sldMk cId="3672159962" sldId="258"/>
            <ac:graphicFrameMk id="5" creationId="{586E864E-ED47-4FE8-934B-084C23F72FEE}"/>
          </ac:graphicFrameMkLst>
        </pc:graphicFrameChg>
      </pc:sldChg>
      <pc:sldChg chg="addSp delSp modSp ord">
        <pc:chgData name="Freburg, Daniel" userId="S::djfrebu@ilstu.edu::3e4de2dd-c438-4e92-a8e7-c5110dc1a99a" providerId="AD" clId="Web-{3226C3B9-6811-A2DC-3742-0F68C1DD380C}" dt="2021-10-10T22:37:26.141" v="35"/>
        <pc:sldMkLst>
          <pc:docMk/>
          <pc:sldMk cId="4062311869" sldId="259"/>
        </pc:sldMkLst>
        <pc:spChg chg="mod">
          <ac:chgData name="Freburg, Daniel" userId="S::djfrebu@ilstu.edu::3e4de2dd-c438-4e92-a8e7-c5110dc1a99a" providerId="AD" clId="Web-{3226C3B9-6811-A2DC-3742-0F68C1DD380C}" dt="2021-10-10T22:34:00.914" v="13" actId="20577"/>
          <ac:spMkLst>
            <pc:docMk/>
            <pc:sldMk cId="4062311869" sldId="259"/>
            <ac:spMk id="2" creationId="{A6310D89-252C-44B0-8846-3EE876234A96}"/>
          </ac:spMkLst>
        </pc:spChg>
        <pc:spChg chg="del">
          <ac:chgData name="Freburg, Daniel" userId="S::djfrebu@ilstu.edu::3e4de2dd-c438-4e92-a8e7-c5110dc1a99a" providerId="AD" clId="Web-{3226C3B9-6811-A2DC-3742-0F68C1DD380C}" dt="2021-10-10T22:34:10.836" v="14"/>
          <ac:spMkLst>
            <pc:docMk/>
            <pc:sldMk cId="4062311869" sldId="259"/>
            <ac:spMk id="3" creationId="{58BA348D-C98B-4975-86C4-33D0E36C7DB9}"/>
          </ac:spMkLst>
        </pc:spChg>
        <pc:graphicFrameChg chg="add mod ord modGraphic">
          <ac:chgData name="Freburg, Daniel" userId="S::djfrebu@ilstu.edu::3e4de2dd-c438-4e92-a8e7-c5110dc1a99a" providerId="AD" clId="Web-{3226C3B9-6811-A2DC-3742-0F68C1DD380C}" dt="2021-10-10T22:37:12.016" v="34"/>
          <ac:graphicFrameMkLst>
            <pc:docMk/>
            <pc:sldMk cId="4062311869" sldId="259"/>
            <ac:graphicFrameMk id="5" creationId="{CDF1E375-27F7-4279-BC95-06E068C392AB}"/>
          </ac:graphicFrameMkLst>
        </pc:graphicFrameChg>
      </pc:sldChg>
      <pc:sldChg chg="addSp delSp modSp">
        <pc:chgData name="Freburg, Daniel" userId="S::djfrebu@ilstu.edu::3e4de2dd-c438-4e92-a8e7-c5110dc1a99a" providerId="AD" clId="Web-{3226C3B9-6811-A2DC-3742-0F68C1DD380C}" dt="2021-10-10T22:41:48.329" v="64" actId="1076"/>
        <pc:sldMkLst>
          <pc:docMk/>
          <pc:sldMk cId="1297931983" sldId="260"/>
        </pc:sldMkLst>
        <pc:spChg chg="mod">
          <ac:chgData name="Freburg, Daniel" userId="S::djfrebu@ilstu.edu::3e4de2dd-c438-4e92-a8e7-c5110dc1a99a" providerId="AD" clId="Web-{3226C3B9-6811-A2DC-3742-0F68C1DD380C}" dt="2021-10-10T22:39:48.876" v="51" actId="20577"/>
          <ac:spMkLst>
            <pc:docMk/>
            <pc:sldMk cId="1297931983" sldId="260"/>
            <ac:spMk id="2" creationId="{1B2A924B-4AE3-49B1-A342-4F653E23AD7C}"/>
          </ac:spMkLst>
        </pc:spChg>
        <pc:spChg chg="del">
          <ac:chgData name="Freburg, Daniel" userId="S::djfrebu@ilstu.edu::3e4de2dd-c438-4e92-a8e7-c5110dc1a99a" providerId="AD" clId="Web-{3226C3B9-6811-A2DC-3742-0F68C1DD380C}" dt="2021-10-10T22:40:02.641" v="52"/>
          <ac:spMkLst>
            <pc:docMk/>
            <pc:sldMk cId="1297931983" sldId="260"/>
            <ac:spMk id="3" creationId="{0A9C3C09-F8C0-46FB-9A94-FB7C85472397}"/>
          </ac:spMkLst>
        </pc:spChg>
        <pc:graphicFrameChg chg="add del mod">
          <ac:chgData name="Freburg, Daniel" userId="S::djfrebu@ilstu.edu::3e4de2dd-c438-4e92-a8e7-c5110dc1a99a" providerId="AD" clId="Web-{3226C3B9-6811-A2DC-3742-0F68C1DD380C}" dt="2021-10-10T22:40:12.907" v="54"/>
          <ac:graphicFrameMkLst>
            <pc:docMk/>
            <pc:sldMk cId="1297931983" sldId="260"/>
            <ac:graphicFrameMk id="5" creationId="{2C26E6AE-8747-44E2-B656-51F393AFEE98}"/>
          </ac:graphicFrameMkLst>
        </pc:graphicFrameChg>
        <pc:graphicFrameChg chg="add mod modGraphic">
          <ac:chgData name="Freburg, Daniel" userId="S::djfrebu@ilstu.edu::3e4de2dd-c438-4e92-a8e7-c5110dc1a99a" providerId="AD" clId="Web-{3226C3B9-6811-A2DC-3742-0F68C1DD380C}" dt="2021-10-10T22:41:48.329" v="64" actId="1076"/>
          <ac:graphicFrameMkLst>
            <pc:docMk/>
            <pc:sldMk cId="1297931983" sldId="260"/>
            <ac:graphicFrameMk id="6" creationId="{23C2E02B-07DA-4E09-9C39-89F7C563CE41}"/>
          </ac:graphicFrameMkLst>
        </pc:graphicFrameChg>
      </pc:sldChg>
      <pc:sldChg chg="addSp delSp modSp">
        <pc:chgData name="Freburg, Daniel" userId="S::djfrebu@ilstu.edu::3e4de2dd-c438-4e92-a8e7-c5110dc1a99a" providerId="AD" clId="Web-{3226C3B9-6811-A2DC-3742-0F68C1DD380C}" dt="2021-10-11T00:43:52.117" v="701" actId="14100"/>
        <pc:sldMkLst>
          <pc:docMk/>
          <pc:sldMk cId="464480050" sldId="261"/>
        </pc:sldMkLst>
        <pc:spChg chg="mod">
          <ac:chgData name="Freburg, Daniel" userId="S::djfrebu@ilstu.edu::3e4de2dd-c438-4e92-a8e7-c5110dc1a99a" providerId="AD" clId="Web-{3226C3B9-6811-A2DC-3742-0F68C1DD380C}" dt="2021-10-11T00:12:34.840" v="540" actId="1076"/>
          <ac:spMkLst>
            <pc:docMk/>
            <pc:sldMk cId="464480050" sldId="261"/>
            <ac:spMk id="2" creationId="{BE874ECE-3070-45D5-B6BA-009A186F4D28}"/>
          </ac:spMkLst>
        </pc:spChg>
        <pc:spChg chg="del">
          <ac:chgData name="Freburg, Daniel" userId="S::djfrebu@ilstu.edu::3e4de2dd-c438-4e92-a8e7-c5110dc1a99a" providerId="AD" clId="Web-{3226C3B9-6811-A2DC-3742-0F68C1DD380C}" dt="2021-10-10T23:12:04.880" v="497"/>
          <ac:spMkLst>
            <pc:docMk/>
            <pc:sldMk cId="464480050" sldId="261"/>
            <ac:spMk id="3" creationId="{4FC890ED-489D-435A-AB22-0A0C3387EAC4}"/>
          </ac:spMkLst>
        </pc:spChg>
        <pc:spChg chg="add del mod">
          <ac:chgData name="Freburg, Daniel" userId="S::djfrebu@ilstu.edu::3e4de2dd-c438-4e92-a8e7-c5110dc1a99a" providerId="AD" clId="Web-{3226C3B9-6811-A2DC-3742-0F68C1DD380C}" dt="2021-10-10T23:11:17.723" v="496"/>
          <ac:spMkLst>
            <pc:docMk/>
            <pc:sldMk cId="464480050" sldId="261"/>
            <ac:spMk id="4" creationId="{8FD52835-4758-4455-BD9B-3AD258133EBF}"/>
          </ac:spMkLst>
        </pc:spChg>
        <pc:spChg chg="add del mod">
          <ac:chgData name="Freburg, Daniel" userId="S::djfrebu@ilstu.edu::3e4de2dd-c438-4e92-a8e7-c5110dc1a99a" providerId="AD" clId="Web-{3226C3B9-6811-A2DC-3742-0F68C1DD380C}" dt="2021-10-11T00:11:55.637" v="534"/>
          <ac:spMkLst>
            <pc:docMk/>
            <pc:sldMk cId="464480050" sldId="261"/>
            <ac:spMk id="7" creationId="{A590CC18-ECB3-4CD0-9AFD-A3073AAC46E7}"/>
          </ac:spMkLst>
        </pc:spChg>
        <pc:picChg chg="add del mod ord">
          <ac:chgData name="Freburg, Daniel" userId="S::djfrebu@ilstu.edu::3e4de2dd-c438-4e92-a8e7-c5110dc1a99a" providerId="AD" clId="Web-{3226C3B9-6811-A2DC-3742-0F68C1DD380C}" dt="2021-10-11T00:09:36.605" v="532"/>
          <ac:picMkLst>
            <pc:docMk/>
            <pc:sldMk cId="464480050" sldId="261"/>
            <ac:picMk id="5" creationId="{DFB2B3EE-7E9D-48F0-9835-9939E43450DC}"/>
          </ac:picMkLst>
        </pc:picChg>
        <pc:picChg chg="add del mod">
          <ac:chgData name="Freburg, Daniel" userId="S::djfrebu@ilstu.edu::3e4de2dd-c438-4e92-a8e7-c5110dc1a99a" providerId="AD" clId="Web-{3226C3B9-6811-A2DC-3742-0F68C1DD380C}" dt="2021-10-11T00:12:54.340" v="543"/>
          <ac:picMkLst>
            <pc:docMk/>
            <pc:sldMk cId="464480050" sldId="261"/>
            <ac:picMk id="9" creationId="{C69F15A9-346D-46F0-B84A-B9DCCB76D0CE}"/>
          </ac:picMkLst>
        </pc:picChg>
        <pc:picChg chg="add mod">
          <ac:chgData name="Freburg, Daniel" userId="S::djfrebu@ilstu.edu::3e4de2dd-c438-4e92-a8e7-c5110dc1a99a" providerId="AD" clId="Web-{3226C3B9-6811-A2DC-3742-0F68C1DD380C}" dt="2021-10-11T00:43:52.117" v="701" actId="14100"/>
          <ac:picMkLst>
            <pc:docMk/>
            <pc:sldMk cId="464480050" sldId="261"/>
            <ac:picMk id="32" creationId="{C2ACC151-F682-4535-ABD3-AF672E7E046D}"/>
          </ac:picMkLst>
        </pc:picChg>
      </pc:sldChg>
      <pc:sldChg chg="addSp delSp modSp del">
        <pc:chgData name="Freburg, Daniel" userId="S::djfrebu@ilstu.edu::3e4de2dd-c438-4e92-a8e7-c5110dc1a99a" providerId="AD" clId="Web-{3226C3B9-6811-A2DC-3742-0F68C1DD380C}" dt="2021-10-11T00:09:39.839" v="533"/>
        <pc:sldMkLst>
          <pc:docMk/>
          <pc:sldMk cId="4056899606" sldId="262"/>
        </pc:sldMkLst>
        <pc:spChg chg="mod">
          <ac:chgData name="Freburg, Daniel" userId="S::djfrebu@ilstu.edu::3e4de2dd-c438-4e92-a8e7-c5110dc1a99a" providerId="AD" clId="Web-{3226C3B9-6811-A2DC-3742-0F68C1DD380C}" dt="2021-10-10T23:13:58.224" v="524" actId="20577"/>
          <ac:spMkLst>
            <pc:docMk/>
            <pc:sldMk cId="4056899606" sldId="262"/>
            <ac:spMk id="2" creationId="{2DAC5383-0EEF-4A04-8D62-0B291B8C6E5F}"/>
          </ac:spMkLst>
        </pc:spChg>
        <pc:spChg chg="del">
          <ac:chgData name="Freburg, Daniel" userId="S::djfrebu@ilstu.edu::3e4de2dd-c438-4e92-a8e7-c5110dc1a99a" providerId="AD" clId="Web-{3226C3B9-6811-A2DC-3742-0F68C1DD380C}" dt="2021-10-11T00:00:56.644" v="525"/>
          <ac:spMkLst>
            <pc:docMk/>
            <pc:sldMk cId="4056899606" sldId="262"/>
            <ac:spMk id="3" creationId="{CAFC8A0A-89DD-4F5D-89F5-6716CF9F9630}"/>
          </ac:spMkLst>
        </pc:spChg>
        <pc:picChg chg="add mod ord">
          <ac:chgData name="Freburg, Daniel" userId="S::djfrebu@ilstu.edu::3e4de2dd-c438-4e92-a8e7-c5110dc1a99a" providerId="AD" clId="Web-{3226C3B9-6811-A2DC-3742-0F68C1DD380C}" dt="2021-10-11T00:01:13.285" v="529" actId="14100"/>
          <ac:picMkLst>
            <pc:docMk/>
            <pc:sldMk cId="4056899606" sldId="262"/>
            <ac:picMk id="4" creationId="{EF6C11D7-30EC-424F-B7B6-E8B7773493E9}"/>
          </ac:picMkLst>
        </pc:picChg>
      </pc:sldChg>
      <pc:sldChg chg="addSp delSp modSp new mod setBg">
        <pc:chgData name="Freburg, Daniel" userId="S::djfrebu@ilstu.edu::3e4de2dd-c438-4e92-a8e7-c5110dc1a99a" providerId="AD" clId="Web-{3226C3B9-6811-A2DC-3742-0F68C1DD380C}" dt="2021-10-10T22:38:56.219" v="48"/>
        <pc:sldMkLst>
          <pc:docMk/>
          <pc:sldMk cId="285023140" sldId="263"/>
        </pc:sldMkLst>
        <pc:spChg chg="mod">
          <ac:chgData name="Freburg, Daniel" userId="S::djfrebu@ilstu.edu::3e4de2dd-c438-4e92-a8e7-c5110dc1a99a" providerId="AD" clId="Web-{3226C3B9-6811-A2DC-3742-0F68C1DD380C}" dt="2021-10-10T22:36:52.278" v="31" actId="20577"/>
          <ac:spMkLst>
            <pc:docMk/>
            <pc:sldMk cId="285023140" sldId="263"/>
            <ac:spMk id="2" creationId="{BDE4A505-78AE-4447-962E-0D7525D1A2AF}"/>
          </ac:spMkLst>
        </pc:spChg>
        <pc:spChg chg="del mod">
          <ac:chgData name="Freburg, Daniel" userId="S::djfrebu@ilstu.edu::3e4de2dd-c438-4e92-a8e7-c5110dc1a99a" providerId="AD" clId="Web-{3226C3B9-6811-A2DC-3742-0F68C1DD380C}" dt="2021-10-10T22:38:00.032" v="39"/>
          <ac:spMkLst>
            <pc:docMk/>
            <pc:sldMk cId="285023140" sldId="263"/>
            <ac:spMk id="3" creationId="{A69A984B-18AA-45AD-860E-F585FC5EC4E4}"/>
          </ac:spMkLst>
        </pc:spChg>
        <pc:spChg chg="add">
          <ac:chgData name="Freburg, Daniel" userId="S::djfrebu@ilstu.edu::3e4de2dd-c438-4e92-a8e7-c5110dc1a99a" providerId="AD" clId="Web-{3226C3B9-6811-A2DC-3742-0F68C1DD380C}" dt="2021-10-10T22:36:48.981" v="29"/>
          <ac:spMkLst>
            <pc:docMk/>
            <pc:sldMk cId="285023140" sldId="263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0T22:36:48.981" v="29"/>
          <ac:spMkLst>
            <pc:docMk/>
            <pc:sldMk cId="285023140" sldId="263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0T22:36:48.981" v="29"/>
          <ac:spMkLst>
            <pc:docMk/>
            <pc:sldMk cId="285023140" sldId="263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0T22:36:48.981" v="29"/>
          <ac:grpSpMkLst>
            <pc:docMk/>
            <pc:sldMk cId="285023140" sldId="263"/>
            <ac:grpSpMk id="10" creationId="{B437F5FC-01F7-4EB4-81E7-C27D917E9554}"/>
          </ac:grpSpMkLst>
        </pc:grpChg>
        <pc:graphicFrameChg chg="add mod modGraphic">
          <ac:chgData name="Freburg, Daniel" userId="S::djfrebu@ilstu.edu::3e4de2dd-c438-4e92-a8e7-c5110dc1a99a" providerId="AD" clId="Web-{3226C3B9-6811-A2DC-3742-0F68C1DD380C}" dt="2021-10-10T22:38:56.219" v="48"/>
          <ac:graphicFrameMkLst>
            <pc:docMk/>
            <pc:sldMk cId="285023140" sldId="263"/>
            <ac:graphicFrameMk id="4" creationId="{99CAC9C2-88CC-4E78-ADAD-864DAB089458}"/>
          </ac:graphicFrameMkLst>
        </pc:graphicFrameChg>
      </pc:sldChg>
      <pc:sldChg chg="addSp delSp modSp new mod ord setBg">
        <pc:chgData name="Freburg, Daniel" userId="S::djfrebu@ilstu.edu::3e4de2dd-c438-4e92-a8e7-c5110dc1a99a" providerId="AD" clId="Web-{3226C3B9-6811-A2DC-3742-0F68C1DD380C}" dt="2021-10-11T00:44:02.382" v="702" actId="14100"/>
        <pc:sldMkLst>
          <pc:docMk/>
          <pc:sldMk cId="421338296" sldId="264"/>
        </pc:sldMkLst>
        <pc:spChg chg="mod">
          <ac:chgData name="Freburg, Daniel" userId="S::djfrebu@ilstu.edu::3e4de2dd-c438-4e92-a8e7-c5110dc1a99a" providerId="AD" clId="Web-{3226C3B9-6811-A2DC-3742-0F68C1DD380C}" dt="2021-10-11T00:13:41.767" v="559" actId="1076"/>
          <ac:spMkLst>
            <pc:docMk/>
            <pc:sldMk cId="421338296" sldId="264"/>
            <ac:spMk id="2" creationId="{186FF239-112D-4B97-A984-4D9BE758A019}"/>
          </ac:spMkLst>
        </pc:spChg>
        <pc:spChg chg="del mod">
          <ac:chgData name="Freburg, Daniel" userId="S::djfrebu@ilstu.edu::3e4de2dd-c438-4e92-a8e7-c5110dc1a99a" providerId="AD" clId="Web-{3226C3B9-6811-A2DC-3742-0F68C1DD380C}" dt="2021-10-11T00:13:13.777" v="552"/>
          <ac:spMkLst>
            <pc:docMk/>
            <pc:sldMk cId="421338296" sldId="264"/>
            <ac:spMk id="3" creationId="{4F89086E-99C0-4950-8F13-C5ED22618455}"/>
          </ac:spMkLst>
        </pc:spChg>
        <pc:spChg chg="add">
          <ac:chgData name="Freburg, Daniel" userId="S::djfrebu@ilstu.edu::3e4de2dd-c438-4e92-a8e7-c5110dc1a99a" providerId="AD" clId="Web-{3226C3B9-6811-A2DC-3742-0F68C1DD380C}" dt="2021-10-10T23:13:22.442" v="509"/>
          <ac:spMkLst>
            <pc:docMk/>
            <pc:sldMk cId="421338296" sldId="264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0T23:13:22.442" v="509"/>
          <ac:spMkLst>
            <pc:docMk/>
            <pc:sldMk cId="421338296" sldId="264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0T23:13:22.442" v="509"/>
          <ac:spMkLst>
            <pc:docMk/>
            <pc:sldMk cId="421338296" sldId="264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0T23:13:22.442" v="509"/>
          <ac:grpSpMkLst>
            <pc:docMk/>
            <pc:sldMk cId="421338296" sldId="264"/>
            <ac:grpSpMk id="10" creationId="{B437F5FC-01F7-4EB4-81E7-C27D917E9554}"/>
          </ac:grpSpMkLst>
        </pc:grpChg>
        <pc:picChg chg="add mod">
          <ac:chgData name="Freburg, Daniel" userId="S::djfrebu@ilstu.edu::3e4de2dd-c438-4e92-a8e7-c5110dc1a99a" providerId="AD" clId="Web-{3226C3B9-6811-A2DC-3742-0F68C1DD380C}" dt="2021-10-11T00:44:02.382" v="702" actId="14100"/>
          <ac:picMkLst>
            <pc:docMk/>
            <pc:sldMk cId="421338296" sldId="264"/>
            <ac:picMk id="4" creationId="{D7B78661-5CE3-4D54-B3A0-A2EF36B6228C}"/>
          </ac:picMkLst>
        </pc:picChg>
      </pc:sldChg>
      <pc:sldChg chg="addSp modSp new mod setBg">
        <pc:chgData name="Freburg, Daniel" userId="S::djfrebu@ilstu.edu::3e4de2dd-c438-4e92-a8e7-c5110dc1a99a" providerId="AD" clId="Web-{3226C3B9-6811-A2DC-3742-0F68C1DD380C}" dt="2021-10-11T01:08:27.807" v="1173" actId="20577"/>
        <pc:sldMkLst>
          <pc:docMk/>
          <pc:sldMk cId="1493437270" sldId="265"/>
        </pc:sldMkLst>
        <pc:spChg chg="mod">
          <ac:chgData name="Freburg, Daniel" userId="S::djfrebu@ilstu.edu::3e4de2dd-c438-4e92-a8e7-c5110dc1a99a" providerId="AD" clId="Web-{3226C3B9-6811-A2DC-3742-0F68C1DD380C}" dt="2021-10-11T00:21:11.939" v="575" actId="20577"/>
          <ac:spMkLst>
            <pc:docMk/>
            <pc:sldMk cId="1493437270" sldId="265"/>
            <ac:spMk id="2" creationId="{53822B53-AAC1-452D-96AE-17DDFC81D2D6}"/>
          </ac:spMkLst>
        </pc:spChg>
        <pc:spChg chg="mod">
          <ac:chgData name="Freburg, Daniel" userId="S::djfrebu@ilstu.edu::3e4de2dd-c438-4e92-a8e7-c5110dc1a99a" providerId="AD" clId="Web-{3226C3B9-6811-A2DC-3742-0F68C1DD380C}" dt="2021-10-11T01:08:27.807" v="1173" actId="20577"/>
          <ac:spMkLst>
            <pc:docMk/>
            <pc:sldMk cId="1493437270" sldId="265"/>
            <ac:spMk id="3" creationId="{E6B6A4DD-2E7D-4969-BD95-125785028104}"/>
          </ac:spMkLst>
        </pc:spChg>
        <pc:spChg chg="add">
          <ac:chgData name="Freburg, Daniel" userId="S::djfrebu@ilstu.edu::3e4de2dd-c438-4e92-a8e7-c5110dc1a99a" providerId="AD" clId="Web-{3226C3B9-6811-A2DC-3742-0F68C1DD380C}" dt="2021-10-10T23:13:27.364" v="510"/>
          <ac:spMkLst>
            <pc:docMk/>
            <pc:sldMk cId="1493437270" sldId="265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0T23:13:27.364" v="510"/>
          <ac:spMkLst>
            <pc:docMk/>
            <pc:sldMk cId="1493437270" sldId="265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0T23:13:27.364" v="510"/>
          <ac:spMkLst>
            <pc:docMk/>
            <pc:sldMk cId="1493437270" sldId="265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0T23:13:27.364" v="510"/>
          <ac:grpSpMkLst>
            <pc:docMk/>
            <pc:sldMk cId="1493437270" sldId="265"/>
            <ac:grpSpMk id="10" creationId="{B437F5FC-01F7-4EB4-81E7-C27D917E9554}"/>
          </ac:grpSpMkLst>
        </pc:grpChg>
      </pc:sldChg>
      <pc:sldChg chg="addSp delSp modSp new mod setBg">
        <pc:chgData name="Freburg, Daniel" userId="S::djfrebu@ilstu.edu::3e4de2dd-c438-4e92-a8e7-c5110dc1a99a" providerId="AD" clId="Web-{3226C3B9-6811-A2DC-3742-0F68C1DD380C}" dt="2021-10-11T16:29:31.201" v="1409" actId="14100"/>
        <pc:sldMkLst>
          <pc:docMk/>
          <pc:sldMk cId="3513016841" sldId="266"/>
        </pc:sldMkLst>
        <pc:spChg chg="mod">
          <ac:chgData name="Freburg, Daniel" userId="S::djfrebu@ilstu.edu::3e4de2dd-c438-4e92-a8e7-c5110dc1a99a" providerId="AD" clId="Web-{3226C3B9-6811-A2DC-3742-0F68C1DD380C}" dt="2021-10-11T16:29:22.607" v="1407" actId="1076"/>
          <ac:spMkLst>
            <pc:docMk/>
            <pc:sldMk cId="3513016841" sldId="266"/>
            <ac:spMk id="2" creationId="{C3572C5C-5858-4A7A-9952-054B1766009D}"/>
          </ac:spMkLst>
        </pc:spChg>
        <pc:spChg chg="del mod">
          <ac:chgData name="Freburg, Daniel" userId="S::djfrebu@ilstu.edu::3e4de2dd-c438-4e92-a8e7-c5110dc1a99a" providerId="AD" clId="Web-{3226C3B9-6811-A2DC-3742-0F68C1DD380C}" dt="2021-10-11T16:28:07.592" v="1401"/>
          <ac:spMkLst>
            <pc:docMk/>
            <pc:sldMk cId="3513016841" sldId="266"/>
            <ac:spMk id="3" creationId="{74D037D5-5148-4EC5-B354-A73C143691CE}"/>
          </ac:spMkLst>
        </pc:spChg>
        <pc:spChg chg="add">
          <ac:chgData name="Freburg, Daniel" userId="S::djfrebu@ilstu.edu::3e4de2dd-c438-4e92-a8e7-c5110dc1a99a" providerId="AD" clId="Web-{3226C3B9-6811-A2DC-3742-0F68C1DD380C}" dt="2021-10-10T23:13:31.146" v="511"/>
          <ac:spMkLst>
            <pc:docMk/>
            <pc:sldMk cId="3513016841" sldId="266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0T23:13:31.146" v="511"/>
          <ac:spMkLst>
            <pc:docMk/>
            <pc:sldMk cId="3513016841" sldId="266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0T23:13:31.146" v="511"/>
          <ac:spMkLst>
            <pc:docMk/>
            <pc:sldMk cId="3513016841" sldId="266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0T23:13:31.146" v="511"/>
          <ac:grpSpMkLst>
            <pc:docMk/>
            <pc:sldMk cId="3513016841" sldId="266"/>
            <ac:grpSpMk id="10" creationId="{B437F5FC-01F7-4EB4-81E7-C27D917E9554}"/>
          </ac:grpSpMkLst>
        </pc:grpChg>
        <pc:picChg chg="add mod">
          <ac:chgData name="Freburg, Daniel" userId="S::djfrebu@ilstu.edu::3e4de2dd-c438-4e92-a8e7-c5110dc1a99a" providerId="AD" clId="Web-{3226C3B9-6811-A2DC-3742-0F68C1DD380C}" dt="2021-10-11T16:29:31.201" v="1409" actId="14100"/>
          <ac:picMkLst>
            <pc:docMk/>
            <pc:sldMk cId="3513016841" sldId="266"/>
            <ac:picMk id="4" creationId="{199B5BB4-09A9-49A0-BC0D-E10EB7FD8EB3}"/>
          </ac:picMkLst>
        </pc:picChg>
      </pc:sldChg>
      <pc:sldChg chg="addSp modSp new mod setBg">
        <pc:chgData name="Freburg, Daniel" userId="S::djfrebu@ilstu.edu::3e4de2dd-c438-4e92-a8e7-c5110dc1a99a" providerId="AD" clId="Web-{3226C3B9-6811-A2DC-3742-0F68C1DD380C}" dt="2021-10-11T16:51:08.097" v="1452" actId="14100"/>
        <pc:sldMkLst>
          <pc:docMk/>
          <pc:sldMk cId="1834431511" sldId="267"/>
        </pc:sldMkLst>
        <pc:spChg chg="mod">
          <ac:chgData name="Freburg, Daniel" userId="S::djfrebu@ilstu.edu::3e4de2dd-c438-4e92-a8e7-c5110dc1a99a" providerId="AD" clId="Web-{3226C3B9-6811-A2DC-3742-0F68C1DD380C}" dt="2021-10-11T01:10:00.104" v="1194" actId="20577"/>
          <ac:spMkLst>
            <pc:docMk/>
            <pc:sldMk cId="1834431511" sldId="267"/>
            <ac:spMk id="2" creationId="{B7B801CB-16C0-4AE1-A53D-51CDC6D26611}"/>
          </ac:spMkLst>
        </pc:spChg>
        <pc:spChg chg="mod">
          <ac:chgData name="Freburg, Daniel" userId="S::djfrebu@ilstu.edu::3e4de2dd-c438-4e92-a8e7-c5110dc1a99a" providerId="AD" clId="Web-{3226C3B9-6811-A2DC-3742-0F68C1DD380C}" dt="2021-10-11T00:28:39.490" v="698"/>
          <ac:spMkLst>
            <pc:docMk/>
            <pc:sldMk cId="1834431511" sldId="267"/>
            <ac:spMk id="3" creationId="{87D01C33-6297-4266-B7F7-718D032FDF36}"/>
          </ac:spMkLst>
        </pc:spChg>
        <pc:spChg chg="add">
          <ac:chgData name="Freburg, Daniel" userId="S::djfrebu@ilstu.edu::3e4de2dd-c438-4e92-a8e7-c5110dc1a99a" providerId="AD" clId="Web-{3226C3B9-6811-A2DC-3742-0F68C1DD380C}" dt="2021-10-11T00:28:39.490" v="698"/>
          <ac:spMkLst>
            <pc:docMk/>
            <pc:sldMk cId="1834431511" sldId="267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00:28:39.490" v="698"/>
          <ac:spMkLst>
            <pc:docMk/>
            <pc:sldMk cId="1834431511" sldId="267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00:28:39.490" v="698"/>
          <ac:spMkLst>
            <pc:docMk/>
            <pc:sldMk cId="1834431511" sldId="267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00:28:39.490" v="698"/>
          <ac:grpSpMkLst>
            <pc:docMk/>
            <pc:sldMk cId="1834431511" sldId="267"/>
            <ac:grpSpMk id="10" creationId="{B437F5FC-01F7-4EB4-81E7-C27D917E9554}"/>
          </ac:grpSpMkLst>
        </pc:grpChg>
        <pc:picChg chg="mod">
          <ac:chgData name="Freburg, Daniel" userId="S::djfrebu@ilstu.edu::3e4de2dd-c438-4e92-a8e7-c5110dc1a99a" providerId="AD" clId="Web-{3226C3B9-6811-A2DC-3742-0F68C1DD380C}" dt="2021-10-11T16:51:08.097" v="1452" actId="14100"/>
          <ac:picMkLst>
            <pc:docMk/>
            <pc:sldMk cId="1834431511" sldId="267"/>
            <ac:picMk id="4" creationId="{68E09C8A-6C02-452A-BF6F-0FF564B91AB6}"/>
          </ac:picMkLst>
        </pc:picChg>
      </pc:sldChg>
      <pc:sldChg chg="addSp delSp modSp new mod setBg">
        <pc:chgData name="Freburg, Daniel" userId="S::djfrebu@ilstu.edu::3e4de2dd-c438-4e92-a8e7-c5110dc1a99a" providerId="AD" clId="Web-{3226C3B9-6811-A2DC-3742-0F68C1DD380C}" dt="2021-10-11T01:13:01.964" v="1232"/>
        <pc:sldMkLst>
          <pc:docMk/>
          <pc:sldMk cId="1731523700" sldId="268"/>
        </pc:sldMkLst>
        <pc:spChg chg="mod">
          <ac:chgData name="Freburg, Daniel" userId="S::djfrebu@ilstu.edu::3e4de2dd-c438-4e92-a8e7-c5110dc1a99a" providerId="AD" clId="Web-{3226C3B9-6811-A2DC-3742-0F68C1DD380C}" dt="2021-10-11T00:46:17.883" v="708" actId="20577"/>
          <ac:spMkLst>
            <pc:docMk/>
            <pc:sldMk cId="1731523700" sldId="268"/>
            <ac:spMk id="2" creationId="{DDF5ECB1-CB57-43D3-9B71-85D96C1CF76B}"/>
          </ac:spMkLst>
        </pc:spChg>
        <pc:spChg chg="del mod">
          <ac:chgData name="Freburg, Daniel" userId="S::djfrebu@ilstu.edu::3e4de2dd-c438-4e92-a8e7-c5110dc1a99a" providerId="AD" clId="Web-{3226C3B9-6811-A2DC-3742-0F68C1DD380C}" dt="2021-10-11T00:46:20.695" v="709"/>
          <ac:spMkLst>
            <pc:docMk/>
            <pc:sldMk cId="1731523700" sldId="268"/>
            <ac:spMk id="3" creationId="{961A1AA5-01DE-48A8-8740-C5A1F275ECA0}"/>
          </ac:spMkLst>
        </pc:spChg>
        <pc:spChg chg="add del mod">
          <ac:chgData name="Freburg, Daniel" userId="S::djfrebu@ilstu.edu::3e4de2dd-c438-4e92-a8e7-c5110dc1a99a" providerId="AD" clId="Web-{3226C3B9-6811-A2DC-3742-0F68C1DD380C}" dt="2021-10-11T00:46:30.523" v="713"/>
          <ac:spMkLst>
            <pc:docMk/>
            <pc:sldMk cId="1731523700" sldId="268"/>
            <ac:spMk id="6" creationId="{F25E0DCE-B7AD-43A4-BD9C-3C31A0D05DC8}"/>
          </ac:spMkLst>
        </pc:spChg>
        <pc:spChg chg="add">
          <ac:chgData name="Freburg, Daniel" userId="S::djfrebu@ilstu.edu::3e4de2dd-c438-4e92-a8e7-c5110dc1a99a" providerId="AD" clId="Web-{3226C3B9-6811-A2DC-3742-0F68C1DD380C}" dt="2021-10-11T00:28:42.631" v="699"/>
          <ac:spMkLst>
            <pc:docMk/>
            <pc:sldMk cId="1731523700" sldId="268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00:28:42.631" v="699"/>
          <ac:spMkLst>
            <pc:docMk/>
            <pc:sldMk cId="1731523700" sldId="268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00:28:42.631" v="699"/>
          <ac:spMkLst>
            <pc:docMk/>
            <pc:sldMk cId="1731523700" sldId="268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00:28:42.631" v="699"/>
          <ac:grpSpMkLst>
            <pc:docMk/>
            <pc:sldMk cId="1731523700" sldId="268"/>
            <ac:grpSpMk id="10" creationId="{B437F5FC-01F7-4EB4-81E7-C27D917E9554}"/>
          </ac:grpSpMkLst>
        </pc:grpChg>
        <pc:graphicFrameChg chg="add mod ord modGraphic">
          <ac:chgData name="Freburg, Daniel" userId="S::djfrebu@ilstu.edu::3e4de2dd-c438-4e92-a8e7-c5110dc1a99a" providerId="AD" clId="Web-{3226C3B9-6811-A2DC-3742-0F68C1DD380C}" dt="2021-10-11T01:13:01.964" v="1232"/>
          <ac:graphicFrameMkLst>
            <pc:docMk/>
            <pc:sldMk cId="1731523700" sldId="268"/>
            <ac:graphicFrameMk id="5" creationId="{C89593C1-3C1E-4692-8D9D-47446663BBE5}"/>
          </ac:graphicFrameMkLst>
        </pc:graphicFrameChg>
      </pc:sldChg>
      <pc:sldChg chg="addSp delSp modSp new mod setBg">
        <pc:chgData name="Freburg, Daniel" userId="S::djfrebu@ilstu.edu::3e4de2dd-c438-4e92-a8e7-c5110dc1a99a" providerId="AD" clId="Web-{3226C3B9-6811-A2DC-3742-0F68C1DD380C}" dt="2021-10-11T15:37:55.485" v="1400"/>
        <pc:sldMkLst>
          <pc:docMk/>
          <pc:sldMk cId="1643367937" sldId="269"/>
        </pc:sldMkLst>
        <pc:spChg chg="mod">
          <ac:chgData name="Freburg, Daniel" userId="S::djfrebu@ilstu.edu::3e4de2dd-c438-4e92-a8e7-c5110dc1a99a" providerId="AD" clId="Web-{3226C3B9-6811-A2DC-3742-0F68C1DD380C}" dt="2021-10-11T14:58:38.609" v="1346" actId="1076"/>
          <ac:spMkLst>
            <pc:docMk/>
            <pc:sldMk cId="1643367937" sldId="269"/>
            <ac:spMk id="2" creationId="{DD57A497-92D8-48E5-9B5B-1085225F99BA}"/>
          </ac:spMkLst>
        </pc:spChg>
        <pc:spChg chg="del mod">
          <ac:chgData name="Freburg, Daniel" userId="S::djfrebu@ilstu.edu::3e4de2dd-c438-4e92-a8e7-c5110dc1a99a" providerId="AD" clId="Web-{3226C3B9-6811-A2DC-3742-0F68C1DD380C}" dt="2021-10-11T00:48:19.602" v="736"/>
          <ac:spMkLst>
            <pc:docMk/>
            <pc:sldMk cId="1643367937" sldId="269"/>
            <ac:spMk id="3" creationId="{8EAF1C41-8B17-486A-A96E-48ECDCFE0C2F}"/>
          </ac:spMkLst>
        </pc:spChg>
        <pc:spChg chg="add mod">
          <ac:chgData name="Freburg, Daniel" userId="S::djfrebu@ilstu.edu::3e4de2dd-c438-4e92-a8e7-c5110dc1a99a" providerId="AD" clId="Web-{3226C3B9-6811-A2DC-3742-0F68C1DD380C}" dt="2021-10-11T00:48:30.320" v="742" actId="1076"/>
          <ac:spMkLst>
            <pc:docMk/>
            <pc:sldMk cId="1643367937" sldId="269"/>
            <ac:spMk id="6" creationId="{13A6854D-C511-4E7B-858B-B8AB98B6D1CF}"/>
          </ac:spMkLst>
        </pc:spChg>
        <pc:spChg chg="add">
          <ac:chgData name="Freburg, Daniel" userId="S::djfrebu@ilstu.edu::3e4de2dd-c438-4e92-a8e7-c5110dc1a99a" providerId="AD" clId="Web-{3226C3B9-6811-A2DC-3742-0F68C1DD380C}" dt="2021-10-11T00:28:45.912" v="700"/>
          <ac:spMkLst>
            <pc:docMk/>
            <pc:sldMk cId="1643367937" sldId="269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00:28:45.912" v="700"/>
          <ac:spMkLst>
            <pc:docMk/>
            <pc:sldMk cId="1643367937" sldId="269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00:28:45.912" v="700"/>
          <ac:spMkLst>
            <pc:docMk/>
            <pc:sldMk cId="1643367937" sldId="269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00:28:45.912" v="700"/>
          <ac:grpSpMkLst>
            <pc:docMk/>
            <pc:sldMk cId="1643367937" sldId="269"/>
            <ac:grpSpMk id="10" creationId="{B437F5FC-01F7-4EB4-81E7-C27D917E9554}"/>
          </ac:grpSpMkLst>
        </pc:grpChg>
        <pc:graphicFrameChg chg="add mod ord modGraphic">
          <ac:chgData name="Freburg, Daniel" userId="S::djfrebu@ilstu.edu::3e4de2dd-c438-4e92-a8e7-c5110dc1a99a" providerId="AD" clId="Web-{3226C3B9-6811-A2DC-3742-0F68C1DD380C}" dt="2021-10-11T15:37:55.485" v="1400"/>
          <ac:graphicFrameMkLst>
            <pc:docMk/>
            <pc:sldMk cId="1643367937" sldId="269"/>
            <ac:graphicFrameMk id="5" creationId="{2F132496-E753-4A02-B107-204253620C45}"/>
          </ac:graphicFrameMkLst>
        </pc:graphicFrameChg>
      </pc:sldChg>
      <pc:sldChg chg="addSp delSp modSp new mod setBg">
        <pc:chgData name="Freburg, Daniel" userId="S::djfrebu@ilstu.edu::3e4de2dd-c438-4e92-a8e7-c5110dc1a99a" providerId="AD" clId="Web-{3226C3B9-6811-A2DC-3742-0F68C1DD380C}" dt="2021-10-11T01:17:46.574" v="1337" actId="1076"/>
        <pc:sldMkLst>
          <pc:docMk/>
          <pc:sldMk cId="2989049430" sldId="270"/>
        </pc:sldMkLst>
        <pc:spChg chg="mod">
          <ac:chgData name="Freburg, Daniel" userId="S::djfrebu@ilstu.edu::3e4de2dd-c438-4e92-a8e7-c5110dc1a99a" providerId="AD" clId="Web-{3226C3B9-6811-A2DC-3742-0F68C1DD380C}" dt="2021-10-11T01:17:46.574" v="1337" actId="1076"/>
          <ac:spMkLst>
            <pc:docMk/>
            <pc:sldMk cId="2989049430" sldId="270"/>
            <ac:spMk id="2" creationId="{6213121D-227B-4921-84A5-809A67B3B276}"/>
          </ac:spMkLst>
        </pc:spChg>
        <pc:spChg chg="del mod">
          <ac:chgData name="Freburg, Daniel" userId="S::djfrebu@ilstu.edu::3e4de2dd-c438-4e92-a8e7-c5110dc1a99a" providerId="AD" clId="Web-{3226C3B9-6811-A2DC-3742-0F68C1DD380C}" dt="2021-10-11T00:53:14.384" v="880"/>
          <ac:spMkLst>
            <pc:docMk/>
            <pc:sldMk cId="2989049430" sldId="270"/>
            <ac:spMk id="3" creationId="{11503DC4-9156-4F29-A27F-8288FFC14DAF}"/>
          </ac:spMkLst>
        </pc:spChg>
        <pc:spChg chg="add del mod">
          <ac:chgData name="Freburg, Daniel" userId="S::djfrebu@ilstu.edu::3e4de2dd-c438-4e92-a8e7-c5110dc1a99a" providerId="AD" clId="Web-{3226C3B9-6811-A2DC-3742-0F68C1DD380C}" dt="2021-10-11T00:53:26.509" v="885"/>
          <ac:spMkLst>
            <pc:docMk/>
            <pc:sldMk cId="2989049430" sldId="270"/>
            <ac:spMk id="6" creationId="{10CBC7F9-E8E0-495E-8B97-4C0B270AAEBB}"/>
          </ac:spMkLst>
        </pc:spChg>
        <pc:spChg chg="add">
          <ac:chgData name="Freburg, Daniel" userId="S::djfrebu@ilstu.edu::3e4de2dd-c438-4e92-a8e7-c5110dc1a99a" providerId="AD" clId="Web-{3226C3B9-6811-A2DC-3742-0F68C1DD380C}" dt="2021-10-11T00:52:31.852" v="871"/>
          <ac:spMkLst>
            <pc:docMk/>
            <pc:sldMk cId="2989049430" sldId="270"/>
            <ac:spMk id="8" creationId="{E2366EBA-92FD-44AE-87A9-25E5135EB2C9}"/>
          </ac:spMkLst>
        </pc:spChg>
        <pc:spChg chg="add del mod">
          <ac:chgData name="Freburg, Daniel" userId="S::djfrebu@ilstu.edu::3e4de2dd-c438-4e92-a8e7-c5110dc1a99a" providerId="AD" clId="Web-{3226C3B9-6811-A2DC-3742-0F68C1DD380C}" dt="2021-10-11T01:16:50.793" v="1319"/>
          <ac:spMkLst>
            <pc:docMk/>
            <pc:sldMk cId="2989049430" sldId="270"/>
            <ac:spMk id="9" creationId="{185CEE49-8520-4CCE-910F-B456D8E03094}"/>
          </ac:spMkLst>
        </pc:spChg>
        <pc:spChg chg="add">
          <ac:chgData name="Freburg, Daniel" userId="S::djfrebu@ilstu.edu::3e4de2dd-c438-4e92-a8e7-c5110dc1a99a" providerId="AD" clId="Web-{3226C3B9-6811-A2DC-3742-0F68C1DD380C}" dt="2021-10-11T00:52:31.852" v="871"/>
          <ac:spMkLst>
            <pc:docMk/>
            <pc:sldMk cId="2989049430" sldId="270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00:52:31.852" v="871"/>
          <ac:spMkLst>
            <pc:docMk/>
            <pc:sldMk cId="2989049430" sldId="270"/>
            <ac:spMk id="35" creationId="{B8B918B4-AB10-4E3A-916E-A9625586EA47}"/>
          </ac:spMkLst>
        </pc:spChg>
        <pc:spChg chg="add del mod">
          <ac:chgData name="Freburg, Daniel" userId="S::djfrebu@ilstu.edu::3e4de2dd-c438-4e92-a8e7-c5110dc1a99a" providerId="AD" clId="Web-{3226C3B9-6811-A2DC-3742-0F68C1DD380C}" dt="2021-10-11T01:16:37.496" v="1314"/>
          <ac:spMkLst>
            <pc:docMk/>
            <pc:sldMk cId="2989049430" sldId="270"/>
            <ac:spMk id="36" creationId="{3E142CC3-8E79-4FE6-8A71-72249FDE6814}"/>
          </ac:spMkLst>
        </pc:spChg>
        <pc:grpChg chg="add">
          <ac:chgData name="Freburg, Daniel" userId="S::djfrebu@ilstu.edu::3e4de2dd-c438-4e92-a8e7-c5110dc1a99a" providerId="AD" clId="Web-{3226C3B9-6811-A2DC-3742-0F68C1DD380C}" dt="2021-10-11T00:52:31.852" v="871"/>
          <ac:grpSpMkLst>
            <pc:docMk/>
            <pc:sldMk cId="2989049430" sldId="270"/>
            <ac:grpSpMk id="10" creationId="{B437F5FC-01F7-4EB4-81E7-C27D917E9554}"/>
          </ac:grpSpMkLst>
        </pc:grpChg>
        <pc:graphicFrameChg chg="add del mod ord modGraphic">
          <ac:chgData name="Freburg, Daniel" userId="S::djfrebu@ilstu.edu::3e4de2dd-c438-4e92-a8e7-c5110dc1a99a" providerId="AD" clId="Web-{3226C3B9-6811-A2DC-3742-0F68C1DD380C}" dt="2021-10-11T01:17:16.605" v="1322" actId="1076"/>
          <ac:graphicFrameMkLst>
            <pc:docMk/>
            <pc:sldMk cId="2989049430" sldId="270"/>
            <ac:graphicFrameMk id="5" creationId="{C32C9E49-3735-4EAC-8EC4-D8BCD14BFA70}"/>
          </ac:graphicFrameMkLst>
        </pc:graphicFrameChg>
        <pc:picChg chg="add mod">
          <ac:chgData name="Freburg, Daniel" userId="S::djfrebu@ilstu.edu::3e4de2dd-c438-4e92-a8e7-c5110dc1a99a" providerId="AD" clId="Web-{3226C3B9-6811-A2DC-3742-0F68C1DD380C}" dt="2021-10-11T01:17:25.830" v="1325" actId="1076"/>
          <ac:picMkLst>
            <pc:docMk/>
            <pc:sldMk cId="2989049430" sldId="270"/>
            <ac:picMk id="7" creationId="{6D63C09D-50A3-4A8C-B710-390A1BC35956}"/>
          </ac:picMkLst>
        </pc:picChg>
      </pc:sldChg>
      <pc:sldChg chg="addSp delSp modSp new del mod setBg">
        <pc:chgData name="Freburg, Daniel" userId="S::djfrebu@ilstu.edu::3e4de2dd-c438-4e92-a8e7-c5110dc1a99a" providerId="AD" clId="Web-{3226C3B9-6811-A2DC-3742-0F68C1DD380C}" dt="2021-10-11T01:31:56.694" v="1338"/>
        <pc:sldMkLst>
          <pc:docMk/>
          <pc:sldMk cId="272516659" sldId="271"/>
        </pc:sldMkLst>
        <pc:spChg chg="mod">
          <ac:chgData name="Freburg, Daniel" userId="S::djfrebu@ilstu.edu::3e4de2dd-c438-4e92-a8e7-c5110dc1a99a" providerId="AD" clId="Web-{3226C3B9-6811-A2DC-3742-0F68C1DD380C}" dt="2021-10-11T00:56:19.618" v="913" actId="1076"/>
          <ac:spMkLst>
            <pc:docMk/>
            <pc:sldMk cId="272516659" sldId="271"/>
            <ac:spMk id="2" creationId="{23C1BDA6-33CF-42B1-933B-589DD276B1DD}"/>
          </ac:spMkLst>
        </pc:spChg>
        <pc:spChg chg="del mod">
          <ac:chgData name="Freburg, Daniel" userId="S::djfrebu@ilstu.edu::3e4de2dd-c438-4e92-a8e7-c5110dc1a99a" providerId="AD" clId="Web-{3226C3B9-6811-A2DC-3742-0F68C1DD380C}" dt="2021-10-11T00:55:20.009" v="903"/>
          <ac:spMkLst>
            <pc:docMk/>
            <pc:sldMk cId="272516659" sldId="271"/>
            <ac:spMk id="3" creationId="{75007239-460F-4127-8F7C-988305BD18E2}"/>
          </ac:spMkLst>
        </pc:spChg>
        <pc:spChg chg="add del mod">
          <ac:chgData name="Freburg, Daniel" userId="S::djfrebu@ilstu.edu::3e4de2dd-c438-4e92-a8e7-c5110dc1a99a" providerId="AD" clId="Web-{3226C3B9-6811-A2DC-3742-0F68C1DD380C}" dt="2021-10-11T00:56:42.134" v="919"/>
          <ac:spMkLst>
            <pc:docMk/>
            <pc:sldMk cId="272516659" sldId="271"/>
            <ac:spMk id="7" creationId="{E3ED715A-9847-483A-8B21-CFBFF512C2D8}"/>
          </ac:spMkLst>
        </pc:spChg>
        <pc:spChg chg="add">
          <ac:chgData name="Freburg, Daniel" userId="S::djfrebu@ilstu.edu::3e4de2dd-c438-4e92-a8e7-c5110dc1a99a" providerId="AD" clId="Web-{3226C3B9-6811-A2DC-3742-0F68C1DD380C}" dt="2021-10-11T00:52:38.040" v="872"/>
          <ac:spMkLst>
            <pc:docMk/>
            <pc:sldMk cId="272516659" sldId="271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00:52:38.040" v="872"/>
          <ac:spMkLst>
            <pc:docMk/>
            <pc:sldMk cId="272516659" sldId="271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00:52:38.040" v="872"/>
          <ac:spMkLst>
            <pc:docMk/>
            <pc:sldMk cId="272516659" sldId="271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00:52:38.040" v="872"/>
          <ac:grpSpMkLst>
            <pc:docMk/>
            <pc:sldMk cId="272516659" sldId="271"/>
            <ac:grpSpMk id="10" creationId="{B437F5FC-01F7-4EB4-81E7-C27D917E9554}"/>
          </ac:grpSpMkLst>
        </pc:grpChg>
        <pc:graphicFrameChg chg="add mod">
          <ac:chgData name="Freburg, Daniel" userId="S::djfrebu@ilstu.edu::3e4de2dd-c438-4e92-a8e7-c5110dc1a99a" providerId="AD" clId="Web-{3226C3B9-6811-A2DC-3742-0F68C1DD380C}" dt="2021-10-11T00:56:27.603" v="914" actId="1076"/>
          <ac:graphicFrameMkLst>
            <pc:docMk/>
            <pc:sldMk cId="272516659" sldId="271"/>
            <ac:graphicFrameMk id="5" creationId="{0417FD74-6199-4422-9197-8CCF6425D034}"/>
          </ac:graphicFrameMkLst>
        </pc:graphicFrameChg>
        <pc:picChg chg="add mod">
          <ac:chgData name="Freburg, Daniel" userId="S::djfrebu@ilstu.edu::3e4de2dd-c438-4e92-a8e7-c5110dc1a99a" providerId="AD" clId="Web-{3226C3B9-6811-A2DC-3742-0F68C1DD380C}" dt="2021-10-11T00:56:33.618" v="916" actId="14100"/>
          <ac:picMkLst>
            <pc:docMk/>
            <pc:sldMk cId="272516659" sldId="271"/>
            <ac:picMk id="6" creationId="{E8709A32-E90E-4E59-9739-F5521BFCF05E}"/>
          </ac:picMkLst>
        </pc:picChg>
      </pc:sldChg>
      <pc:sldChg chg="addSp modSp new mod setBg">
        <pc:chgData name="Freburg, Daniel" userId="S::djfrebu@ilstu.edu::3e4de2dd-c438-4e92-a8e7-c5110dc1a99a" providerId="AD" clId="Web-{3226C3B9-6811-A2DC-3742-0F68C1DD380C}" dt="2021-10-11T00:54:53.556" v="899"/>
        <pc:sldMkLst>
          <pc:docMk/>
          <pc:sldMk cId="4182578410" sldId="272"/>
        </pc:sldMkLst>
        <pc:spChg chg="mod">
          <ac:chgData name="Freburg, Daniel" userId="S::djfrebu@ilstu.edu::3e4de2dd-c438-4e92-a8e7-c5110dc1a99a" providerId="AD" clId="Web-{3226C3B9-6811-A2DC-3742-0F68C1DD380C}" dt="2021-10-11T00:54:53.556" v="899"/>
          <ac:spMkLst>
            <pc:docMk/>
            <pc:sldMk cId="4182578410" sldId="272"/>
            <ac:spMk id="2" creationId="{BCB0CD94-AC4A-4121-8CA9-670D553E9FF7}"/>
          </ac:spMkLst>
        </pc:spChg>
        <pc:spChg chg="mod">
          <ac:chgData name="Freburg, Daniel" userId="S::djfrebu@ilstu.edu::3e4de2dd-c438-4e92-a8e7-c5110dc1a99a" providerId="AD" clId="Web-{3226C3B9-6811-A2DC-3742-0F68C1DD380C}" dt="2021-10-11T00:54:53.556" v="899"/>
          <ac:spMkLst>
            <pc:docMk/>
            <pc:sldMk cId="4182578410" sldId="272"/>
            <ac:spMk id="3" creationId="{EB09B0D2-476F-4FBA-B613-C238C7C7F11B}"/>
          </ac:spMkLst>
        </pc:spChg>
        <pc:spChg chg="add">
          <ac:chgData name="Freburg, Daniel" userId="S::djfrebu@ilstu.edu::3e4de2dd-c438-4e92-a8e7-c5110dc1a99a" providerId="AD" clId="Web-{3226C3B9-6811-A2DC-3742-0F68C1DD380C}" dt="2021-10-11T00:54:53.556" v="899"/>
          <ac:spMkLst>
            <pc:docMk/>
            <pc:sldMk cId="4182578410" sldId="272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00:54:53.556" v="899"/>
          <ac:spMkLst>
            <pc:docMk/>
            <pc:sldMk cId="4182578410" sldId="272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00:54:53.556" v="899"/>
          <ac:spMkLst>
            <pc:docMk/>
            <pc:sldMk cId="4182578410" sldId="272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00:54:53.556" v="899"/>
          <ac:grpSpMkLst>
            <pc:docMk/>
            <pc:sldMk cId="4182578410" sldId="272"/>
            <ac:grpSpMk id="10" creationId="{B437F5FC-01F7-4EB4-81E7-C27D917E9554}"/>
          </ac:grpSpMkLst>
        </pc:grpChg>
      </pc:sldChg>
      <pc:sldChg chg="addSp modSp new mod setBg">
        <pc:chgData name="Freburg, Daniel" userId="S::djfrebu@ilstu.edu::3e4de2dd-c438-4e92-a8e7-c5110dc1a99a" providerId="AD" clId="Web-{3226C3B9-6811-A2DC-3742-0F68C1DD380C}" dt="2021-10-11T00:54:58.227" v="900"/>
        <pc:sldMkLst>
          <pc:docMk/>
          <pc:sldMk cId="3111928697" sldId="273"/>
        </pc:sldMkLst>
        <pc:spChg chg="mod">
          <ac:chgData name="Freburg, Daniel" userId="S::djfrebu@ilstu.edu::3e4de2dd-c438-4e92-a8e7-c5110dc1a99a" providerId="AD" clId="Web-{3226C3B9-6811-A2DC-3742-0F68C1DD380C}" dt="2021-10-11T00:54:58.227" v="900"/>
          <ac:spMkLst>
            <pc:docMk/>
            <pc:sldMk cId="3111928697" sldId="273"/>
            <ac:spMk id="2" creationId="{92DFE3F4-AB80-458D-ADFA-7FBD5788037C}"/>
          </ac:spMkLst>
        </pc:spChg>
        <pc:spChg chg="mod">
          <ac:chgData name="Freburg, Daniel" userId="S::djfrebu@ilstu.edu::3e4de2dd-c438-4e92-a8e7-c5110dc1a99a" providerId="AD" clId="Web-{3226C3B9-6811-A2DC-3742-0F68C1DD380C}" dt="2021-10-11T00:54:58.227" v="900"/>
          <ac:spMkLst>
            <pc:docMk/>
            <pc:sldMk cId="3111928697" sldId="273"/>
            <ac:spMk id="3" creationId="{E166C293-F5F8-40FD-AB1B-73D3930D3E9D}"/>
          </ac:spMkLst>
        </pc:spChg>
        <pc:spChg chg="add">
          <ac:chgData name="Freburg, Daniel" userId="S::djfrebu@ilstu.edu::3e4de2dd-c438-4e92-a8e7-c5110dc1a99a" providerId="AD" clId="Web-{3226C3B9-6811-A2DC-3742-0F68C1DD380C}" dt="2021-10-11T00:54:58.227" v="900"/>
          <ac:spMkLst>
            <pc:docMk/>
            <pc:sldMk cId="3111928697" sldId="273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00:54:58.227" v="900"/>
          <ac:spMkLst>
            <pc:docMk/>
            <pc:sldMk cId="3111928697" sldId="273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00:54:58.227" v="900"/>
          <ac:spMkLst>
            <pc:docMk/>
            <pc:sldMk cId="3111928697" sldId="273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00:54:58.227" v="900"/>
          <ac:grpSpMkLst>
            <pc:docMk/>
            <pc:sldMk cId="3111928697" sldId="273"/>
            <ac:grpSpMk id="10" creationId="{B437F5FC-01F7-4EB4-81E7-C27D917E9554}"/>
          </ac:grpSpMkLst>
        </pc:grpChg>
      </pc:sldChg>
      <pc:sldChg chg="addSp delSp modSp new mod setBg">
        <pc:chgData name="Freburg, Daniel" userId="S::djfrebu@ilstu.edu::3e4de2dd-c438-4e92-a8e7-c5110dc1a99a" providerId="AD" clId="Web-{3226C3B9-6811-A2DC-3742-0F68C1DD380C}" dt="2021-10-11T17:04:44.482" v="1473" actId="14100"/>
        <pc:sldMkLst>
          <pc:docMk/>
          <pc:sldMk cId="1170360044" sldId="274"/>
        </pc:sldMkLst>
        <pc:spChg chg="mod">
          <ac:chgData name="Freburg, Daniel" userId="S::djfrebu@ilstu.edu::3e4de2dd-c438-4e92-a8e7-c5110dc1a99a" providerId="AD" clId="Web-{3226C3B9-6811-A2DC-3742-0F68C1DD380C}" dt="2021-10-11T01:10:21.401" v="1208" actId="20577"/>
          <ac:spMkLst>
            <pc:docMk/>
            <pc:sldMk cId="1170360044" sldId="274"/>
            <ac:spMk id="2" creationId="{AF8AF3A0-98D9-4068-8521-F8A2FE06E611}"/>
          </ac:spMkLst>
        </pc:spChg>
        <pc:spChg chg="del mod">
          <ac:chgData name="Freburg, Daniel" userId="S::djfrebu@ilstu.edu::3e4de2dd-c438-4e92-a8e7-c5110dc1a99a" providerId="AD" clId="Web-{3226C3B9-6811-A2DC-3742-0F68C1DD380C}" dt="2021-10-11T17:00:15.342" v="1453"/>
          <ac:spMkLst>
            <pc:docMk/>
            <pc:sldMk cId="1170360044" sldId="274"/>
            <ac:spMk id="3" creationId="{B7D05B18-E20E-4B2A-98FE-ABB87B7C11AC}"/>
          </ac:spMkLst>
        </pc:spChg>
        <pc:spChg chg="add">
          <ac:chgData name="Freburg, Daniel" userId="S::djfrebu@ilstu.edu::3e4de2dd-c438-4e92-a8e7-c5110dc1a99a" providerId="AD" clId="Web-{3226C3B9-6811-A2DC-3742-0F68C1DD380C}" dt="2021-10-11T01:10:15.948" v="1196"/>
          <ac:spMkLst>
            <pc:docMk/>
            <pc:sldMk cId="1170360044" sldId="274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01:10:15.948" v="1196"/>
          <ac:spMkLst>
            <pc:docMk/>
            <pc:sldMk cId="1170360044" sldId="274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01:10:15.948" v="1196"/>
          <ac:spMkLst>
            <pc:docMk/>
            <pc:sldMk cId="1170360044" sldId="274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01:10:15.948" v="1196"/>
          <ac:grpSpMkLst>
            <pc:docMk/>
            <pc:sldMk cId="1170360044" sldId="274"/>
            <ac:grpSpMk id="10" creationId="{B437F5FC-01F7-4EB4-81E7-C27D917E9554}"/>
          </ac:grpSpMkLst>
        </pc:grpChg>
        <pc:picChg chg="add mod">
          <ac:chgData name="Freburg, Daniel" userId="S::djfrebu@ilstu.edu::3e4de2dd-c438-4e92-a8e7-c5110dc1a99a" providerId="AD" clId="Web-{3226C3B9-6811-A2DC-3742-0F68C1DD380C}" dt="2021-10-11T17:03:15.732" v="1468" actId="14100"/>
          <ac:picMkLst>
            <pc:docMk/>
            <pc:sldMk cId="1170360044" sldId="274"/>
            <ac:picMk id="4" creationId="{72F0A5FE-FFDB-47BB-B298-2C68F7F97A9E}"/>
          </ac:picMkLst>
        </pc:picChg>
        <pc:picChg chg="add mod">
          <ac:chgData name="Freburg, Daniel" userId="S::djfrebu@ilstu.edu::3e4de2dd-c438-4e92-a8e7-c5110dc1a99a" providerId="AD" clId="Web-{3226C3B9-6811-A2DC-3742-0F68C1DD380C}" dt="2021-10-11T17:03:11.607" v="1467" actId="1076"/>
          <ac:picMkLst>
            <pc:docMk/>
            <pc:sldMk cId="1170360044" sldId="274"/>
            <ac:picMk id="5" creationId="{3E3F3065-6742-4151-B03C-B4BC0411A33B}"/>
          </ac:picMkLst>
        </pc:picChg>
        <pc:picChg chg="add mod">
          <ac:chgData name="Freburg, Daniel" userId="S::djfrebu@ilstu.edu::3e4de2dd-c438-4e92-a8e7-c5110dc1a99a" providerId="AD" clId="Web-{3226C3B9-6811-A2DC-3742-0F68C1DD380C}" dt="2021-10-11T17:03:25.903" v="1469" actId="14100"/>
          <ac:picMkLst>
            <pc:docMk/>
            <pc:sldMk cId="1170360044" sldId="274"/>
            <ac:picMk id="6" creationId="{1B7CD3A3-B97E-4AA8-9257-30A04170FD53}"/>
          </ac:picMkLst>
        </pc:picChg>
        <pc:picChg chg="add mod">
          <ac:chgData name="Freburg, Daniel" userId="S::djfrebu@ilstu.edu::3e4de2dd-c438-4e92-a8e7-c5110dc1a99a" providerId="AD" clId="Web-{3226C3B9-6811-A2DC-3742-0F68C1DD380C}" dt="2021-10-11T17:04:44.482" v="1473" actId="14100"/>
          <ac:picMkLst>
            <pc:docMk/>
            <pc:sldMk cId="1170360044" sldId="274"/>
            <ac:picMk id="7" creationId="{3BCA36A6-10A8-407E-8C45-EF78B6CF073F}"/>
          </ac:picMkLst>
        </pc:picChg>
      </pc:sldChg>
      <pc:sldChg chg="addSp delSp modSp new mod setBg">
        <pc:chgData name="Freburg, Daniel" userId="S::djfrebu@ilstu.edu::3e4de2dd-c438-4e92-a8e7-c5110dc1a99a" providerId="AD" clId="Web-{3226C3B9-6811-A2DC-3742-0F68C1DD380C}" dt="2021-10-11T16:47:39.692" v="1447" actId="14100"/>
        <pc:sldMkLst>
          <pc:docMk/>
          <pc:sldMk cId="3644932195" sldId="275"/>
        </pc:sldMkLst>
        <pc:spChg chg="mod">
          <ac:chgData name="Freburg, Daniel" userId="S::djfrebu@ilstu.edu::3e4de2dd-c438-4e92-a8e7-c5110dc1a99a" providerId="AD" clId="Web-{3226C3B9-6811-A2DC-3742-0F68C1DD380C}" dt="2021-10-11T16:47:34.177" v="1446" actId="1076"/>
          <ac:spMkLst>
            <pc:docMk/>
            <pc:sldMk cId="3644932195" sldId="275"/>
            <ac:spMk id="2" creationId="{B390D16A-8F19-4329-8D61-B2101FB42B19}"/>
          </ac:spMkLst>
        </pc:spChg>
        <pc:spChg chg="del mod">
          <ac:chgData name="Freburg, Daniel" userId="S::djfrebu@ilstu.edu::3e4de2dd-c438-4e92-a8e7-c5110dc1a99a" providerId="AD" clId="Web-{3226C3B9-6811-A2DC-3742-0F68C1DD380C}" dt="2021-10-11T16:40:52.273" v="1428"/>
          <ac:spMkLst>
            <pc:docMk/>
            <pc:sldMk cId="3644932195" sldId="275"/>
            <ac:spMk id="3" creationId="{A4C9D326-FA53-4861-AC8D-0BA5420B664E}"/>
          </ac:spMkLst>
        </pc:spChg>
        <pc:spChg chg="add">
          <ac:chgData name="Freburg, Daniel" userId="S::djfrebu@ilstu.edu::3e4de2dd-c438-4e92-a8e7-c5110dc1a99a" providerId="AD" clId="Web-{3226C3B9-6811-A2DC-3742-0F68C1DD380C}" dt="2021-10-11T16:40:30.149" v="1417"/>
          <ac:spMkLst>
            <pc:docMk/>
            <pc:sldMk cId="3644932195" sldId="275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16:40:30.149" v="1417"/>
          <ac:spMkLst>
            <pc:docMk/>
            <pc:sldMk cId="3644932195" sldId="275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16:40:30.149" v="1417"/>
          <ac:spMkLst>
            <pc:docMk/>
            <pc:sldMk cId="3644932195" sldId="275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16:40:30.149" v="1417"/>
          <ac:grpSpMkLst>
            <pc:docMk/>
            <pc:sldMk cId="3644932195" sldId="275"/>
            <ac:grpSpMk id="10" creationId="{B437F5FC-01F7-4EB4-81E7-C27D917E9554}"/>
          </ac:grpSpMkLst>
        </pc:grpChg>
        <pc:picChg chg="add mod">
          <ac:chgData name="Freburg, Daniel" userId="S::djfrebu@ilstu.edu::3e4de2dd-c438-4e92-a8e7-c5110dc1a99a" providerId="AD" clId="Web-{3226C3B9-6811-A2DC-3742-0F68C1DD380C}" dt="2021-10-11T16:47:39.692" v="1447" actId="14100"/>
          <ac:picMkLst>
            <pc:docMk/>
            <pc:sldMk cId="3644932195" sldId="275"/>
            <ac:picMk id="4" creationId="{D3B12DE0-E327-4AB0-810E-7D2045E5BB48}"/>
          </ac:picMkLst>
        </pc:picChg>
      </pc:sldChg>
      <pc:sldChg chg="addSp delSp modSp new mod setBg">
        <pc:chgData name="Freburg, Daniel" userId="S::djfrebu@ilstu.edu::3e4de2dd-c438-4e92-a8e7-c5110dc1a99a" providerId="AD" clId="Web-{3226C3B9-6811-A2DC-3742-0F68C1DD380C}" dt="2021-10-11T16:50:49.034" v="1451" actId="14100"/>
        <pc:sldMkLst>
          <pc:docMk/>
          <pc:sldMk cId="2077521244" sldId="276"/>
        </pc:sldMkLst>
        <pc:spChg chg="mod">
          <ac:chgData name="Freburg, Daniel" userId="S::djfrebu@ilstu.edu::3e4de2dd-c438-4e92-a8e7-c5110dc1a99a" providerId="AD" clId="Web-{3226C3B9-6811-A2DC-3742-0F68C1DD380C}" dt="2021-10-11T16:50:39.081" v="1449" actId="1076"/>
          <ac:spMkLst>
            <pc:docMk/>
            <pc:sldMk cId="2077521244" sldId="276"/>
            <ac:spMk id="2" creationId="{C839C3F9-FF61-44AB-A682-987047DD2E0D}"/>
          </ac:spMkLst>
        </pc:spChg>
        <pc:spChg chg="del mod">
          <ac:chgData name="Freburg, Daniel" userId="S::djfrebu@ilstu.edu::3e4de2dd-c438-4e92-a8e7-c5110dc1a99a" providerId="AD" clId="Web-{3226C3B9-6811-A2DC-3742-0F68C1DD380C}" dt="2021-10-11T16:41:13.289" v="1440"/>
          <ac:spMkLst>
            <pc:docMk/>
            <pc:sldMk cId="2077521244" sldId="276"/>
            <ac:spMk id="3" creationId="{9F49BDE4-BF65-4FA8-A11A-57DCF4938245}"/>
          </ac:spMkLst>
        </pc:spChg>
        <pc:spChg chg="add">
          <ac:chgData name="Freburg, Daniel" userId="S::djfrebu@ilstu.edu::3e4de2dd-c438-4e92-a8e7-c5110dc1a99a" providerId="AD" clId="Web-{3226C3B9-6811-A2DC-3742-0F68C1DD380C}" dt="2021-10-11T16:40:55.992" v="1429"/>
          <ac:spMkLst>
            <pc:docMk/>
            <pc:sldMk cId="2077521244" sldId="276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16:40:55.992" v="1429"/>
          <ac:spMkLst>
            <pc:docMk/>
            <pc:sldMk cId="2077521244" sldId="276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16:40:55.992" v="1429"/>
          <ac:spMkLst>
            <pc:docMk/>
            <pc:sldMk cId="2077521244" sldId="276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16:40:55.992" v="1429"/>
          <ac:grpSpMkLst>
            <pc:docMk/>
            <pc:sldMk cId="2077521244" sldId="276"/>
            <ac:grpSpMk id="10" creationId="{B437F5FC-01F7-4EB4-81E7-C27D917E9554}"/>
          </ac:grpSpMkLst>
        </pc:grpChg>
        <pc:picChg chg="add mod">
          <ac:chgData name="Freburg, Daniel" userId="S::djfrebu@ilstu.edu::3e4de2dd-c438-4e92-a8e7-c5110dc1a99a" providerId="AD" clId="Web-{3226C3B9-6811-A2DC-3742-0F68C1DD380C}" dt="2021-10-11T16:50:49.034" v="1451" actId="14100"/>
          <ac:picMkLst>
            <pc:docMk/>
            <pc:sldMk cId="2077521244" sldId="276"/>
            <ac:picMk id="4" creationId="{268BBBA1-8B89-4899-8BB1-AA1EB34919FB}"/>
          </ac:picMkLst>
        </pc:picChg>
      </pc:sldChg>
      <pc:sldChg chg="addSp delSp modSp new mod setBg">
        <pc:chgData name="Freburg, Daniel" userId="S::djfrebu@ilstu.edu::3e4de2dd-c438-4e92-a8e7-c5110dc1a99a" providerId="AD" clId="Web-{3226C3B9-6811-A2DC-3742-0F68C1DD380C}" dt="2021-10-11T17:06:15.966" v="1492" actId="14100"/>
        <pc:sldMkLst>
          <pc:docMk/>
          <pc:sldMk cId="2757288518" sldId="277"/>
        </pc:sldMkLst>
        <pc:spChg chg="mod">
          <ac:chgData name="Freburg, Daniel" userId="S::djfrebu@ilstu.edu::3e4de2dd-c438-4e92-a8e7-c5110dc1a99a" providerId="AD" clId="Web-{3226C3B9-6811-A2DC-3742-0F68C1DD380C}" dt="2021-10-11T17:05:10.794" v="1485" actId="1076"/>
          <ac:spMkLst>
            <pc:docMk/>
            <pc:sldMk cId="2757288518" sldId="277"/>
            <ac:spMk id="2" creationId="{7A81CB87-6FF4-416B-9E9F-B9D40D997DCC}"/>
          </ac:spMkLst>
        </pc:spChg>
        <pc:spChg chg="del mod">
          <ac:chgData name="Freburg, Daniel" userId="S::djfrebu@ilstu.edu::3e4de2dd-c438-4e92-a8e7-c5110dc1a99a" providerId="AD" clId="Web-{3226C3B9-6811-A2DC-3742-0F68C1DD380C}" dt="2021-10-11T17:05:14.169" v="1486"/>
          <ac:spMkLst>
            <pc:docMk/>
            <pc:sldMk cId="2757288518" sldId="277"/>
            <ac:spMk id="3" creationId="{27DB557E-B018-4DB1-ABC0-6EF6C5083623}"/>
          </ac:spMkLst>
        </pc:spChg>
        <pc:spChg chg="add">
          <ac:chgData name="Freburg, Daniel" userId="S::djfrebu@ilstu.edu::3e4de2dd-c438-4e92-a8e7-c5110dc1a99a" providerId="AD" clId="Web-{3226C3B9-6811-A2DC-3742-0F68C1DD380C}" dt="2021-10-11T17:04:54.497" v="1475"/>
          <ac:spMkLst>
            <pc:docMk/>
            <pc:sldMk cId="2757288518" sldId="277"/>
            <ac:spMk id="8" creationId="{E2366EBA-92FD-44AE-87A9-25E5135EB2C9}"/>
          </ac:spMkLst>
        </pc:spChg>
        <pc:spChg chg="add">
          <ac:chgData name="Freburg, Daniel" userId="S::djfrebu@ilstu.edu::3e4de2dd-c438-4e92-a8e7-c5110dc1a99a" providerId="AD" clId="Web-{3226C3B9-6811-A2DC-3742-0F68C1DD380C}" dt="2021-10-11T17:04:54.497" v="1475"/>
          <ac:spMkLst>
            <pc:docMk/>
            <pc:sldMk cId="2757288518" sldId="277"/>
            <ac:spMk id="33" creationId="{7C462C46-EFB7-4580-9921-DFC346FCC3C2}"/>
          </ac:spMkLst>
        </pc:spChg>
        <pc:spChg chg="add">
          <ac:chgData name="Freburg, Daniel" userId="S::djfrebu@ilstu.edu::3e4de2dd-c438-4e92-a8e7-c5110dc1a99a" providerId="AD" clId="Web-{3226C3B9-6811-A2DC-3742-0F68C1DD380C}" dt="2021-10-11T17:04:54.497" v="1475"/>
          <ac:spMkLst>
            <pc:docMk/>
            <pc:sldMk cId="2757288518" sldId="277"/>
            <ac:spMk id="35" creationId="{B8B918B4-AB10-4E3A-916E-A9625586EA47}"/>
          </ac:spMkLst>
        </pc:spChg>
        <pc:grpChg chg="add">
          <ac:chgData name="Freburg, Daniel" userId="S::djfrebu@ilstu.edu::3e4de2dd-c438-4e92-a8e7-c5110dc1a99a" providerId="AD" clId="Web-{3226C3B9-6811-A2DC-3742-0F68C1DD380C}" dt="2021-10-11T17:04:54.497" v="1475"/>
          <ac:grpSpMkLst>
            <pc:docMk/>
            <pc:sldMk cId="2757288518" sldId="277"/>
            <ac:grpSpMk id="10" creationId="{B437F5FC-01F7-4EB4-81E7-C27D917E9554}"/>
          </ac:grpSpMkLst>
        </pc:grpChg>
        <pc:picChg chg="add mod">
          <ac:chgData name="Freburg, Daniel" userId="S::djfrebu@ilstu.edu::3e4de2dd-c438-4e92-a8e7-c5110dc1a99a" providerId="AD" clId="Web-{3226C3B9-6811-A2DC-3742-0F68C1DD380C}" dt="2021-10-11T17:06:15.966" v="1492" actId="14100"/>
          <ac:picMkLst>
            <pc:docMk/>
            <pc:sldMk cId="2757288518" sldId="277"/>
            <ac:picMk id="4" creationId="{E4CC52EC-3128-4528-8169-3665ABF55B93}"/>
          </ac:picMkLst>
        </pc:picChg>
      </pc:sldChg>
    </pc:docChg>
  </pc:docChgLst>
  <pc:docChgLst>
    <pc:chgData name="Konda, Pranavi" userId="S::pkonda1@ilstu.edu::1553727e-a052-4bbe-b3e2-5dfcf8d12be4" providerId="AD" clId="Web-{FDF61A20-CC54-4ED5-B0F5-58BF830880B5}"/>
    <pc:docChg chg="modSld">
      <pc:chgData name="Konda, Pranavi" userId="S::pkonda1@ilstu.edu::1553727e-a052-4bbe-b3e2-5dfcf8d12be4" providerId="AD" clId="Web-{FDF61A20-CC54-4ED5-B0F5-58BF830880B5}" dt="2021-10-10T23:15:55.567" v="1" actId="14100"/>
      <pc:docMkLst>
        <pc:docMk/>
      </pc:docMkLst>
      <pc:sldChg chg="addSp delSp modSp">
        <pc:chgData name="Konda, Pranavi" userId="S::pkonda1@ilstu.edu::1553727e-a052-4bbe-b3e2-5dfcf8d12be4" providerId="AD" clId="Web-{FDF61A20-CC54-4ED5-B0F5-58BF830880B5}" dt="2021-10-10T23:15:55.567" v="1" actId="14100"/>
        <pc:sldMkLst>
          <pc:docMk/>
          <pc:sldMk cId="3672159962" sldId="258"/>
        </pc:sldMkLst>
        <pc:spChg chg="del">
          <ac:chgData name="Konda, Pranavi" userId="S::pkonda1@ilstu.edu::1553727e-a052-4bbe-b3e2-5dfcf8d12be4" providerId="AD" clId="Web-{FDF61A20-CC54-4ED5-B0F5-58BF830880B5}" dt="2021-10-10T23:14:59.738" v="0"/>
          <ac:spMkLst>
            <pc:docMk/>
            <pc:sldMk cId="3672159962" sldId="258"/>
            <ac:spMk id="7" creationId="{C8E1ABA2-BED2-45B7-A8C2-DAB0315C90D8}"/>
          </ac:spMkLst>
        </pc:spChg>
        <pc:picChg chg="add mod ord">
          <ac:chgData name="Konda, Pranavi" userId="S::pkonda1@ilstu.edu::1553727e-a052-4bbe-b3e2-5dfcf8d12be4" providerId="AD" clId="Web-{FDF61A20-CC54-4ED5-B0F5-58BF830880B5}" dt="2021-10-10T23:15:55.567" v="1" actId="14100"/>
          <ac:picMkLst>
            <pc:docMk/>
            <pc:sldMk cId="3672159962" sldId="258"/>
            <ac:picMk id="3" creationId="{315AF460-8A66-4610-942A-C92A0E6E945B}"/>
          </ac:picMkLst>
        </pc:picChg>
      </pc:sldChg>
    </pc:docChg>
  </pc:docChgLst>
  <pc:docChgLst>
    <pc:chgData name="Konda, Pranavi" userId="S::pkonda1@ilstu.edu::1553727e-a052-4bbe-b3e2-5dfcf8d12be4" providerId="AD" clId="Web-{E30EC5C3-632F-70EE-DB35-B261E45F5CE7}"/>
    <pc:docChg chg="delSld modSld">
      <pc:chgData name="Konda, Pranavi" userId="S::pkonda1@ilstu.edu::1553727e-a052-4bbe-b3e2-5dfcf8d12be4" providerId="AD" clId="Web-{E30EC5C3-632F-70EE-DB35-B261E45F5CE7}" dt="2021-10-11T17:26:38.446" v="833" actId="1076"/>
      <pc:docMkLst>
        <pc:docMk/>
      </pc:docMkLst>
      <pc:sldChg chg="modSp">
        <pc:chgData name="Konda, Pranavi" userId="S::pkonda1@ilstu.edu::1553727e-a052-4bbe-b3e2-5dfcf8d12be4" providerId="AD" clId="Web-{E30EC5C3-632F-70EE-DB35-B261E45F5CE7}" dt="2021-10-11T17:19:17.744" v="831" actId="14100"/>
        <pc:sldMkLst>
          <pc:docMk/>
          <pc:sldMk cId="109857222" sldId="256"/>
        </pc:sldMkLst>
        <pc:spChg chg="mod">
          <ac:chgData name="Konda, Pranavi" userId="S::pkonda1@ilstu.edu::1553727e-a052-4bbe-b3e2-5dfcf8d12be4" providerId="AD" clId="Web-{E30EC5C3-632F-70EE-DB35-B261E45F5CE7}" dt="2021-10-11T15:54:58.955" v="18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onda, Pranavi" userId="S::pkonda1@ilstu.edu::1553727e-a052-4bbe-b3e2-5dfcf8d12be4" providerId="AD" clId="Web-{E30EC5C3-632F-70EE-DB35-B261E45F5CE7}" dt="2021-10-11T17:19:17.744" v="831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Konda, Pranavi" userId="S::pkonda1@ilstu.edu::1553727e-a052-4bbe-b3e2-5dfcf8d12be4" providerId="AD" clId="Web-{E30EC5C3-632F-70EE-DB35-B261E45F5CE7}" dt="2021-10-11T15:56:10.798" v="185" actId="20577"/>
        <pc:sldMkLst>
          <pc:docMk/>
          <pc:sldMk cId="1931697140" sldId="257"/>
        </pc:sldMkLst>
        <pc:spChg chg="mod">
          <ac:chgData name="Konda, Pranavi" userId="S::pkonda1@ilstu.edu::1553727e-a052-4bbe-b3e2-5dfcf8d12be4" providerId="AD" clId="Web-{E30EC5C3-632F-70EE-DB35-B261E45F5CE7}" dt="2021-10-11T15:56:10.798" v="185" actId="20577"/>
          <ac:spMkLst>
            <pc:docMk/>
            <pc:sldMk cId="1931697140" sldId="257"/>
            <ac:spMk id="2" creationId="{870250E7-5829-48A9-A042-BEDB8D955CED}"/>
          </ac:spMkLst>
        </pc:spChg>
        <pc:spChg chg="mod">
          <ac:chgData name="Konda, Pranavi" userId="S::pkonda1@ilstu.edu::1553727e-a052-4bbe-b3e2-5dfcf8d12be4" providerId="AD" clId="Web-{E30EC5C3-632F-70EE-DB35-B261E45F5CE7}" dt="2021-10-11T15:56:00.111" v="184" actId="20577"/>
          <ac:spMkLst>
            <pc:docMk/>
            <pc:sldMk cId="1931697140" sldId="257"/>
            <ac:spMk id="3" creationId="{011F5996-8D7B-4021-9F0F-174CC8683F08}"/>
          </ac:spMkLst>
        </pc:spChg>
        <pc:spChg chg="add mod">
          <ac:chgData name="Konda, Pranavi" userId="S::pkonda1@ilstu.edu::1553727e-a052-4bbe-b3e2-5dfcf8d12be4" providerId="AD" clId="Web-{E30EC5C3-632F-70EE-DB35-B261E45F5CE7}" dt="2021-10-11T15:54:08.377" v="177" actId="20577"/>
          <ac:spMkLst>
            <pc:docMk/>
            <pc:sldMk cId="1931697140" sldId="257"/>
            <ac:spMk id="4" creationId="{72A7156E-F4BD-4141-81FD-9A4FB9CE1DF9}"/>
          </ac:spMkLst>
        </pc:spChg>
      </pc:sldChg>
      <pc:sldChg chg="modSp">
        <pc:chgData name="Konda, Pranavi" userId="S::pkonda1@ilstu.edu::1553727e-a052-4bbe-b3e2-5dfcf8d12be4" providerId="AD" clId="Web-{E30EC5C3-632F-70EE-DB35-B261E45F5CE7}" dt="2021-10-11T15:57:53.204" v="247" actId="14100"/>
        <pc:sldMkLst>
          <pc:docMk/>
          <pc:sldMk cId="3672159962" sldId="258"/>
        </pc:sldMkLst>
        <pc:spChg chg="mod">
          <ac:chgData name="Konda, Pranavi" userId="S::pkonda1@ilstu.edu::1553727e-a052-4bbe-b3e2-5dfcf8d12be4" providerId="AD" clId="Web-{E30EC5C3-632F-70EE-DB35-B261E45F5CE7}" dt="2021-10-11T15:57:43.017" v="246" actId="20577"/>
          <ac:spMkLst>
            <pc:docMk/>
            <pc:sldMk cId="3672159962" sldId="258"/>
            <ac:spMk id="2" creationId="{807277D8-5DEF-4006-BC46-3883E69D4DF7}"/>
          </ac:spMkLst>
        </pc:spChg>
        <pc:picChg chg="mod">
          <ac:chgData name="Konda, Pranavi" userId="S::pkonda1@ilstu.edu::1553727e-a052-4bbe-b3e2-5dfcf8d12be4" providerId="AD" clId="Web-{E30EC5C3-632F-70EE-DB35-B261E45F5CE7}" dt="2021-10-11T15:57:53.204" v="247" actId="14100"/>
          <ac:picMkLst>
            <pc:docMk/>
            <pc:sldMk cId="3672159962" sldId="258"/>
            <ac:picMk id="3" creationId="{315AF460-8A66-4610-942A-C92A0E6E945B}"/>
          </ac:picMkLst>
        </pc:picChg>
      </pc:sldChg>
      <pc:sldChg chg="modSp">
        <pc:chgData name="Konda, Pranavi" userId="S::pkonda1@ilstu.edu::1553727e-a052-4bbe-b3e2-5dfcf8d12be4" providerId="AD" clId="Web-{E30EC5C3-632F-70EE-DB35-B261E45F5CE7}" dt="2021-10-11T15:56:35.001" v="204"/>
        <pc:sldMkLst>
          <pc:docMk/>
          <pc:sldMk cId="4062311869" sldId="259"/>
        </pc:sldMkLst>
        <pc:spChg chg="mod">
          <ac:chgData name="Konda, Pranavi" userId="S::pkonda1@ilstu.edu::1553727e-a052-4bbe-b3e2-5dfcf8d12be4" providerId="AD" clId="Web-{E30EC5C3-632F-70EE-DB35-B261E45F5CE7}" dt="2021-10-11T15:56:24.298" v="186" actId="20577"/>
          <ac:spMkLst>
            <pc:docMk/>
            <pc:sldMk cId="4062311869" sldId="259"/>
            <ac:spMk id="2" creationId="{A6310D89-252C-44B0-8846-3EE876234A96}"/>
          </ac:spMkLst>
        </pc:spChg>
        <pc:graphicFrameChg chg="mod modGraphic">
          <ac:chgData name="Konda, Pranavi" userId="S::pkonda1@ilstu.edu::1553727e-a052-4bbe-b3e2-5dfcf8d12be4" providerId="AD" clId="Web-{E30EC5C3-632F-70EE-DB35-B261E45F5CE7}" dt="2021-10-11T15:56:35.001" v="204"/>
          <ac:graphicFrameMkLst>
            <pc:docMk/>
            <pc:sldMk cId="4062311869" sldId="259"/>
            <ac:graphicFrameMk id="5" creationId="{CDF1E375-27F7-4279-BC95-06E068C392AB}"/>
          </ac:graphicFrameMkLst>
        </pc:graphicFrameChg>
      </pc:sldChg>
      <pc:sldChg chg="modSp">
        <pc:chgData name="Konda, Pranavi" userId="S::pkonda1@ilstu.edu::1553727e-a052-4bbe-b3e2-5dfcf8d12be4" providerId="AD" clId="Web-{E30EC5C3-632F-70EE-DB35-B261E45F5CE7}" dt="2021-10-11T15:57:33.001" v="245"/>
        <pc:sldMkLst>
          <pc:docMk/>
          <pc:sldMk cId="1297931983" sldId="260"/>
        </pc:sldMkLst>
        <pc:spChg chg="mod">
          <ac:chgData name="Konda, Pranavi" userId="S::pkonda1@ilstu.edu::1553727e-a052-4bbe-b3e2-5dfcf8d12be4" providerId="AD" clId="Web-{E30EC5C3-632F-70EE-DB35-B261E45F5CE7}" dt="2021-10-11T15:57:18.048" v="227" actId="20577"/>
          <ac:spMkLst>
            <pc:docMk/>
            <pc:sldMk cId="1297931983" sldId="260"/>
            <ac:spMk id="2" creationId="{1B2A924B-4AE3-49B1-A342-4F653E23AD7C}"/>
          </ac:spMkLst>
        </pc:spChg>
        <pc:graphicFrameChg chg="mod modGraphic">
          <ac:chgData name="Konda, Pranavi" userId="S::pkonda1@ilstu.edu::1553727e-a052-4bbe-b3e2-5dfcf8d12be4" providerId="AD" clId="Web-{E30EC5C3-632F-70EE-DB35-B261E45F5CE7}" dt="2021-10-11T15:57:33.001" v="245"/>
          <ac:graphicFrameMkLst>
            <pc:docMk/>
            <pc:sldMk cId="1297931983" sldId="260"/>
            <ac:graphicFrameMk id="6" creationId="{23C2E02B-07DA-4E09-9C39-89F7C563CE41}"/>
          </ac:graphicFrameMkLst>
        </pc:graphicFrameChg>
      </pc:sldChg>
      <pc:sldChg chg="modSp">
        <pc:chgData name="Konda, Pranavi" userId="S::pkonda1@ilstu.edu::1553727e-a052-4bbe-b3e2-5dfcf8d12be4" providerId="AD" clId="Web-{E30EC5C3-632F-70EE-DB35-B261E45F5CE7}" dt="2021-10-11T15:58:15.173" v="248" actId="20577"/>
        <pc:sldMkLst>
          <pc:docMk/>
          <pc:sldMk cId="464480050" sldId="261"/>
        </pc:sldMkLst>
        <pc:spChg chg="mod">
          <ac:chgData name="Konda, Pranavi" userId="S::pkonda1@ilstu.edu::1553727e-a052-4bbe-b3e2-5dfcf8d12be4" providerId="AD" clId="Web-{E30EC5C3-632F-70EE-DB35-B261E45F5CE7}" dt="2021-10-11T15:58:15.173" v="248" actId="20577"/>
          <ac:spMkLst>
            <pc:docMk/>
            <pc:sldMk cId="464480050" sldId="261"/>
            <ac:spMk id="2" creationId="{BE874ECE-3070-45D5-B6BA-009A186F4D28}"/>
          </ac:spMkLst>
        </pc:spChg>
        <pc:picChg chg="mod">
          <ac:chgData name="Konda, Pranavi" userId="S::pkonda1@ilstu.edu::1553727e-a052-4bbe-b3e2-5dfcf8d12be4" providerId="AD" clId="Web-{E30EC5C3-632F-70EE-DB35-B261E45F5CE7}" dt="2021-10-11T15:50:59.564" v="127" actId="14100"/>
          <ac:picMkLst>
            <pc:docMk/>
            <pc:sldMk cId="464480050" sldId="261"/>
            <ac:picMk id="32" creationId="{C2ACC151-F682-4535-ABD3-AF672E7E046D}"/>
          </ac:picMkLst>
        </pc:picChg>
      </pc:sldChg>
      <pc:sldChg chg="modSp">
        <pc:chgData name="Konda, Pranavi" userId="S::pkonda1@ilstu.edu::1553727e-a052-4bbe-b3e2-5dfcf8d12be4" providerId="AD" clId="Web-{E30EC5C3-632F-70EE-DB35-B261E45F5CE7}" dt="2021-10-11T15:57:08.830" v="226"/>
        <pc:sldMkLst>
          <pc:docMk/>
          <pc:sldMk cId="285023140" sldId="263"/>
        </pc:sldMkLst>
        <pc:spChg chg="mod">
          <ac:chgData name="Konda, Pranavi" userId="S::pkonda1@ilstu.edu::1553727e-a052-4bbe-b3e2-5dfcf8d12be4" providerId="AD" clId="Web-{E30EC5C3-632F-70EE-DB35-B261E45F5CE7}" dt="2021-10-11T15:56:43.626" v="205" actId="20577"/>
          <ac:spMkLst>
            <pc:docMk/>
            <pc:sldMk cId="285023140" sldId="263"/>
            <ac:spMk id="2" creationId="{BDE4A505-78AE-4447-962E-0D7525D1A2AF}"/>
          </ac:spMkLst>
        </pc:spChg>
        <pc:graphicFrameChg chg="mod modGraphic">
          <ac:chgData name="Konda, Pranavi" userId="S::pkonda1@ilstu.edu::1553727e-a052-4bbe-b3e2-5dfcf8d12be4" providerId="AD" clId="Web-{E30EC5C3-632F-70EE-DB35-B261E45F5CE7}" dt="2021-10-11T15:57:08.830" v="226"/>
          <ac:graphicFrameMkLst>
            <pc:docMk/>
            <pc:sldMk cId="285023140" sldId="263"/>
            <ac:graphicFrameMk id="4" creationId="{99CAC9C2-88CC-4E78-ADAD-864DAB089458}"/>
          </ac:graphicFrameMkLst>
        </pc:graphicFrameChg>
      </pc:sldChg>
      <pc:sldChg chg="modSp">
        <pc:chgData name="Konda, Pranavi" userId="S::pkonda1@ilstu.edu::1553727e-a052-4bbe-b3e2-5dfcf8d12be4" providerId="AD" clId="Web-{E30EC5C3-632F-70EE-DB35-B261E45F5CE7}" dt="2021-10-11T15:58:48.892" v="254" actId="20577"/>
        <pc:sldMkLst>
          <pc:docMk/>
          <pc:sldMk cId="421338296" sldId="264"/>
        </pc:sldMkLst>
        <pc:spChg chg="mod">
          <ac:chgData name="Konda, Pranavi" userId="S::pkonda1@ilstu.edu::1553727e-a052-4bbe-b3e2-5dfcf8d12be4" providerId="AD" clId="Web-{E30EC5C3-632F-70EE-DB35-B261E45F5CE7}" dt="2021-10-11T15:58:48.892" v="254" actId="20577"/>
          <ac:spMkLst>
            <pc:docMk/>
            <pc:sldMk cId="421338296" sldId="264"/>
            <ac:spMk id="2" creationId="{186FF239-112D-4B97-A984-4D9BE758A019}"/>
          </ac:spMkLst>
        </pc:spChg>
      </pc:sldChg>
      <pc:sldChg chg="modSp">
        <pc:chgData name="Konda, Pranavi" userId="S::pkonda1@ilstu.edu::1553727e-a052-4bbe-b3e2-5dfcf8d12be4" providerId="AD" clId="Web-{E30EC5C3-632F-70EE-DB35-B261E45F5CE7}" dt="2021-10-11T15:58:38.470" v="252" actId="14100"/>
        <pc:sldMkLst>
          <pc:docMk/>
          <pc:sldMk cId="1493437270" sldId="265"/>
        </pc:sldMkLst>
        <pc:spChg chg="mod">
          <ac:chgData name="Konda, Pranavi" userId="S::pkonda1@ilstu.edu::1553727e-a052-4bbe-b3e2-5dfcf8d12be4" providerId="AD" clId="Web-{E30EC5C3-632F-70EE-DB35-B261E45F5CE7}" dt="2021-10-11T15:58:24.361" v="249" actId="20577"/>
          <ac:spMkLst>
            <pc:docMk/>
            <pc:sldMk cId="1493437270" sldId="265"/>
            <ac:spMk id="2" creationId="{53822B53-AAC1-452D-96AE-17DDFC81D2D6}"/>
          </ac:spMkLst>
        </pc:spChg>
        <pc:spChg chg="mod">
          <ac:chgData name="Konda, Pranavi" userId="S::pkonda1@ilstu.edu::1553727e-a052-4bbe-b3e2-5dfcf8d12be4" providerId="AD" clId="Web-{E30EC5C3-632F-70EE-DB35-B261E45F5CE7}" dt="2021-10-11T15:58:38.470" v="252" actId="14100"/>
          <ac:spMkLst>
            <pc:docMk/>
            <pc:sldMk cId="1493437270" sldId="265"/>
            <ac:spMk id="3" creationId="{E6B6A4DD-2E7D-4969-BD95-125785028104}"/>
          </ac:spMkLst>
        </pc:spChg>
      </pc:sldChg>
      <pc:sldChg chg="modSp">
        <pc:chgData name="Konda, Pranavi" userId="S::pkonda1@ilstu.edu::1553727e-a052-4bbe-b3e2-5dfcf8d12be4" providerId="AD" clId="Web-{E30EC5C3-632F-70EE-DB35-B261E45F5CE7}" dt="2021-10-11T17:26:38.446" v="833" actId="1076"/>
        <pc:sldMkLst>
          <pc:docMk/>
          <pc:sldMk cId="3513016841" sldId="266"/>
        </pc:sldMkLst>
        <pc:spChg chg="mod">
          <ac:chgData name="Konda, Pranavi" userId="S::pkonda1@ilstu.edu::1553727e-a052-4bbe-b3e2-5dfcf8d12be4" providerId="AD" clId="Web-{E30EC5C3-632F-70EE-DB35-B261E45F5CE7}" dt="2021-10-11T17:26:38.446" v="833" actId="1076"/>
          <ac:spMkLst>
            <pc:docMk/>
            <pc:sldMk cId="3513016841" sldId="266"/>
            <ac:spMk id="2" creationId="{C3572C5C-5858-4A7A-9952-054B1766009D}"/>
          </ac:spMkLst>
        </pc:spChg>
        <pc:picChg chg="mod">
          <ac:chgData name="Konda, Pranavi" userId="S::pkonda1@ilstu.edu::1553727e-a052-4bbe-b3e2-5dfcf8d12be4" providerId="AD" clId="Web-{E30EC5C3-632F-70EE-DB35-B261E45F5CE7}" dt="2021-10-11T16:30:26.311" v="759" actId="14100"/>
          <ac:picMkLst>
            <pc:docMk/>
            <pc:sldMk cId="3513016841" sldId="266"/>
            <ac:picMk id="4" creationId="{199B5BB4-09A9-49A0-BC0D-E10EB7FD8EB3}"/>
          </ac:picMkLst>
        </pc:picChg>
      </pc:sldChg>
      <pc:sldChg chg="modSp">
        <pc:chgData name="Konda, Pranavi" userId="S::pkonda1@ilstu.edu::1553727e-a052-4bbe-b3e2-5dfcf8d12be4" providerId="AD" clId="Web-{E30EC5C3-632F-70EE-DB35-B261E45F5CE7}" dt="2021-10-11T15:59:22.392" v="265" actId="20577"/>
        <pc:sldMkLst>
          <pc:docMk/>
          <pc:sldMk cId="1834431511" sldId="267"/>
        </pc:sldMkLst>
        <pc:spChg chg="mod">
          <ac:chgData name="Konda, Pranavi" userId="S::pkonda1@ilstu.edu::1553727e-a052-4bbe-b3e2-5dfcf8d12be4" providerId="AD" clId="Web-{E30EC5C3-632F-70EE-DB35-B261E45F5CE7}" dt="2021-10-11T15:59:22.392" v="265" actId="20577"/>
          <ac:spMkLst>
            <pc:docMk/>
            <pc:sldMk cId="1834431511" sldId="267"/>
            <ac:spMk id="2" creationId="{B7B801CB-16C0-4AE1-A53D-51CDC6D26611}"/>
          </ac:spMkLst>
        </pc:spChg>
      </pc:sldChg>
      <pc:sldChg chg="modSp">
        <pc:chgData name="Konda, Pranavi" userId="S::pkonda1@ilstu.edu::1553727e-a052-4bbe-b3e2-5dfcf8d12be4" providerId="AD" clId="Web-{E30EC5C3-632F-70EE-DB35-B261E45F5CE7}" dt="2021-10-11T16:00:35.189" v="350"/>
        <pc:sldMkLst>
          <pc:docMk/>
          <pc:sldMk cId="1731523700" sldId="268"/>
        </pc:sldMkLst>
        <pc:spChg chg="mod">
          <ac:chgData name="Konda, Pranavi" userId="S::pkonda1@ilstu.edu::1553727e-a052-4bbe-b3e2-5dfcf8d12be4" providerId="AD" clId="Web-{E30EC5C3-632F-70EE-DB35-B261E45F5CE7}" dt="2021-10-11T15:59:48.923" v="267" actId="20577"/>
          <ac:spMkLst>
            <pc:docMk/>
            <pc:sldMk cId="1731523700" sldId="268"/>
            <ac:spMk id="2" creationId="{DDF5ECB1-CB57-43D3-9B71-85D96C1CF76B}"/>
          </ac:spMkLst>
        </pc:spChg>
        <pc:graphicFrameChg chg="mod modGraphic">
          <ac:chgData name="Konda, Pranavi" userId="S::pkonda1@ilstu.edu::1553727e-a052-4bbe-b3e2-5dfcf8d12be4" providerId="AD" clId="Web-{E30EC5C3-632F-70EE-DB35-B261E45F5CE7}" dt="2021-10-11T16:00:35.189" v="350"/>
          <ac:graphicFrameMkLst>
            <pc:docMk/>
            <pc:sldMk cId="1731523700" sldId="268"/>
            <ac:graphicFrameMk id="5" creationId="{C89593C1-3C1E-4692-8D9D-47446663BBE5}"/>
          </ac:graphicFrameMkLst>
        </pc:graphicFrameChg>
      </pc:sldChg>
      <pc:sldChg chg="modSp">
        <pc:chgData name="Konda, Pranavi" userId="S::pkonda1@ilstu.edu::1553727e-a052-4bbe-b3e2-5dfcf8d12be4" providerId="AD" clId="Web-{E30EC5C3-632F-70EE-DB35-B261E45F5CE7}" dt="2021-10-11T16:16:01.265" v="758"/>
        <pc:sldMkLst>
          <pc:docMk/>
          <pc:sldMk cId="1643367937" sldId="269"/>
        </pc:sldMkLst>
        <pc:spChg chg="mod">
          <ac:chgData name="Konda, Pranavi" userId="S::pkonda1@ilstu.edu::1553727e-a052-4bbe-b3e2-5dfcf8d12be4" providerId="AD" clId="Web-{E30EC5C3-632F-70EE-DB35-B261E45F5CE7}" dt="2021-10-11T16:00:48.017" v="351" actId="20577"/>
          <ac:spMkLst>
            <pc:docMk/>
            <pc:sldMk cId="1643367937" sldId="269"/>
            <ac:spMk id="2" creationId="{DD57A497-92D8-48E5-9B5B-1085225F99BA}"/>
          </ac:spMkLst>
        </pc:spChg>
        <pc:graphicFrameChg chg="mod modGraphic">
          <ac:chgData name="Konda, Pranavi" userId="S::pkonda1@ilstu.edu::1553727e-a052-4bbe-b3e2-5dfcf8d12be4" providerId="AD" clId="Web-{E30EC5C3-632F-70EE-DB35-B261E45F5CE7}" dt="2021-10-11T16:16:01.265" v="758"/>
          <ac:graphicFrameMkLst>
            <pc:docMk/>
            <pc:sldMk cId="1643367937" sldId="269"/>
            <ac:graphicFrameMk id="5" creationId="{2F132496-E753-4A02-B107-204253620C45}"/>
          </ac:graphicFrameMkLst>
        </pc:graphicFrameChg>
      </pc:sldChg>
      <pc:sldChg chg="modSp">
        <pc:chgData name="Konda, Pranavi" userId="S::pkonda1@ilstu.edu::1553727e-a052-4bbe-b3e2-5dfcf8d12be4" providerId="AD" clId="Web-{E30EC5C3-632F-70EE-DB35-B261E45F5CE7}" dt="2021-10-11T17:23:17.509" v="832" actId="14100"/>
        <pc:sldMkLst>
          <pc:docMk/>
          <pc:sldMk cId="2989049430" sldId="270"/>
        </pc:sldMkLst>
        <pc:spChg chg="mod">
          <ac:chgData name="Konda, Pranavi" userId="S::pkonda1@ilstu.edu::1553727e-a052-4bbe-b3e2-5dfcf8d12be4" providerId="AD" clId="Web-{E30EC5C3-632F-70EE-DB35-B261E45F5CE7}" dt="2021-10-11T16:02:29.423" v="729" actId="14100"/>
          <ac:spMkLst>
            <pc:docMk/>
            <pc:sldMk cId="2989049430" sldId="270"/>
            <ac:spMk id="2" creationId="{6213121D-227B-4921-84A5-809A67B3B276}"/>
          </ac:spMkLst>
        </pc:spChg>
        <pc:graphicFrameChg chg="mod modGraphic">
          <ac:chgData name="Konda, Pranavi" userId="S::pkonda1@ilstu.edu::1553727e-a052-4bbe-b3e2-5dfcf8d12be4" providerId="AD" clId="Web-{E30EC5C3-632F-70EE-DB35-B261E45F5CE7}" dt="2021-10-11T16:02:49.016" v="738"/>
          <ac:graphicFrameMkLst>
            <pc:docMk/>
            <pc:sldMk cId="2989049430" sldId="270"/>
            <ac:graphicFrameMk id="5" creationId="{C32C9E49-3735-4EAC-8EC4-D8BCD14BFA70}"/>
          </ac:graphicFrameMkLst>
        </pc:graphicFrameChg>
        <pc:picChg chg="mod">
          <ac:chgData name="Konda, Pranavi" userId="S::pkonda1@ilstu.edu::1553727e-a052-4bbe-b3e2-5dfcf8d12be4" providerId="AD" clId="Web-{E30EC5C3-632F-70EE-DB35-B261E45F5CE7}" dt="2021-10-11T17:23:17.509" v="832" actId="14100"/>
          <ac:picMkLst>
            <pc:docMk/>
            <pc:sldMk cId="2989049430" sldId="270"/>
            <ac:picMk id="7" creationId="{6D63C09D-50A3-4A8C-B710-390A1BC35956}"/>
          </ac:picMkLst>
        </pc:picChg>
      </pc:sldChg>
      <pc:sldChg chg="modSp del">
        <pc:chgData name="Konda, Pranavi" userId="S::pkonda1@ilstu.edu::1553727e-a052-4bbe-b3e2-5dfcf8d12be4" providerId="AD" clId="Web-{E30EC5C3-632F-70EE-DB35-B261E45F5CE7}" dt="2021-10-11T15:47:02.096" v="84"/>
        <pc:sldMkLst>
          <pc:docMk/>
          <pc:sldMk cId="4182578410" sldId="272"/>
        </pc:sldMkLst>
        <pc:spChg chg="mod">
          <ac:chgData name="Konda, Pranavi" userId="S::pkonda1@ilstu.edu::1553727e-a052-4bbe-b3e2-5dfcf8d12be4" providerId="AD" clId="Web-{E30EC5C3-632F-70EE-DB35-B261E45F5CE7}" dt="2021-10-11T15:46:17.471" v="69" actId="20577"/>
          <ac:spMkLst>
            <pc:docMk/>
            <pc:sldMk cId="4182578410" sldId="272"/>
            <ac:spMk id="2" creationId="{BCB0CD94-AC4A-4121-8CA9-670D553E9FF7}"/>
          </ac:spMkLst>
        </pc:spChg>
        <pc:spChg chg="mod">
          <ac:chgData name="Konda, Pranavi" userId="S::pkonda1@ilstu.edu::1553727e-a052-4bbe-b3e2-5dfcf8d12be4" providerId="AD" clId="Web-{E30EC5C3-632F-70EE-DB35-B261E45F5CE7}" dt="2021-10-11T15:46:11.518" v="68" actId="1076"/>
          <ac:spMkLst>
            <pc:docMk/>
            <pc:sldMk cId="4182578410" sldId="272"/>
            <ac:spMk id="3" creationId="{EB09B0D2-476F-4FBA-B613-C238C7C7F11B}"/>
          </ac:spMkLst>
        </pc:spChg>
      </pc:sldChg>
      <pc:sldChg chg="addSp delSp modSp">
        <pc:chgData name="Konda, Pranavi" userId="S::pkonda1@ilstu.edu::1553727e-a052-4bbe-b3e2-5dfcf8d12be4" providerId="AD" clId="Web-{E30EC5C3-632F-70EE-DB35-B261E45F5CE7}" dt="2021-10-11T16:03:00.610" v="739" actId="20577"/>
        <pc:sldMkLst>
          <pc:docMk/>
          <pc:sldMk cId="3111928697" sldId="273"/>
        </pc:sldMkLst>
        <pc:spChg chg="mod">
          <ac:chgData name="Konda, Pranavi" userId="S::pkonda1@ilstu.edu::1553727e-a052-4bbe-b3e2-5dfcf8d12be4" providerId="AD" clId="Web-{E30EC5C3-632F-70EE-DB35-B261E45F5CE7}" dt="2021-10-11T16:03:00.610" v="739" actId="20577"/>
          <ac:spMkLst>
            <pc:docMk/>
            <pc:sldMk cId="3111928697" sldId="273"/>
            <ac:spMk id="2" creationId="{92DFE3F4-AB80-458D-ADFA-7FBD5788037C}"/>
          </ac:spMkLst>
        </pc:spChg>
        <pc:spChg chg="del">
          <ac:chgData name="Konda, Pranavi" userId="S::pkonda1@ilstu.edu::1553727e-a052-4bbe-b3e2-5dfcf8d12be4" providerId="AD" clId="Web-{E30EC5C3-632F-70EE-DB35-B261E45F5CE7}" dt="2021-10-11T15:46:25.049" v="70"/>
          <ac:spMkLst>
            <pc:docMk/>
            <pc:sldMk cId="3111928697" sldId="273"/>
            <ac:spMk id="3" creationId="{E166C293-F5F8-40FD-AB1B-73D3930D3E9D}"/>
          </ac:spMkLst>
        </pc:spChg>
        <pc:spChg chg="del">
          <ac:chgData name="Konda, Pranavi" userId="S::pkonda1@ilstu.edu::1553727e-a052-4bbe-b3e2-5dfcf8d12be4" providerId="AD" clId="Web-{E30EC5C3-632F-70EE-DB35-B261E45F5CE7}" dt="2021-10-11T15:46:25.049" v="70"/>
          <ac:spMkLst>
            <pc:docMk/>
            <pc:sldMk cId="3111928697" sldId="273"/>
            <ac:spMk id="8" creationId="{E2366EBA-92FD-44AE-87A9-25E5135EB2C9}"/>
          </ac:spMkLst>
        </pc:spChg>
        <pc:spChg chg="del">
          <ac:chgData name="Konda, Pranavi" userId="S::pkonda1@ilstu.edu::1553727e-a052-4bbe-b3e2-5dfcf8d12be4" providerId="AD" clId="Web-{E30EC5C3-632F-70EE-DB35-B261E45F5CE7}" dt="2021-10-11T15:46:25.049" v="70"/>
          <ac:spMkLst>
            <pc:docMk/>
            <pc:sldMk cId="3111928697" sldId="273"/>
            <ac:spMk id="33" creationId="{7C462C46-EFB7-4580-9921-DFC346FCC3C2}"/>
          </ac:spMkLst>
        </pc:spChg>
        <pc:spChg chg="del">
          <ac:chgData name="Konda, Pranavi" userId="S::pkonda1@ilstu.edu::1553727e-a052-4bbe-b3e2-5dfcf8d12be4" providerId="AD" clId="Web-{E30EC5C3-632F-70EE-DB35-B261E45F5CE7}" dt="2021-10-11T15:46:25.049" v="70"/>
          <ac:spMkLst>
            <pc:docMk/>
            <pc:sldMk cId="3111928697" sldId="273"/>
            <ac:spMk id="35" creationId="{B8B918B4-AB10-4E3A-916E-A9625586EA47}"/>
          </ac:spMkLst>
        </pc:spChg>
        <pc:spChg chg="add del">
          <ac:chgData name="Konda, Pranavi" userId="S::pkonda1@ilstu.edu::1553727e-a052-4bbe-b3e2-5dfcf8d12be4" providerId="AD" clId="Web-{E30EC5C3-632F-70EE-DB35-B261E45F5CE7}" dt="2021-10-11T15:47:52.612" v="87"/>
          <ac:spMkLst>
            <pc:docMk/>
            <pc:sldMk cId="3111928697" sldId="273"/>
            <ac:spMk id="66" creationId="{10CE3618-1D7A-4256-B2AF-9DB692996C65}"/>
          </ac:spMkLst>
        </pc:spChg>
        <pc:spChg chg="add del">
          <ac:chgData name="Konda, Pranavi" userId="S::pkonda1@ilstu.edu::1553727e-a052-4bbe-b3e2-5dfcf8d12be4" providerId="AD" clId="Web-{E30EC5C3-632F-70EE-DB35-B261E45F5CE7}" dt="2021-10-11T15:47:52.612" v="87"/>
          <ac:spMkLst>
            <pc:docMk/>
            <pc:sldMk cId="3111928697" sldId="273"/>
            <ac:spMk id="89" creationId="{3F39476B-1A6D-47CB-AC7A-FB87EF003323}"/>
          </ac:spMkLst>
        </pc:spChg>
        <pc:spChg chg="add">
          <ac:chgData name="Konda, Pranavi" userId="S::pkonda1@ilstu.edu::1553727e-a052-4bbe-b3e2-5dfcf8d12be4" providerId="AD" clId="Web-{E30EC5C3-632F-70EE-DB35-B261E45F5CE7}" dt="2021-10-11T15:47:52.612" v="87"/>
          <ac:spMkLst>
            <pc:docMk/>
            <pc:sldMk cId="3111928697" sldId="273"/>
            <ac:spMk id="120" creationId="{10CE3618-1D7A-4256-B2AF-9DB692996C65}"/>
          </ac:spMkLst>
        </pc:spChg>
        <pc:spChg chg="add del">
          <ac:chgData name="Konda, Pranavi" userId="S::pkonda1@ilstu.edu::1553727e-a052-4bbe-b3e2-5dfcf8d12be4" providerId="AD" clId="Web-{E30EC5C3-632F-70EE-DB35-B261E45F5CE7}" dt="2021-10-11T15:47:52.580" v="86"/>
          <ac:spMkLst>
            <pc:docMk/>
            <pc:sldMk cId="3111928697" sldId="273"/>
            <ac:spMk id="122" creationId="{5A3952F4-CEEF-450F-BDC5-CF312F59BAD0}"/>
          </ac:spMkLst>
        </pc:spChg>
        <pc:spChg chg="add">
          <ac:chgData name="Konda, Pranavi" userId="S::pkonda1@ilstu.edu::1553727e-a052-4bbe-b3e2-5dfcf8d12be4" providerId="AD" clId="Web-{E30EC5C3-632F-70EE-DB35-B261E45F5CE7}" dt="2021-10-11T15:47:52.612" v="87"/>
          <ac:spMkLst>
            <pc:docMk/>
            <pc:sldMk cId="3111928697" sldId="273"/>
            <ac:spMk id="143" creationId="{3F39476B-1A6D-47CB-AC7A-FB87EF003323}"/>
          </ac:spMkLst>
        </pc:spChg>
        <pc:spChg chg="add del">
          <ac:chgData name="Konda, Pranavi" userId="S::pkonda1@ilstu.edu::1553727e-a052-4bbe-b3e2-5dfcf8d12be4" providerId="AD" clId="Web-{E30EC5C3-632F-70EE-DB35-B261E45F5CE7}" dt="2021-10-11T15:47:52.580" v="86"/>
          <ac:spMkLst>
            <pc:docMk/>
            <pc:sldMk cId="3111928697" sldId="273"/>
            <ac:spMk id="149" creationId="{6FC59711-2B1C-40F1-BD85-80BE44EA6ACC}"/>
          </ac:spMkLst>
        </pc:spChg>
        <pc:grpChg chg="del">
          <ac:chgData name="Konda, Pranavi" userId="S::pkonda1@ilstu.edu::1553727e-a052-4bbe-b3e2-5dfcf8d12be4" providerId="AD" clId="Web-{E30EC5C3-632F-70EE-DB35-B261E45F5CE7}" dt="2021-10-11T15:46:25.049" v="70"/>
          <ac:grpSpMkLst>
            <pc:docMk/>
            <pc:sldMk cId="3111928697" sldId="273"/>
            <ac:grpSpMk id="10" creationId="{B437F5FC-01F7-4EB4-81E7-C27D917E9554}"/>
          </ac:grpSpMkLst>
        </pc:grpChg>
        <pc:grpChg chg="add del">
          <ac:chgData name="Konda, Pranavi" userId="S::pkonda1@ilstu.edu::1553727e-a052-4bbe-b3e2-5dfcf8d12be4" providerId="AD" clId="Web-{E30EC5C3-632F-70EE-DB35-B261E45F5CE7}" dt="2021-10-11T15:47:52.612" v="87"/>
          <ac:grpSpMkLst>
            <pc:docMk/>
            <pc:sldMk cId="3111928697" sldId="273"/>
            <ac:grpSpMk id="40" creationId="{84DB7353-7D7A-431B-A5B6-A3845E6F2BB2}"/>
          </ac:grpSpMkLst>
        </pc:grpChg>
        <pc:grpChg chg="add del">
          <ac:chgData name="Konda, Pranavi" userId="S::pkonda1@ilstu.edu::1553727e-a052-4bbe-b3e2-5dfcf8d12be4" providerId="AD" clId="Web-{E30EC5C3-632F-70EE-DB35-B261E45F5CE7}" dt="2021-10-11T15:47:52.612" v="87"/>
          <ac:grpSpMkLst>
            <pc:docMk/>
            <pc:sldMk cId="3111928697" sldId="273"/>
            <ac:grpSpMk id="61" creationId="{1B24766B-81CA-44C7-BF11-77A12BA42411}"/>
          </ac:grpSpMkLst>
        </pc:grpChg>
        <pc:grpChg chg="add del">
          <ac:chgData name="Konda, Pranavi" userId="S::pkonda1@ilstu.edu::1553727e-a052-4bbe-b3e2-5dfcf8d12be4" providerId="AD" clId="Web-{E30EC5C3-632F-70EE-DB35-B261E45F5CE7}" dt="2021-10-11T15:47:52.612" v="87"/>
          <ac:grpSpMkLst>
            <pc:docMk/>
            <pc:sldMk cId="3111928697" sldId="273"/>
            <ac:grpSpMk id="68" creationId="{D91A9185-A7D5-460B-98BC-0BF2EBD3EEBE}"/>
          </ac:grpSpMkLst>
        </pc:grpChg>
        <pc:grpChg chg="add">
          <ac:chgData name="Konda, Pranavi" userId="S::pkonda1@ilstu.edu::1553727e-a052-4bbe-b3e2-5dfcf8d12be4" providerId="AD" clId="Web-{E30EC5C3-632F-70EE-DB35-B261E45F5CE7}" dt="2021-10-11T15:47:52.612" v="87"/>
          <ac:grpSpMkLst>
            <pc:docMk/>
            <pc:sldMk cId="3111928697" sldId="273"/>
            <ac:grpSpMk id="94" creationId="{84DB7353-7D7A-431B-A5B6-A3845E6F2BB2}"/>
          </ac:grpSpMkLst>
        </pc:grpChg>
        <pc:grpChg chg="add del">
          <ac:chgData name="Konda, Pranavi" userId="S::pkonda1@ilstu.edu::1553727e-a052-4bbe-b3e2-5dfcf8d12be4" providerId="AD" clId="Web-{E30EC5C3-632F-70EE-DB35-B261E45F5CE7}" dt="2021-10-11T15:47:52.580" v="86"/>
          <ac:grpSpMkLst>
            <pc:docMk/>
            <pc:sldMk cId="3111928697" sldId="273"/>
            <ac:grpSpMk id="96" creationId="{17C4610E-9C18-467B-BF10-BE6A974CC364}"/>
          </ac:grpSpMkLst>
        </pc:grpChg>
        <pc:grpChg chg="add">
          <ac:chgData name="Konda, Pranavi" userId="S::pkonda1@ilstu.edu::1553727e-a052-4bbe-b3e2-5dfcf8d12be4" providerId="AD" clId="Web-{E30EC5C3-632F-70EE-DB35-B261E45F5CE7}" dt="2021-10-11T15:47:52.612" v="87"/>
          <ac:grpSpMkLst>
            <pc:docMk/>
            <pc:sldMk cId="3111928697" sldId="273"/>
            <ac:grpSpMk id="114" creationId="{D91A9185-A7D5-460B-98BC-0BF2EBD3EEBE}"/>
          </ac:grpSpMkLst>
        </pc:grpChg>
        <pc:grpChg chg="add">
          <ac:chgData name="Konda, Pranavi" userId="S::pkonda1@ilstu.edu::1553727e-a052-4bbe-b3e2-5dfcf8d12be4" providerId="AD" clId="Web-{E30EC5C3-632F-70EE-DB35-B261E45F5CE7}" dt="2021-10-11T15:47:52.612" v="87"/>
          <ac:grpSpMkLst>
            <pc:docMk/>
            <pc:sldMk cId="3111928697" sldId="273"/>
            <ac:grpSpMk id="115" creationId="{1B24766B-81CA-44C7-BF11-77A12BA42411}"/>
          </ac:grpSpMkLst>
        </pc:grpChg>
        <pc:grpChg chg="add del">
          <ac:chgData name="Konda, Pranavi" userId="S::pkonda1@ilstu.edu::1553727e-a052-4bbe-b3e2-5dfcf8d12be4" providerId="AD" clId="Web-{E30EC5C3-632F-70EE-DB35-B261E45F5CE7}" dt="2021-10-11T15:47:52.580" v="86"/>
          <ac:grpSpMkLst>
            <pc:docMk/>
            <pc:sldMk cId="3111928697" sldId="273"/>
            <ac:grpSpMk id="117" creationId="{A899734C-500F-4274-9854-8BFA14A1D7EE}"/>
          </ac:grpSpMkLst>
        </pc:grpChg>
        <pc:grpChg chg="add del">
          <ac:chgData name="Konda, Pranavi" userId="S::pkonda1@ilstu.edu::1553727e-a052-4bbe-b3e2-5dfcf8d12be4" providerId="AD" clId="Web-{E30EC5C3-632F-70EE-DB35-B261E45F5CE7}" dt="2021-10-11T15:47:52.580" v="86"/>
          <ac:grpSpMkLst>
            <pc:docMk/>
            <pc:sldMk cId="3111928697" sldId="273"/>
            <ac:grpSpMk id="124" creationId="{0D4DA78C-0C4B-4D8A-B55A-A282B7167E59}"/>
          </ac:grpSpMkLst>
        </pc:grpChg>
        <pc:grpChg chg="add del">
          <ac:chgData name="Konda, Pranavi" userId="S::pkonda1@ilstu.edu::1553727e-a052-4bbe-b3e2-5dfcf8d12be4" providerId="AD" clId="Web-{E30EC5C3-632F-70EE-DB35-B261E45F5CE7}" dt="2021-10-11T15:47:52.580" v="86"/>
          <ac:grpSpMkLst>
            <pc:docMk/>
            <pc:sldMk cId="3111928697" sldId="273"/>
            <ac:grpSpMk id="145" creationId="{73715383-73C4-4901-AFA5-0102295EA94A}"/>
          </ac:grpSpMkLst>
        </pc:grpChg>
        <pc:picChg chg="add del">
          <ac:chgData name="Konda, Pranavi" userId="S::pkonda1@ilstu.edu::1553727e-a052-4bbe-b3e2-5dfcf8d12be4" providerId="AD" clId="Web-{E30EC5C3-632F-70EE-DB35-B261E45F5CE7}" dt="2021-10-11T15:47:52.580" v="86"/>
          <ac:picMkLst>
            <pc:docMk/>
            <pc:sldMk cId="3111928697" sldId="273"/>
            <ac:picMk id="93" creationId="{EE869C1A-84DF-415B-A9A7-7FCFBBC1438A}"/>
          </ac:picMkLst>
        </pc:picChg>
      </pc:sldChg>
      <pc:sldChg chg="addSp delSp modSp">
        <pc:chgData name="Konda, Pranavi" userId="S::pkonda1@ilstu.edu::1553727e-a052-4bbe-b3e2-5dfcf8d12be4" providerId="AD" clId="Web-{E30EC5C3-632F-70EE-DB35-B261E45F5CE7}" dt="2021-10-11T17:17:39.057" v="825" actId="14100"/>
        <pc:sldMkLst>
          <pc:docMk/>
          <pc:sldMk cId="1170360044" sldId="274"/>
        </pc:sldMkLst>
        <pc:spChg chg="mod">
          <ac:chgData name="Konda, Pranavi" userId="S::pkonda1@ilstu.edu::1553727e-a052-4bbe-b3e2-5dfcf8d12be4" providerId="AD" clId="Web-{E30EC5C3-632F-70EE-DB35-B261E45F5CE7}" dt="2021-10-11T15:59:40.798" v="266" actId="20577"/>
          <ac:spMkLst>
            <pc:docMk/>
            <pc:sldMk cId="1170360044" sldId="274"/>
            <ac:spMk id="2" creationId="{AF8AF3A0-98D9-4068-8521-F8A2FE06E611}"/>
          </ac:spMkLst>
        </pc:spChg>
        <pc:picChg chg="mod">
          <ac:chgData name="Konda, Pranavi" userId="S::pkonda1@ilstu.edu::1553727e-a052-4bbe-b3e2-5dfcf8d12be4" providerId="AD" clId="Web-{E30EC5C3-632F-70EE-DB35-B261E45F5CE7}" dt="2021-10-11T17:17:29.635" v="821" actId="1076"/>
          <ac:picMkLst>
            <pc:docMk/>
            <pc:sldMk cId="1170360044" sldId="274"/>
            <ac:picMk id="5" creationId="{3E3F3065-6742-4151-B03C-B4BC0411A33B}"/>
          </ac:picMkLst>
        </pc:picChg>
        <pc:picChg chg="mod">
          <ac:chgData name="Konda, Pranavi" userId="S::pkonda1@ilstu.edu::1553727e-a052-4bbe-b3e2-5dfcf8d12be4" providerId="AD" clId="Web-{E30EC5C3-632F-70EE-DB35-B261E45F5CE7}" dt="2021-10-11T17:17:31.900" v="822" actId="1076"/>
          <ac:picMkLst>
            <pc:docMk/>
            <pc:sldMk cId="1170360044" sldId="274"/>
            <ac:picMk id="6" creationId="{1B7CD3A3-B97E-4AA8-9257-30A04170FD53}"/>
          </ac:picMkLst>
        </pc:picChg>
        <pc:picChg chg="del mod">
          <ac:chgData name="Konda, Pranavi" userId="S::pkonda1@ilstu.edu::1553727e-a052-4bbe-b3e2-5dfcf8d12be4" providerId="AD" clId="Web-{E30EC5C3-632F-70EE-DB35-B261E45F5CE7}" dt="2021-10-11T17:12:43.338" v="791"/>
          <ac:picMkLst>
            <pc:docMk/>
            <pc:sldMk cId="1170360044" sldId="274"/>
            <ac:picMk id="7" creationId="{3BCA36A6-10A8-407E-8C45-EF78B6CF073F}"/>
          </ac:picMkLst>
        </pc:picChg>
        <pc:picChg chg="add mod">
          <ac:chgData name="Konda, Pranavi" userId="S::pkonda1@ilstu.edu::1553727e-a052-4bbe-b3e2-5dfcf8d12be4" providerId="AD" clId="Web-{E30EC5C3-632F-70EE-DB35-B261E45F5CE7}" dt="2021-10-11T17:17:39.057" v="825" actId="14100"/>
          <ac:picMkLst>
            <pc:docMk/>
            <pc:sldMk cId="1170360044" sldId="274"/>
            <ac:picMk id="9" creationId="{459D471B-5B14-475C-B030-7C4766E19761}"/>
          </ac:picMkLst>
        </pc:picChg>
      </pc:sldChg>
      <pc:sldChg chg="modSp">
        <pc:chgData name="Konda, Pranavi" userId="S::pkonda1@ilstu.edu::1553727e-a052-4bbe-b3e2-5dfcf8d12be4" providerId="AD" clId="Web-{E30EC5C3-632F-70EE-DB35-B261E45F5CE7}" dt="2021-10-11T16:54:01.903" v="765"/>
        <pc:sldMkLst>
          <pc:docMk/>
          <pc:sldMk cId="3644932195" sldId="275"/>
        </pc:sldMkLst>
        <pc:spChg chg="mod">
          <ac:chgData name="Konda, Pranavi" userId="S::pkonda1@ilstu.edu::1553727e-a052-4bbe-b3e2-5dfcf8d12be4" providerId="AD" clId="Web-{E30EC5C3-632F-70EE-DB35-B261E45F5CE7}" dt="2021-10-11T16:54:01.903" v="765"/>
          <ac:spMkLst>
            <pc:docMk/>
            <pc:sldMk cId="3644932195" sldId="275"/>
            <ac:spMk id="2" creationId="{B390D16A-8F19-4329-8D61-B2101FB42B19}"/>
          </ac:spMkLst>
        </pc:spChg>
      </pc:sldChg>
      <pc:sldChg chg="modSp">
        <pc:chgData name="Konda, Pranavi" userId="S::pkonda1@ilstu.edu::1553727e-a052-4bbe-b3e2-5dfcf8d12be4" providerId="AD" clId="Web-{E30EC5C3-632F-70EE-DB35-B261E45F5CE7}" dt="2021-10-11T16:54:33.512" v="768" actId="20577"/>
        <pc:sldMkLst>
          <pc:docMk/>
          <pc:sldMk cId="2077521244" sldId="276"/>
        </pc:sldMkLst>
        <pc:spChg chg="mod">
          <ac:chgData name="Konda, Pranavi" userId="S::pkonda1@ilstu.edu::1553727e-a052-4bbe-b3e2-5dfcf8d12be4" providerId="AD" clId="Web-{E30EC5C3-632F-70EE-DB35-B261E45F5CE7}" dt="2021-10-11T16:54:33.512" v="768" actId="20577"/>
          <ac:spMkLst>
            <pc:docMk/>
            <pc:sldMk cId="2077521244" sldId="276"/>
            <ac:spMk id="2" creationId="{C839C3F9-FF61-44AB-A682-987047DD2E0D}"/>
          </ac:spMkLst>
        </pc:spChg>
      </pc:sldChg>
      <pc:sldChg chg="addSp delSp modSp">
        <pc:chgData name="Konda, Pranavi" userId="S::pkonda1@ilstu.edu::1553727e-a052-4bbe-b3e2-5dfcf8d12be4" providerId="AD" clId="Web-{E30EC5C3-632F-70EE-DB35-B261E45F5CE7}" dt="2021-10-11T17:17:55.494" v="830" actId="14100"/>
        <pc:sldMkLst>
          <pc:docMk/>
          <pc:sldMk cId="2757288518" sldId="277"/>
        </pc:sldMkLst>
        <pc:spChg chg="mod">
          <ac:chgData name="Konda, Pranavi" userId="S::pkonda1@ilstu.edu::1553727e-a052-4bbe-b3e2-5dfcf8d12be4" providerId="AD" clId="Web-{E30EC5C3-632F-70EE-DB35-B261E45F5CE7}" dt="2021-10-11T17:16:40.463" v="815" actId="1076"/>
          <ac:spMkLst>
            <pc:docMk/>
            <pc:sldMk cId="2757288518" sldId="277"/>
            <ac:spMk id="2" creationId="{7A81CB87-6FF4-416B-9E9F-B9D40D997DCC}"/>
          </ac:spMkLst>
        </pc:spChg>
        <pc:picChg chg="del mod">
          <ac:chgData name="Konda, Pranavi" userId="S::pkonda1@ilstu.edu::1553727e-a052-4bbe-b3e2-5dfcf8d12be4" providerId="AD" clId="Web-{E30EC5C3-632F-70EE-DB35-B261E45F5CE7}" dt="2021-10-11T17:13:56.401" v="795"/>
          <ac:picMkLst>
            <pc:docMk/>
            <pc:sldMk cId="2757288518" sldId="277"/>
            <ac:picMk id="4" creationId="{E4CC52EC-3128-4528-8169-3665ABF55B93}"/>
          </ac:picMkLst>
        </pc:picChg>
        <pc:picChg chg="add del mod">
          <ac:chgData name="Konda, Pranavi" userId="S::pkonda1@ilstu.edu::1553727e-a052-4bbe-b3e2-5dfcf8d12be4" providerId="AD" clId="Web-{E30EC5C3-632F-70EE-DB35-B261E45F5CE7}" dt="2021-10-11T17:15:14.869" v="801"/>
          <ac:picMkLst>
            <pc:docMk/>
            <pc:sldMk cId="2757288518" sldId="277"/>
            <ac:picMk id="5" creationId="{4F1BBD1F-5793-421B-9982-F0B8224300CD}"/>
          </ac:picMkLst>
        </pc:picChg>
        <pc:picChg chg="add mod">
          <ac:chgData name="Konda, Pranavi" userId="S::pkonda1@ilstu.edu::1553727e-a052-4bbe-b3e2-5dfcf8d12be4" providerId="AD" clId="Web-{E30EC5C3-632F-70EE-DB35-B261E45F5CE7}" dt="2021-10-11T17:17:47.744" v="828" actId="1076"/>
          <ac:picMkLst>
            <pc:docMk/>
            <pc:sldMk cId="2757288518" sldId="277"/>
            <ac:picMk id="6" creationId="{B82293C0-2E10-4BDB-80DD-0BBBA1A2CB95}"/>
          </ac:picMkLst>
        </pc:picChg>
        <pc:picChg chg="add mod">
          <ac:chgData name="Konda, Pranavi" userId="S::pkonda1@ilstu.edu::1553727e-a052-4bbe-b3e2-5dfcf8d12be4" providerId="AD" clId="Web-{E30EC5C3-632F-70EE-DB35-B261E45F5CE7}" dt="2021-10-11T17:17:46.135" v="827" actId="1076"/>
          <ac:picMkLst>
            <pc:docMk/>
            <pc:sldMk cId="2757288518" sldId="277"/>
            <ac:picMk id="7" creationId="{E413C561-8990-4170-BBB2-961513D30F67}"/>
          </ac:picMkLst>
        </pc:picChg>
        <pc:picChg chg="add mod">
          <ac:chgData name="Konda, Pranavi" userId="S::pkonda1@ilstu.edu::1553727e-a052-4bbe-b3e2-5dfcf8d12be4" providerId="AD" clId="Web-{E30EC5C3-632F-70EE-DB35-B261E45F5CE7}" dt="2021-10-11T17:17:52.150" v="829" actId="14100"/>
          <ac:picMkLst>
            <pc:docMk/>
            <pc:sldMk cId="2757288518" sldId="277"/>
            <ac:picMk id="9" creationId="{DB8D93A9-F948-45E7-A556-B9760E2301AC}"/>
          </ac:picMkLst>
        </pc:picChg>
        <pc:picChg chg="add mod">
          <ac:chgData name="Konda, Pranavi" userId="S::pkonda1@ilstu.edu::1553727e-a052-4bbe-b3e2-5dfcf8d12be4" providerId="AD" clId="Web-{E30EC5C3-632F-70EE-DB35-B261E45F5CE7}" dt="2021-10-11T17:17:55.494" v="830" actId="14100"/>
          <ac:picMkLst>
            <pc:docMk/>
            <pc:sldMk cId="2757288518" sldId="277"/>
            <ac:picMk id="32" creationId="{388C7EE0-EA8F-4160-AC20-082EBC041B4A}"/>
          </ac:picMkLst>
        </pc:picChg>
      </pc:sldChg>
    </pc:docChg>
  </pc:docChgLst>
  <pc:docChgLst>
    <pc:chgData name="Pranavi Konda" userId="1553727e-a052-4bbe-b3e2-5dfcf8d12be4" providerId="ADAL" clId="{84CE54BD-FB04-B44E-A960-9F1AC1E47747}"/>
    <pc:docChg chg="custSel modSld">
      <pc:chgData name="Pranavi Konda" userId="1553727e-a052-4bbe-b3e2-5dfcf8d12be4" providerId="ADAL" clId="{84CE54BD-FB04-B44E-A960-9F1AC1E47747}" dt="2021-10-14T05:08:29.161" v="4" actId="1036"/>
      <pc:docMkLst>
        <pc:docMk/>
      </pc:docMkLst>
      <pc:sldChg chg="modSp mod">
        <pc:chgData name="Pranavi Konda" userId="1553727e-a052-4bbe-b3e2-5dfcf8d12be4" providerId="ADAL" clId="{84CE54BD-FB04-B44E-A960-9F1AC1E47747}" dt="2021-10-12T03:50:14.030" v="3" actId="27636"/>
        <pc:sldMkLst>
          <pc:docMk/>
          <pc:sldMk cId="464480050" sldId="261"/>
        </pc:sldMkLst>
        <pc:spChg chg="mod">
          <ac:chgData name="Pranavi Konda" userId="1553727e-a052-4bbe-b3e2-5dfcf8d12be4" providerId="ADAL" clId="{84CE54BD-FB04-B44E-A960-9F1AC1E47747}" dt="2021-10-12T03:50:14.030" v="3" actId="27636"/>
          <ac:spMkLst>
            <pc:docMk/>
            <pc:sldMk cId="464480050" sldId="261"/>
            <ac:spMk id="2" creationId="{BE874ECE-3070-45D5-B6BA-009A186F4D28}"/>
          </ac:spMkLst>
        </pc:spChg>
      </pc:sldChg>
      <pc:sldChg chg="modSp mod">
        <pc:chgData name="Pranavi Konda" userId="1553727e-a052-4bbe-b3e2-5dfcf8d12be4" providerId="ADAL" clId="{84CE54BD-FB04-B44E-A960-9F1AC1E47747}" dt="2021-10-14T05:08:29.161" v="4" actId="1036"/>
        <pc:sldMkLst>
          <pc:docMk/>
          <pc:sldMk cId="1834431511" sldId="267"/>
        </pc:sldMkLst>
        <pc:picChg chg="mod">
          <ac:chgData name="Pranavi Konda" userId="1553727e-a052-4bbe-b3e2-5dfcf8d12be4" providerId="ADAL" clId="{84CE54BD-FB04-B44E-A960-9F1AC1E47747}" dt="2021-10-14T05:08:29.161" v="4" actId="1036"/>
          <ac:picMkLst>
            <pc:docMk/>
            <pc:sldMk cId="1834431511" sldId="267"/>
            <ac:picMk id="4" creationId="{68E09C8A-6C02-452A-BF6F-0FF564B91A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" name="Rectangle 35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37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: Shape 39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: Shape 41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" name="Freeform: Shape 43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7137" y="1139375"/>
            <a:ext cx="4088970" cy="4589717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800">
                <a:latin typeface="Times New Roman"/>
                <a:cs typeface="Calibri Light"/>
              </a:rPr>
              <a:t>Scope Management Plan</a:t>
            </a:r>
            <a:br>
              <a:rPr lang="en-US" sz="4800">
                <a:latin typeface="Times New Roman"/>
                <a:cs typeface="Calibri Light"/>
              </a:rPr>
            </a:br>
            <a:r>
              <a:rPr lang="en-US" sz="4800">
                <a:latin typeface="Times New Roman"/>
                <a:cs typeface="Calibri Light"/>
              </a:rPr>
              <a:t>&amp;</a:t>
            </a:r>
            <a:br>
              <a:rPr lang="en-US" sz="4800">
                <a:latin typeface="Times New Roman"/>
                <a:cs typeface="Calibri Light"/>
              </a:rPr>
            </a:br>
            <a:r>
              <a:rPr lang="en-US" sz="4800">
                <a:latin typeface="Times New Roman"/>
                <a:cs typeface="Calibri Light"/>
              </a:rPr>
              <a:t>Budget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7" y="794042"/>
            <a:ext cx="4019374" cy="5545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</a:rPr>
              <a:t>      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  IT463 - Group 3                  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     Grad Bird Consultants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1"/>
                </a:solidFill>
                <a:latin typeface="Times New Roman"/>
                <a:cs typeface="Times New Roman"/>
              </a:rPr>
              <a:t>Eric Agyemang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795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  <a:t>Work Breakdown Structure</a:t>
            </a:r>
            <a:endParaRPr lang="en-US" sz="32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99B5BB4-09A9-49A0-BC0D-E10EB7FD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1" y="1412201"/>
            <a:ext cx="9629955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1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801CB-16C0-4AE1-A53D-51CDC6D2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80" y="625715"/>
            <a:ext cx="4836253" cy="87113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Gantt Chart 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68E09C8A-6C02-452A-BF6F-0FF564B91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40" y="1497008"/>
            <a:ext cx="9438609" cy="4732921"/>
          </a:xfrm>
        </p:spPr>
      </p:pic>
    </p:spTree>
    <p:extLst>
      <p:ext uri="{BB962C8B-B14F-4D97-AF65-F5344CB8AC3E}">
        <p14:creationId xmlns:p14="http://schemas.microsoft.com/office/powerpoint/2010/main" val="18344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0D16A-8F19-4329-8D61-B2101FB4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221" y="683224"/>
            <a:ext cx="2622141" cy="68423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Gantt Chart </a:t>
            </a:r>
          </a:p>
          <a:p>
            <a:pPr algn="l"/>
            <a:r>
              <a:rPr lang="en-US">
                <a:ea typeface="+mj-lt"/>
                <a:cs typeface="+mj-lt"/>
              </a:rPr>
              <a:t>Gantt Chart </a:t>
            </a:r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D3B12DE0-E327-4AB0-810E-7D2045E5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5" y="1412316"/>
            <a:ext cx="9687463" cy="48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3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9C3F9-FF61-44AB-A682-987047D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730" y="654469"/>
            <a:ext cx="2392103" cy="8855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Gantt</a:t>
            </a:r>
            <a:r>
              <a:rPr lang="en-US" sz="3600">
                <a:solidFill>
                  <a:schemeClr val="accent1"/>
                </a:solidFill>
                <a:cs typeface="Calibri Light"/>
              </a:rPr>
              <a:t> </a:t>
            </a:r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Chart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268BBBA1-8B89-4899-8BB1-AA1EB349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1531256"/>
            <a:ext cx="9572445" cy="458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AF3A0-98D9-4068-8521-F8A2FE06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221" y="640092"/>
            <a:ext cx="5138178" cy="87113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Critical Path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2F0A5FE-FFDB-47BB-B298-2C68F7F9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5" y="1327993"/>
            <a:ext cx="7602747" cy="129778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E3F3065-6742-4151-B03C-B4BC0411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64" y="2448501"/>
            <a:ext cx="6912633" cy="1225557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1B7CD3A3-B97E-4AA8-9257-30A04170F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669" y="3760784"/>
            <a:ext cx="6783238" cy="1527881"/>
          </a:xfrm>
          <a:prstGeom prst="rect">
            <a:avLst/>
          </a:prstGeom>
        </p:spPr>
      </p:pic>
      <p:pic>
        <p:nvPicPr>
          <p:cNvPr id="9" name="Picture 31" descr="Table&#10;&#10;Description automatically generated">
            <a:extLst>
              <a:ext uri="{FF2B5EF4-FFF2-40B4-BE49-F238E27FC236}">
                <a16:creationId xmlns:a16="http://schemas.microsoft.com/office/drawing/2014/main" id="{459D471B-5B14-475C-B030-7C4766E19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739" y="5216459"/>
            <a:ext cx="6152826" cy="11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6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1CB87-6FF4-416B-9E9F-B9D40D99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49" y="3513127"/>
            <a:ext cx="2924065" cy="79925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Cont.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B82293C0-2E10-4BDB-80DD-0BBBA1A2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37" y="1799890"/>
            <a:ext cx="6193766" cy="1457154"/>
          </a:xfrm>
          <a:prstGeom prst="rect">
            <a:avLst/>
          </a:prstGeom>
        </p:spPr>
      </p:pic>
      <p:pic>
        <p:nvPicPr>
          <p:cNvPr id="7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13C561-8990-4170-BBB2-961513D3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01" y="496129"/>
            <a:ext cx="5610386" cy="1332486"/>
          </a:xfrm>
          <a:prstGeom prst="rect">
            <a:avLst/>
          </a:prstGeom>
        </p:spPr>
      </p:pic>
      <p:pic>
        <p:nvPicPr>
          <p:cNvPr id="9" name="Picture 31" descr="A picture containing table&#10;&#10;Description automatically generated">
            <a:extLst>
              <a:ext uri="{FF2B5EF4-FFF2-40B4-BE49-F238E27FC236}">
                <a16:creationId xmlns:a16="http://schemas.microsoft.com/office/drawing/2014/main" id="{DB8D93A9-F948-45E7-A556-B9760E230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231" y="3358922"/>
            <a:ext cx="6333639" cy="1496257"/>
          </a:xfrm>
          <a:prstGeom prst="rect">
            <a:avLst/>
          </a:prstGeom>
        </p:spPr>
      </p:pic>
      <p:pic>
        <p:nvPicPr>
          <p:cNvPr id="32" name="Picture 33" descr="Chart, funnel chart&#10;&#10;Description automatically generated">
            <a:extLst>
              <a:ext uri="{FF2B5EF4-FFF2-40B4-BE49-F238E27FC236}">
                <a16:creationId xmlns:a16="http://schemas.microsoft.com/office/drawing/2014/main" id="{388C7EE0-EA8F-4160-AC20-082EBC041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148" y="4901513"/>
            <a:ext cx="6243233" cy="14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5ECB1-CB57-43D3-9B71-85D96C1C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69" y="645209"/>
            <a:ext cx="6812043" cy="81582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Budget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9593C1-3C1E-4692-8D9D-47446663B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044095"/>
              </p:ext>
            </p:extLst>
          </p:nvPr>
        </p:nvGraphicFramePr>
        <p:xfrm>
          <a:off x="2415396" y="1538377"/>
          <a:ext cx="9225190" cy="466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038">
                  <a:extLst>
                    <a:ext uri="{9D8B030D-6E8A-4147-A177-3AD203B41FA5}">
                      <a16:colId xmlns:a16="http://schemas.microsoft.com/office/drawing/2014/main" val="3533684378"/>
                    </a:ext>
                  </a:extLst>
                </a:gridCol>
                <a:gridCol w="1845038">
                  <a:extLst>
                    <a:ext uri="{9D8B030D-6E8A-4147-A177-3AD203B41FA5}">
                      <a16:colId xmlns:a16="http://schemas.microsoft.com/office/drawing/2014/main" val="1562031221"/>
                    </a:ext>
                  </a:extLst>
                </a:gridCol>
                <a:gridCol w="1845038">
                  <a:extLst>
                    <a:ext uri="{9D8B030D-6E8A-4147-A177-3AD203B41FA5}">
                      <a16:colId xmlns:a16="http://schemas.microsoft.com/office/drawing/2014/main" val="1968699052"/>
                    </a:ext>
                  </a:extLst>
                </a:gridCol>
                <a:gridCol w="1845038">
                  <a:extLst>
                    <a:ext uri="{9D8B030D-6E8A-4147-A177-3AD203B41FA5}">
                      <a16:colId xmlns:a16="http://schemas.microsoft.com/office/drawing/2014/main" val="4100248133"/>
                    </a:ext>
                  </a:extLst>
                </a:gridCol>
                <a:gridCol w="1845038">
                  <a:extLst>
                    <a:ext uri="{9D8B030D-6E8A-4147-A177-3AD203B41FA5}">
                      <a16:colId xmlns:a16="http://schemas.microsoft.com/office/drawing/2014/main" val="1466489405"/>
                    </a:ext>
                  </a:extLst>
                </a:gridCol>
              </a:tblGrid>
              <a:tr h="424012">
                <a:tc gridSpan="5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/>
                        </a:rPr>
                        <a:t>BUDGET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44244"/>
                  </a:ext>
                </a:extLst>
              </a:tr>
              <a:tr h="424012">
                <a:tc>
                  <a:txBody>
                    <a:bodyPr/>
                    <a:lstStyle/>
                    <a:p>
                      <a:pPr algn="ctr"/>
                      <a:endParaRPr lang="en-US" b="1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Year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Year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Year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Year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703696"/>
                  </a:ext>
                </a:extLst>
              </a:tr>
              <a:tr h="40705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/>
                        </a:rPr>
                        <a:t>Funds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$110,000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$110,000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$110,000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$110,000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727238"/>
                  </a:ext>
                </a:extLst>
              </a:tr>
              <a:tr h="72930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/>
                        </a:rPr>
                        <a:t>IT Dept Salaries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($6,720)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($6,720)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($6,720)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($6,720)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36708"/>
                  </a:ext>
                </a:extLst>
              </a:tr>
              <a:tr h="40705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/>
                        </a:rPr>
                        <a:t>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($12,000)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($12,000)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($12,000)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($12,000)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35038"/>
                  </a:ext>
                </a:extLst>
              </a:tr>
              <a:tr h="72930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/>
                        </a:rPr>
                        <a:t>Office Supplies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($2,000)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($2,000)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($2,000)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($2,000)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76186"/>
                  </a:ext>
                </a:extLst>
              </a:tr>
              <a:tr h="40705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/>
                        </a:rPr>
                        <a:t>Alt2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($61,597)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($58,077)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($65,197)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($58,077)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679065"/>
                  </a:ext>
                </a:extLst>
              </a:tr>
              <a:tr h="407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effectLst/>
                          <a:latin typeface="Times New Roman"/>
                        </a:rPr>
                        <a:t>Contingency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 New Roman"/>
                        </a:rPr>
                        <a:t>($5,000)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 New Roman"/>
                        </a:rPr>
                        <a:t>($5,000)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 New Roman"/>
                        </a:rPr>
                        <a:t>($5,000)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 New Roman"/>
                        </a:rPr>
                        <a:t>($5,000)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642"/>
                  </a:ext>
                </a:extLst>
              </a:tr>
              <a:tr h="72930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/>
                        </a:rPr>
                        <a:t>Total Surplus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$22,683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$26,203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$19,083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$26,203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66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2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7A497-92D8-48E5-9B5B-1085225F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079" y="1786"/>
            <a:ext cx="1475594" cy="7417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 NPV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132496-E753-4A02-B107-204253620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606357"/>
              </p:ext>
            </p:extLst>
          </p:nvPr>
        </p:nvGraphicFramePr>
        <p:xfrm>
          <a:off x="2402237" y="619932"/>
          <a:ext cx="9329849" cy="595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848">
                  <a:extLst>
                    <a:ext uri="{9D8B030D-6E8A-4147-A177-3AD203B41FA5}">
                      <a16:colId xmlns:a16="http://schemas.microsoft.com/office/drawing/2014/main" val="4214744131"/>
                    </a:ext>
                  </a:extLst>
                </a:gridCol>
                <a:gridCol w="1273378">
                  <a:extLst>
                    <a:ext uri="{9D8B030D-6E8A-4147-A177-3AD203B41FA5}">
                      <a16:colId xmlns:a16="http://schemas.microsoft.com/office/drawing/2014/main" val="1667449863"/>
                    </a:ext>
                  </a:extLst>
                </a:gridCol>
                <a:gridCol w="1127470">
                  <a:extLst>
                    <a:ext uri="{9D8B030D-6E8A-4147-A177-3AD203B41FA5}">
                      <a16:colId xmlns:a16="http://schemas.microsoft.com/office/drawing/2014/main" val="3562964383"/>
                    </a:ext>
                  </a:extLst>
                </a:gridCol>
                <a:gridCol w="1086686">
                  <a:extLst>
                    <a:ext uri="{9D8B030D-6E8A-4147-A177-3AD203B41FA5}">
                      <a16:colId xmlns:a16="http://schemas.microsoft.com/office/drawing/2014/main" val="943756261"/>
                    </a:ext>
                  </a:extLst>
                </a:gridCol>
                <a:gridCol w="1176795">
                  <a:extLst>
                    <a:ext uri="{9D8B030D-6E8A-4147-A177-3AD203B41FA5}">
                      <a16:colId xmlns:a16="http://schemas.microsoft.com/office/drawing/2014/main" val="913511158"/>
                    </a:ext>
                  </a:extLst>
                </a:gridCol>
                <a:gridCol w="1122511">
                  <a:extLst>
                    <a:ext uri="{9D8B030D-6E8A-4147-A177-3AD203B41FA5}">
                      <a16:colId xmlns:a16="http://schemas.microsoft.com/office/drawing/2014/main" val="3982901267"/>
                    </a:ext>
                  </a:extLst>
                </a:gridCol>
                <a:gridCol w="1178161">
                  <a:extLst>
                    <a:ext uri="{9D8B030D-6E8A-4147-A177-3AD203B41FA5}">
                      <a16:colId xmlns:a16="http://schemas.microsoft.com/office/drawing/2014/main" val="3124859159"/>
                    </a:ext>
                  </a:extLst>
                </a:gridCol>
              </a:tblGrid>
              <a:tr h="289159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NET PRESENT VALUE (NPV)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34640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Cash Flow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/>
                        </a:rPr>
                        <a:t>Year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/>
                        </a:rPr>
                        <a:t>Year1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/>
                        </a:rPr>
                        <a:t>Year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/>
                        </a:rPr>
                        <a:t>Year 3</a:t>
                      </a:r>
                      <a:r>
                        <a:rPr lang="en-US" sz="1400" b="1">
                          <a:effectLst/>
                          <a:latin typeface="Times New Roman"/>
                        </a:rPr>
                        <a:t> </a:t>
                      </a:r>
                      <a:endParaRPr lang="en-US" sz="14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/>
                        </a:rPr>
                        <a:t>Year 4</a:t>
                      </a:r>
                      <a:r>
                        <a:rPr lang="en-US" sz="1400" b="1">
                          <a:effectLst/>
                          <a:latin typeface="Times New Roman"/>
                        </a:rPr>
                        <a:t> </a:t>
                      </a:r>
                      <a:endParaRPr lang="en-US" sz="14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Times New Roman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147458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Development cost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$(87,317)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164070"/>
                  </a:ext>
                </a:extLst>
              </a:tr>
              <a:tr h="493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Operation and Maintenance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$(49,117)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$(51,520)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$(53,520)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$(55,520)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211003"/>
                  </a:ext>
                </a:extLst>
              </a:tr>
              <a:tr h="30120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Discount factor 12 %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0.8928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0.7971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0.7117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0.6355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171205"/>
                  </a:ext>
                </a:extLst>
              </a:tr>
              <a:tr h="493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Time adjusted costs (adjusted to present value)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$(87,317)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$(43,852)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$(41,067)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$(38,090)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$(35,283)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835989"/>
                  </a:ext>
                </a:extLst>
              </a:tr>
              <a:tr h="61446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TOTAL PRESENT VALUE OF LIFETIME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$(245,609)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931959"/>
                  </a:ext>
                </a:extLst>
              </a:tr>
              <a:tr h="309966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537093"/>
                  </a:ext>
                </a:extLst>
              </a:tr>
              <a:tr h="493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Benefits derived from operation of new system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$55,000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$75,000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$100,000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$135,000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737319"/>
                  </a:ext>
                </a:extLst>
              </a:tr>
              <a:tr h="30120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Discount factor 12 %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0.8928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0.7971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0.7117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0.6355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88915"/>
                  </a:ext>
                </a:extLst>
              </a:tr>
              <a:tr h="493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Time adjusted benefits (adjusted to present value)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$49,104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$59,783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$71,170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$85,793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317866"/>
                  </a:ext>
                </a:extLst>
              </a:tr>
              <a:tr h="61446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TOTAL PRESENT VALUE OF LIFETIME 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>
                          <a:latin typeface="Times New Roman"/>
                        </a:rPr>
                        <a:t>$265,850</a:t>
                      </a: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300809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504870"/>
                  </a:ext>
                </a:extLst>
              </a:tr>
              <a:tr h="493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NET PRESENT VALUE (NPV)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/>
                        </a:rPr>
                        <a:t>$20,241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8277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A6854D-C511-4E7B-858B-B8AB98B6D1CF}"/>
              </a:ext>
            </a:extLst>
          </p:cNvPr>
          <p:cNvSpPr txBox="1"/>
          <p:nvPr/>
        </p:nvSpPr>
        <p:spPr>
          <a:xfrm>
            <a:off x="5141344" y="2970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121D-227B-4921-84A5-809A67B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30" y="675669"/>
            <a:ext cx="8935504" cy="7785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Return On Investment and Payback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2C9E49-3735-4EAC-8EC4-D8BCD14BF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072466"/>
              </p:ext>
            </p:extLst>
          </p:nvPr>
        </p:nvGraphicFramePr>
        <p:xfrm>
          <a:off x="2516037" y="1653396"/>
          <a:ext cx="8890499" cy="128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288">
                  <a:extLst>
                    <a:ext uri="{9D8B030D-6E8A-4147-A177-3AD203B41FA5}">
                      <a16:colId xmlns:a16="http://schemas.microsoft.com/office/drawing/2014/main" val="2907727781"/>
                    </a:ext>
                  </a:extLst>
                </a:gridCol>
                <a:gridCol w="3913320">
                  <a:extLst>
                    <a:ext uri="{9D8B030D-6E8A-4147-A177-3AD203B41FA5}">
                      <a16:colId xmlns:a16="http://schemas.microsoft.com/office/drawing/2014/main" val="1093165881"/>
                    </a:ext>
                  </a:extLst>
                </a:gridCol>
                <a:gridCol w="1515891">
                  <a:extLst>
                    <a:ext uri="{9D8B030D-6E8A-4147-A177-3AD203B41FA5}">
                      <a16:colId xmlns:a16="http://schemas.microsoft.com/office/drawing/2014/main" val="258101794"/>
                    </a:ext>
                  </a:extLst>
                </a:gridCol>
              </a:tblGrid>
              <a:tr h="128814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/>
                        </a:rPr>
                        <a:t>RETURN ON INVESTMENT =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/>
                        </a:rPr>
                        <a:t>NPV/(TOTAL PRESENT VALUE  OF LIFETIME COSTS)</a:t>
                      </a:r>
                      <a:endParaRPr lang="en-US" sz="1600">
                        <a:latin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8.2411%</a:t>
                      </a:r>
                      <a:endParaRPr lang="en-US" sz="1600">
                        <a:latin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4076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63C09D-50A3-4A8C-B710-390A1BC3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30" y="3146809"/>
            <a:ext cx="6848301" cy="31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4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1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2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DFE3F4-AB80-458D-ADFA-7FBD5788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  <a:latin typeface="Algerian"/>
              </a:rPr>
              <a:t>Thank You </a:t>
            </a: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250E7-5829-48A9-A042-BEDB8D95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731" y="640092"/>
            <a:ext cx="6690932" cy="108679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Measurable Organizational Value (MOV)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5996-8D7B-4021-9F0F-174CC868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945" y="1445864"/>
            <a:ext cx="8309872" cy="496757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Times New Roman"/>
                <a:cs typeface="Times New Roman"/>
              </a:rPr>
              <a:t>Plan will implement incremental cost-effective changes during the next 4 years.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/>
                <a:cs typeface="Times New Roman"/>
              </a:rPr>
              <a:t>Plan increases IT security by migrating backup data to AWS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/>
                <a:cs typeface="Times New Roman"/>
              </a:rPr>
              <a:t>Plan increases networks speeds by upgrading current Wi-Fi routers to the newest and most powerful NetGear Wi-Fi routers.   ( 3.6 Gbps combined throughput)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/>
                <a:cs typeface="Times New Roman"/>
              </a:rPr>
              <a:t>Ensure wired network reliability, 2 network switches will be replaced per year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/>
                <a:cs typeface="Times New Roman"/>
              </a:rPr>
              <a:t>Workstation desktops and laptops will be incrementally replaced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/>
                <a:cs typeface="Times New Roman"/>
              </a:rPr>
              <a:t>Ensure system reliability and accessibility,  3 servers will be replaced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/>
                <a:ea typeface="+mn-lt"/>
                <a:cs typeface="+mn-lt"/>
              </a:rPr>
              <a:t>The purpose of these cost-effective upgrades is to provide a highly beneficial system so that the city can continue to provide cost-effective services to the citizens of Mequon.</a:t>
            </a:r>
          </a:p>
          <a:p>
            <a:endParaRPr lang="en-US" sz="1600"/>
          </a:p>
          <a:p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7156E-F4BD-4141-81FD-9A4FB9CE1DF9}"/>
              </a:ext>
            </a:extLst>
          </p:cNvPr>
          <p:cNvSpPr txBox="1"/>
          <p:nvPr/>
        </p:nvSpPr>
        <p:spPr>
          <a:xfrm>
            <a:off x="8502721" y="547167"/>
            <a:ext cx="2800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10D89-252C-44B0-8846-3EE87623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80" y="625715"/>
            <a:ext cx="2003913" cy="81362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F1E375-27F7-4279-BC95-06E068C39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698984"/>
              </p:ext>
            </p:extLst>
          </p:nvPr>
        </p:nvGraphicFramePr>
        <p:xfrm>
          <a:off x="2084716" y="1624641"/>
          <a:ext cx="9853846" cy="420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96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2935525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189741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760984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3478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Organizational Impact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Value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Metric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Time Frame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285853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Customer 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Provide a better IT System to the city so the citizens can continue having low-cost services 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Fewer complaints from citizens.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10% reduction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Improving citizen satisfaction with Website 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Annual Survey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12 months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Annual Survey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12 months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Project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3-5 years 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3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4A505-78AE-4447-962E-0D7525D1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845" y="611338"/>
            <a:ext cx="2478365" cy="66985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9CAC9C2-88CC-4E78-ADAD-864DAB089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817692"/>
              </p:ext>
            </p:extLst>
          </p:nvPr>
        </p:nvGraphicFramePr>
        <p:xfrm>
          <a:off x="2113470" y="1725282"/>
          <a:ext cx="9853844" cy="3841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96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3099661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025604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760983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69438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Organizational Impact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Value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Metric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Time Frame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2147331"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Financial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Effectively spending the city resources to improve or maintain the current IT system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Within Budget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$110,000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And possible savings of 10%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Annual Budget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Project 3-5 years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2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A924B-4AE3-49B1-A342-4F653E2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80" y="611338"/>
            <a:ext cx="2909687" cy="77049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3C2E02B-07DA-4E09-9C39-89F7C563C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624680"/>
              </p:ext>
            </p:extLst>
          </p:nvPr>
        </p:nvGraphicFramePr>
        <p:xfrm>
          <a:off x="2142226" y="1524000"/>
          <a:ext cx="9853846" cy="421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96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2935525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189741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760984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4446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Organizational Impact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Value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Metric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Time Frame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2147331"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Operational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more efficient IT system that is more available, reliable, secure and faster.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Reduced downtimes by 10%, improved performance (2x faster), and higher usability (increase in citizen usage by 10% and increased staff satisfaction)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Annual Survey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9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277D8-5DEF-4006-BC46-3883E69D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58" y="654470"/>
            <a:ext cx="6259611" cy="84238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Deliverable Structure Chart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15AF460-8A66-4610-942A-C92A0E6E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191" y="1823656"/>
            <a:ext cx="9233129" cy="3901451"/>
          </a:xfrm>
        </p:spPr>
      </p:pic>
    </p:spTree>
    <p:extLst>
      <p:ext uri="{BB962C8B-B14F-4D97-AF65-F5344CB8AC3E}">
        <p14:creationId xmlns:p14="http://schemas.microsoft.com/office/powerpoint/2010/main" val="367215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74ECE-3070-45D5-B6BA-009A186F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844" y="117566"/>
            <a:ext cx="7064743" cy="79100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Times New Roman"/>
                <a:cs typeface="Calibri Light"/>
              </a:rPr>
              <a:t>Current Network Diagram</a:t>
            </a:r>
            <a:endParaRPr lang="en-US" sz="36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3" descr="Diagram&#10;&#10;Description automatically generated">
            <a:extLst>
              <a:ext uri="{FF2B5EF4-FFF2-40B4-BE49-F238E27FC236}">
                <a16:creationId xmlns:a16="http://schemas.microsoft.com/office/drawing/2014/main" id="{C2ACC151-F682-4535-ABD3-AF672E7E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72" y="1407011"/>
            <a:ext cx="9284894" cy="52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22B53-AAC1-452D-96AE-17DDFC81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221" y="625715"/>
            <a:ext cx="6245235" cy="91426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Current Network Diagram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A4DD-2E7D-4969-BD95-12578502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504" y="1719521"/>
            <a:ext cx="7182833" cy="4332287"/>
          </a:xfrm>
        </p:spPr>
        <p:txBody>
          <a:bodyPr anchor="t">
            <a:norm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Public Safety Building – 2 Dell servers,  without IBM database server</a:t>
            </a:r>
          </a:p>
          <a:p>
            <a:r>
              <a:rPr lang="en-US" sz="1600">
                <a:latin typeface="Times New Roman"/>
                <a:cs typeface="Times New Roman"/>
              </a:rPr>
              <a:t>East Side Fire Station – 1Windows server, 1 Dell server, without IBM database server</a:t>
            </a:r>
          </a:p>
          <a:p>
            <a:r>
              <a:rPr lang="en-US" sz="1600">
                <a:latin typeface="Times New Roman"/>
                <a:cs typeface="Times New Roman"/>
              </a:rPr>
              <a:t>Public Works – 1 Dell server, without IBM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149343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F239-112D-4B97-A984-4D9BE758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222" y="640091"/>
            <a:ext cx="6949724" cy="1000533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  <a:t>Upgraded Network Diagram</a:t>
            </a:r>
            <a:endParaRPr lang="en-US" sz="32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7B78661-5CE3-4D54-B3A0-A2EF36B6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32" y="1403887"/>
            <a:ext cx="9126745" cy="50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82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2970</TotalTime>
  <Words>675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Calibri Light</vt:lpstr>
      <vt:lpstr>Rockwell</vt:lpstr>
      <vt:lpstr>Times New Roman</vt:lpstr>
      <vt:lpstr>Wingdings</vt:lpstr>
      <vt:lpstr>Atlas</vt:lpstr>
      <vt:lpstr>Scope Management Plan &amp; Budget </vt:lpstr>
      <vt:lpstr>Measurable Organizational Value (MOV)</vt:lpstr>
      <vt:lpstr>MOV</vt:lpstr>
      <vt:lpstr>MOV</vt:lpstr>
      <vt:lpstr>MOV</vt:lpstr>
      <vt:lpstr>Deliverable Structure Chart</vt:lpstr>
      <vt:lpstr>Current Network Diagram</vt:lpstr>
      <vt:lpstr>Current Network Diagram</vt:lpstr>
      <vt:lpstr>Upgraded Network Diagram</vt:lpstr>
      <vt:lpstr>Work Breakdown Structure</vt:lpstr>
      <vt:lpstr>Gantt Chart </vt:lpstr>
      <vt:lpstr>Gantt Chart  Gantt Chart </vt:lpstr>
      <vt:lpstr>Gantt Chart</vt:lpstr>
      <vt:lpstr>Critical Path</vt:lpstr>
      <vt:lpstr>Cont.</vt:lpstr>
      <vt:lpstr>Budget</vt:lpstr>
      <vt:lpstr> NPV</vt:lpstr>
      <vt:lpstr>Return On Investment and Payback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Eric Agyemang</cp:lastModifiedBy>
  <cp:revision>4</cp:revision>
  <dcterms:created xsi:type="dcterms:W3CDTF">2021-10-10T22:17:54Z</dcterms:created>
  <dcterms:modified xsi:type="dcterms:W3CDTF">2021-12-18T04:21:09Z</dcterms:modified>
</cp:coreProperties>
</file>