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97" r:id="rId4"/>
    <p:sldId id="291" r:id="rId5"/>
    <p:sldId id="263" r:id="rId6"/>
    <p:sldId id="260" r:id="rId7"/>
    <p:sldId id="292" r:id="rId8"/>
    <p:sldId id="258" r:id="rId9"/>
    <p:sldId id="266" r:id="rId10"/>
    <p:sldId id="283" r:id="rId11"/>
    <p:sldId id="284" r:id="rId12"/>
    <p:sldId id="285" r:id="rId13"/>
    <p:sldId id="286" r:id="rId14"/>
    <p:sldId id="294" r:id="rId15"/>
    <p:sldId id="287" r:id="rId16"/>
    <p:sldId id="290" r:id="rId17"/>
    <p:sldId id="295" r:id="rId18"/>
    <p:sldId id="276" r:id="rId19"/>
    <p:sldId id="296" r:id="rId20"/>
    <p:sldId id="274" r:id="rId21"/>
    <p:sldId id="268" r:id="rId22"/>
    <p:sldId id="293" r:id="rId23"/>
    <p:sldId id="269" r:id="rId24"/>
    <p:sldId id="270" r:id="rId25"/>
    <p:sldId id="27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DEFF09-0164-435F-982D-9BA4344D3BFA}" v="743" dt="2021-11-10T06:19:20.824"/>
    <p1510:client id="{25AA7105-4E69-F897-9B49-D8719DD3D419}" v="898" dt="2021-10-30T23:03:05.543"/>
    <p1510:client id="{3AC23B1C-8C20-0999-53E0-7BB80CAFB406}" v="619" dt="2021-11-09T05:28:29.108"/>
    <p1510:client id="{4847A64E-5980-4718-9433-DDA867FD58F2}" v="14" dt="2021-11-10T02:02:20.293"/>
    <p1510:client id="{86A11F7D-8426-4934-F166-C7E1F058B8B0}" v="350" dt="2021-11-10T04:02:45.851"/>
    <p1510:client id="{90111491-75A6-9DF4-3BA7-2E20CA7263A4}" v="1127" dt="2021-11-10T05:54:07.130"/>
    <p1510:client id="{B9DBCF83-FFDF-4675-92D7-0C2C579A92A6}" v="18" dt="2021-11-08T02:39:32.252"/>
    <p1510:client id="{DAAEB420-699B-FF0B-0D77-2A1EC58FC39B}" v="1010" dt="2021-11-08T14:56:14.634"/>
    <p1510:client id="{E0F3A361-8C9F-4AD1-B5AC-9DB291AF8263}" v="708" dt="2021-11-10T03:10:36.259"/>
    <p1510:client id="{F255ACA1-9BD9-4F65-A9E5-ED0DDDFDC3DC}" v="8" dt="2021-10-31T18:57:51.3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a, Pranavi" userId="S::pkonda1@ilstu.edu::1553727e-a052-4bbe-b3e2-5dfcf8d12be4" providerId="AD" clId="Web-{E0F3A361-8C9F-4AD1-B5AC-9DB291AF8263}"/>
    <pc:docChg chg="addSld delSld modSld sldOrd">
      <pc:chgData name="Konda, Pranavi" userId="S::pkonda1@ilstu.edu::1553727e-a052-4bbe-b3e2-5dfcf8d12be4" providerId="AD" clId="Web-{E0F3A361-8C9F-4AD1-B5AC-9DB291AF8263}" dt="2021-11-10T03:10:36.259" v="447" actId="14100"/>
      <pc:docMkLst>
        <pc:docMk/>
      </pc:docMkLst>
      <pc:sldChg chg="modSp">
        <pc:chgData name="Konda, Pranavi" userId="S::pkonda1@ilstu.edu::1553727e-a052-4bbe-b3e2-5dfcf8d12be4" providerId="AD" clId="Web-{E0F3A361-8C9F-4AD1-B5AC-9DB291AF8263}" dt="2021-11-10T01:57:04.273" v="9" actId="14100"/>
        <pc:sldMkLst>
          <pc:docMk/>
          <pc:sldMk cId="109857222" sldId="256"/>
        </pc:sldMkLst>
        <pc:spChg chg="mod">
          <ac:chgData name="Konda, Pranavi" userId="S::pkonda1@ilstu.edu::1553727e-a052-4bbe-b3e2-5dfcf8d12be4" providerId="AD" clId="Web-{E0F3A361-8C9F-4AD1-B5AC-9DB291AF8263}" dt="2021-11-10T01:57:04.273" v="9" actId="14100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Konda, Pranavi" userId="S::pkonda1@ilstu.edu::1553727e-a052-4bbe-b3e2-5dfcf8d12be4" providerId="AD" clId="Web-{E0F3A361-8C9F-4AD1-B5AC-9DB291AF8263}" dt="2021-11-10T03:10:36.259" v="447" actId="14100"/>
        <pc:sldMkLst>
          <pc:docMk/>
          <pc:sldMk cId="1931697140" sldId="257"/>
        </pc:sldMkLst>
        <pc:spChg chg="mod">
          <ac:chgData name="Konda, Pranavi" userId="S::pkonda1@ilstu.edu::1553727e-a052-4bbe-b3e2-5dfcf8d12be4" providerId="AD" clId="Web-{E0F3A361-8C9F-4AD1-B5AC-9DB291AF8263}" dt="2021-11-10T03:10:36.259" v="447" actId="14100"/>
          <ac:spMkLst>
            <pc:docMk/>
            <pc:sldMk cId="1931697140" sldId="257"/>
            <ac:spMk id="2" creationId="{870250E7-5829-48A9-A042-BEDB8D955CED}"/>
          </ac:spMkLst>
        </pc:spChg>
        <pc:spChg chg="mod">
          <ac:chgData name="Konda, Pranavi" userId="S::pkonda1@ilstu.edu::1553727e-a052-4bbe-b3e2-5dfcf8d12be4" providerId="AD" clId="Web-{E0F3A361-8C9F-4AD1-B5AC-9DB291AF8263}" dt="2021-11-10T01:57:50.085" v="11" actId="20577"/>
          <ac:spMkLst>
            <pc:docMk/>
            <pc:sldMk cId="1931697140" sldId="257"/>
            <ac:spMk id="3" creationId="{011F5996-8D7B-4021-9F0F-174CC8683F08}"/>
          </ac:spMkLst>
        </pc:spChg>
      </pc:sldChg>
      <pc:sldChg chg="modSp ord">
        <pc:chgData name="Konda, Pranavi" userId="S::pkonda1@ilstu.edu::1553727e-a052-4bbe-b3e2-5dfcf8d12be4" providerId="AD" clId="Web-{E0F3A361-8C9F-4AD1-B5AC-9DB291AF8263}" dt="2021-11-10T02:47:22.895" v="243"/>
        <pc:sldMkLst>
          <pc:docMk/>
          <pc:sldMk cId="3672159962" sldId="258"/>
        </pc:sldMkLst>
        <pc:spChg chg="mod">
          <ac:chgData name="Konda, Pranavi" userId="S::pkonda1@ilstu.edu::1553727e-a052-4bbe-b3e2-5dfcf8d12be4" providerId="AD" clId="Web-{E0F3A361-8C9F-4AD1-B5AC-9DB291AF8263}" dt="2021-11-10T02:05:45.477" v="170" actId="14100"/>
          <ac:spMkLst>
            <pc:docMk/>
            <pc:sldMk cId="3672159962" sldId="258"/>
            <ac:spMk id="2" creationId="{807277D8-5DEF-4006-BC46-3883E69D4DF7}"/>
          </ac:spMkLst>
        </pc:spChg>
        <pc:graphicFrameChg chg="mod modGraphic">
          <ac:chgData name="Konda, Pranavi" userId="S::pkonda1@ilstu.edu::1553727e-a052-4bbe-b3e2-5dfcf8d12be4" providerId="AD" clId="Web-{E0F3A361-8C9F-4AD1-B5AC-9DB291AF8263}" dt="2021-11-10T02:05:50.024" v="171"/>
          <ac:graphicFrameMkLst>
            <pc:docMk/>
            <pc:sldMk cId="3672159962" sldId="258"/>
            <ac:graphicFrameMk id="7" creationId="{8C05EF44-8545-4E8A-B4B0-F9A1D8633227}"/>
          </ac:graphicFrameMkLst>
        </pc:graphicFrameChg>
      </pc:sldChg>
      <pc:sldChg chg="modSp del">
        <pc:chgData name="Konda, Pranavi" userId="S::pkonda1@ilstu.edu::1553727e-a052-4bbe-b3e2-5dfcf8d12be4" providerId="AD" clId="Web-{E0F3A361-8C9F-4AD1-B5AC-9DB291AF8263}" dt="2021-11-10T02:03:49.555" v="162"/>
        <pc:sldMkLst>
          <pc:docMk/>
          <pc:sldMk cId="4062311869" sldId="259"/>
        </pc:sldMkLst>
        <pc:graphicFrameChg chg="mod modGraphic">
          <ac:chgData name="Konda, Pranavi" userId="S::pkonda1@ilstu.edu::1553727e-a052-4bbe-b3e2-5dfcf8d12be4" providerId="AD" clId="Web-{E0F3A361-8C9F-4AD1-B5AC-9DB291AF8263}" dt="2021-11-10T02:01:03.664" v="78"/>
          <ac:graphicFrameMkLst>
            <pc:docMk/>
            <pc:sldMk cId="4062311869" sldId="259"/>
            <ac:graphicFrameMk id="5" creationId="{CDF1E375-27F7-4279-BC95-06E068C392AB}"/>
          </ac:graphicFrameMkLst>
        </pc:graphicFrameChg>
      </pc:sldChg>
      <pc:sldChg chg="modSp">
        <pc:chgData name="Konda, Pranavi" userId="S::pkonda1@ilstu.edu::1553727e-a052-4bbe-b3e2-5dfcf8d12be4" providerId="AD" clId="Web-{E0F3A361-8C9F-4AD1-B5AC-9DB291AF8263}" dt="2021-11-10T03:10:24.696" v="446"/>
        <pc:sldMkLst>
          <pc:docMk/>
          <pc:sldMk cId="1297931983" sldId="260"/>
        </pc:sldMkLst>
        <pc:spChg chg="mod">
          <ac:chgData name="Konda, Pranavi" userId="S::pkonda1@ilstu.edu::1553727e-a052-4bbe-b3e2-5dfcf8d12be4" providerId="AD" clId="Web-{E0F3A361-8C9F-4AD1-B5AC-9DB291AF8263}" dt="2021-11-10T02:04:27.977" v="168" actId="14100"/>
          <ac:spMkLst>
            <pc:docMk/>
            <pc:sldMk cId="1297931983" sldId="260"/>
            <ac:spMk id="2" creationId="{1B2A924B-4AE3-49B1-A342-4F653E23AD7C}"/>
          </ac:spMkLst>
        </pc:spChg>
        <pc:graphicFrameChg chg="mod modGraphic">
          <ac:chgData name="Konda, Pranavi" userId="S::pkonda1@ilstu.edu::1553727e-a052-4bbe-b3e2-5dfcf8d12be4" providerId="AD" clId="Web-{E0F3A361-8C9F-4AD1-B5AC-9DB291AF8263}" dt="2021-11-10T03:10:24.696" v="446"/>
          <ac:graphicFrameMkLst>
            <pc:docMk/>
            <pc:sldMk cId="1297931983" sldId="260"/>
            <ac:graphicFrameMk id="6" creationId="{23C2E02B-07DA-4E09-9C39-89F7C563CE41}"/>
          </ac:graphicFrameMkLst>
        </pc:graphicFrameChg>
      </pc:sldChg>
      <pc:sldChg chg="modSp del">
        <pc:chgData name="Konda, Pranavi" userId="S::pkonda1@ilstu.edu::1553727e-a052-4bbe-b3e2-5dfcf8d12be4" providerId="AD" clId="Web-{E0F3A361-8C9F-4AD1-B5AC-9DB291AF8263}" dt="2021-11-10T02:46:34.785" v="242"/>
        <pc:sldMkLst>
          <pc:docMk/>
          <pc:sldMk cId="464480050" sldId="261"/>
        </pc:sldMkLst>
        <pc:spChg chg="mod">
          <ac:chgData name="Konda, Pranavi" userId="S::pkonda1@ilstu.edu::1553727e-a052-4bbe-b3e2-5dfcf8d12be4" providerId="AD" clId="Web-{E0F3A361-8C9F-4AD1-B5AC-9DB291AF8263}" dt="2021-11-10T02:07:36.853" v="191" actId="20577"/>
          <ac:spMkLst>
            <pc:docMk/>
            <pc:sldMk cId="464480050" sldId="261"/>
            <ac:spMk id="2" creationId="{BE874ECE-3070-45D5-B6BA-009A186F4D28}"/>
          </ac:spMkLst>
        </pc:spChg>
        <pc:graphicFrameChg chg="modGraphic">
          <ac:chgData name="Konda, Pranavi" userId="S::pkonda1@ilstu.edu::1553727e-a052-4bbe-b3e2-5dfcf8d12be4" providerId="AD" clId="Web-{E0F3A361-8C9F-4AD1-B5AC-9DB291AF8263}" dt="2021-11-10T01:53:47.631" v="3"/>
          <ac:graphicFrameMkLst>
            <pc:docMk/>
            <pc:sldMk cId="464480050" sldId="261"/>
            <ac:graphicFrameMk id="4" creationId="{C06224E4-DCBD-4854-B179-C752D3C32191}"/>
          </ac:graphicFrameMkLst>
        </pc:graphicFrameChg>
        <pc:graphicFrameChg chg="mod modGraphic">
          <ac:chgData name="Konda, Pranavi" userId="S::pkonda1@ilstu.edu::1553727e-a052-4bbe-b3e2-5dfcf8d12be4" providerId="AD" clId="Web-{E0F3A361-8C9F-4AD1-B5AC-9DB291AF8263}" dt="2021-11-10T02:07:15.400" v="183"/>
          <ac:graphicFrameMkLst>
            <pc:docMk/>
            <pc:sldMk cId="464480050" sldId="261"/>
            <ac:graphicFrameMk id="6" creationId="{AFB0E991-660B-4EF8-8AB4-07F15D684CCF}"/>
          </ac:graphicFrameMkLst>
        </pc:graphicFrameChg>
      </pc:sldChg>
      <pc:sldChg chg="modSp">
        <pc:chgData name="Konda, Pranavi" userId="S::pkonda1@ilstu.edu::1553727e-a052-4bbe-b3e2-5dfcf8d12be4" providerId="AD" clId="Web-{E0F3A361-8C9F-4AD1-B5AC-9DB291AF8263}" dt="2021-11-10T02:00:33.133" v="72"/>
        <pc:sldMkLst>
          <pc:docMk/>
          <pc:sldMk cId="285023140" sldId="263"/>
        </pc:sldMkLst>
        <pc:graphicFrameChg chg="mod modGraphic">
          <ac:chgData name="Konda, Pranavi" userId="S::pkonda1@ilstu.edu::1553727e-a052-4bbe-b3e2-5dfcf8d12be4" providerId="AD" clId="Web-{E0F3A361-8C9F-4AD1-B5AC-9DB291AF8263}" dt="2021-11-10T02:00:33.133" v="72"/>
          <ac:graphicFrameMkLst>
            <pc:docMk/>
            <pc:sldMk cId="285023140" sldId="263"/>
            <ac:graphicFrameMk id="4" creationId="{99CAC9C2-88CC-4E78-ADAD-864DAB089458}"/>
          </ac:graphicFrameMkLst>
        </pc:graphicFrameChg>
      </pc:sldChg>
      <pc:sldChg chg="modSp del">
        <pc:chgData name="Konda, Pranavi" userId="S::pkonda1@ilstu.edu::1553727e-a052-4bbe-b3e2-5dfcf8d12be4" providerId="AD" clId="Web-{E0F3A361-8C9F-4AD1-B5AC-9DB291AF8263}" dt="2021-11-10T02:46:30.066" v="241"/>
        <pc:sldMkLst>
          <pc:docMk/>
          <pc:sldMk cId="1493437270" sldId="265"/>
        </pc:sldMkLst>
        <pc:spChg chg="mod">
          <ac:chgData name="Konda, Pranavi" userId="S::pkonda1@ilstu.edu::1553727e-a052-4bbe-b3e2-5dfcf8d12be4" providerId="AD" clId="Web-{E0F3A361-8C9F-4AD1-B5AC-9DB291AF8263}" dt="2021-11-10T02:45:34.644" v="229" actId="20577"/>
          <ac:spMkLst>
            <pc:docMk/>
            <pc:sldMk cId="1493437270" sldId="265"/>
            <ac:spMk id="2" creationId="{53822B53-AAC1-452D-96AE-17DDFC81D2D6}"/>
          </ac:spMkLst>
        </pc:spChg>
        <pc:graphicFrameChg chg="mod modGraphic">
          <ac:chgData name="Konda, Pranavi" userId="S::pkonda1@ilstu.edu::1553727e-a052-4bbe-b3e2-5dfcf8d12be4" providerId="AD" clId="Web-{E0F3A361-8C9F-4AD1-B5AC-9DB291AF8263}" dt="2021-11-10T02:06:36.462" v="178"/>
          <ac:graphicFrameMkLst>
            <pc:docMk/>
            <pc:sldMk cId="1493437270" sldId="265"/>
            <ac:graphicFrameMk id="4" creationId="{1B9F62AB-3657-4B16-BFA3-D39553DD7EEC}"/>
          </ac:graphicFrameMkLst>
        </pc:graphicFrameChg>
        <pc:graphicFrameChg chg="modGraphic">
          <ac:chgData name="Konda, Pranavi" userId="S::pkonda1@ilstu.edu::1553727e-a052-4bbe-b3e2-5dfcf8d12be4" providerId="AD" clId="Web-{E0F3A361-8C9F-4AD1-B5AC-9DB291AF8263}" dt="2021-11-10T02:06:25.774" v="176"/>
          <ac:graphicFrameMkLst>
            <pc:docMk/>
            <pc:sldMk cId="1493437270" sldId="265"/>
            <ac:graphicFrameMk id="5" creationId="{6D6A84C7-D2CD-4C87-939B-CF2FF53DE3C3}"/>
          </ac:graphicFrameMkLst>
        </pc:graphicFrameChg>
        <pc:graphicFrameChg chg="mod modGraphic">
          <ac:chgData name="Konda, Pranavi" userId="S::pkonda1@ilstu.edu::1553727e-a052-4bbe-b3e2-5dfcf8d12be4" providerId="AD" clId="Web-{E0F3A361-8C9F-4AD1-B5AC-9DB291AF8263}" dt="2021-11-10T02:07:01.040" v="181"/>
          <ac:graphicFrameMkLst>
            <pc:docMk/>
            <pc:sldMk cId="1493437270" sldId="265"/>
            <ac:graphicFrameMk id="32" creationId="{33985ABF-ECCC-4A92-B66E-10CA149701EB}"/>
          </ac:graphicFrameMkLst>
        </pc:graphicFrameChg>
      </pc:sldChg>
      <pc:sldChg chg="modSp">
        <pc:chgData name="Konda, Pranavi" userId="S::pkonda1@ilstu.edu::1553727e-a052-4bbe-b3e2-5dfcf8d12be4" providerId="AD" clId="Web-{E0F3A361-8C9F-4AD1-B5AC-9DB291AF8263}" dt="2021-11-10T02:48:42.004" v="302"/>
        <pc:sldMkLst>
          <pc:docMk/>
          <pc:sldMk cId="3513016841" sldId="266"/>
        </pc:sldMkLst>
        <pc:spChg chg="mod">
          <ac:chgData name="Konda, Pranavi" userId="S::pkonda1@ilstu.edu::1553727e-a052-4bbe-b3e2-5dfcf8d12be4" providerId="AD" clId="Web-{E0F3A361-8C9F-4AD1-B5AC-9DB291AF8263}" dt="2021-11-10T02:47:40.192" v="245" actId="14100"/>
          <ac:spMkLst>
            <pc:docMk/>
            <pc:sldMk cId="3513016841" sldId="266"/>
            <ac:spMk id="2" creationId="{C3572C5C-5858-4A7A-9952-054B1766009D}"/>
          </ac:spMkLst>
        </pc:spChg>
        <pc:graphicFrameChg chg="mod modGraphic">
          <ac:chgData name="Konda, Pranavi" userId="S::pkonda1@ilstu.edu::1553727e-a052-4bbe-b3e2-5dfcf8d12be4" providerId="AD" clId="Web-{E0F3A361-8C9F-4AD1-B5AC-9DB291AF8263}" dt="2021-11-10T02:48:42.004" v="302"/>
          <ac:graphicFrameMkLst>
            <pc:docMk/>
            <pc:sldMk cId="3513016841" sldId="266"/>
            <ac:graphicFrameMk id="4" creationId="{0D2BD8E6-776A-48D6-BB08-2DFAC0BA0445}"/>
          </ac:graphicFrameMkLst>
        </pc:graphicFrameChg>
      </pc:sldChg>
      <pc:sldChg chg="modSp">
        <pc:chgData name="Konda, Pranavi" userId="S::pkonda1@ilstu.edu::1553727e-a052-4bbe-b3e2-5dfcf8d12be4" providerId="AD" clId="Web-{E0F3A361-8C9F-4AD1-B5AC-9DB291AF8263}" dt="2021-11-10T02:54:51.271" v="445" actId="20577"/>
        <pc:sldMkLst>
          <pc:docMk/>
          <pc:sldMk cId="1643367937" sldId="269"/>
        </pc:sldMkLst>
        <pc:spChg chg="mod">
          <ac:chgData name="Konda, Pranavi" userId="S::pkonda1@ilstu.edu::1553727e-a052-4bbe-b3e2-5dfcf8d12be4" providerId="AD" clId="Web-{E0F3A361-8C9F-4AD1-B5AC-9DB291AF8263}" dt="2021-11-10T02:53:23.912" v="416" actId="14100"/>
          <ac:spMkLst>
            <pc:docMk/>
            <pc:sldMk cId="1643367937" sldId="269"/>
            <ac:spMk id="2" creationId="{DD57A497-92D8-48E5-9B5B-1085225F99BA}"/>
          </ac:spMkLst>
        </pc:spChg>
        <pc:spChg chg="mod">
          <ac:chgData name="Konda, Pranavi" userId="S::pkonda1@ilstu.edu::1553727e-a052-4bbe-b3e2-5dfcf8d12be4" providerId="AD" clId="Web-{E0F3A361-8C9F-4AD1-B5AC-9DB291AF8263}" dt="2021-11-10T02:54:51.271" v="445" actId="20577"/>
          <ac:spMkLst>
            <pc:docMk/>
            <pc:sldMk cId="1643367937" sldId="269"/>
            <ac:spMk id="3" creationId="{E265ACBB-D311-4F79-BBFD-F5457D928FD2}"/>
          </ac:spMkLst>
        </pc:spChg>
      </pc:sldChg>
      <pc:sldChg chg="modSp">
        <pc:chgData name="Konda, Pranavi" userId="S::pkonda1@ilstu.edu::1553727e-a052-4bbe-b3e2-5dfcf8d12be4" providerId="AD" clId="Web-{E0F3A361-8C9F-4AD1-B5AC-9DB291AF8263}" dt="2021-11-10T02:54:03.974" v="428"/>
        <pc:sldMkLst>
          <pc:docMk/>
          <pc:sldMk cId="2989049430" sldId="270"/>
        </pc:sldMkLst>
        <pc:spChg chg="mod">
          <ac:chgData name="Konda, Pranavi" userId="S::pkonda1@ilstu.edu::1553727e-a052-4bbe-b3e2-5dfcf8d12be4" providerId="AD" clId="Web-{E0F3A361-8C9F-4AD1-B5AC-9DB291AF8263}" dt="2021-11-10T02:53:38.865" v="419" actId="14100"/>
          <ac:spMkLst>
            <pc:docMk/>
            <pc:sldMk cId="2989049430" sldId="270"/>
            <ac:spMk id="2" creationId="{6213121D-227B-4921-84A5-809A67B3B276}"/>
          </ac:spMkLst>
        </pc:spChg>
        <pc:graphicFrameChg chg="mod modGraphic">
          <ac:chgData name="Konda, Pranavi" userId="S::pkonda1@ilstu.edu::1553727e-a052-4bbe-b3e2-5dfcf8d12be4" providerId="AD" clId="Web-{E0F3A361-8C9F-4AD1-B5AC-9DB291AF8263}" dt="2021-11-10T02:54:03.974" v="428"/>
          <ac:graphicFrameMkLst>
            <pc:docMk/>
            <pc:sldMk cId="2989049430" sldId="270"/>
            <ac:graphicFrameMk id="5" creationId="{DF7394CD-FB7E-4339-9C65-9FAFCA5EB8B6}"/>
          </ac:graphicFrameMkLst>
        </pc:graphicFrameChg>
      </pc:sldChg>
      <pc:sldChg chg="modSp">
        <pc:chgData name="Konda, Pranavi" userId="S::pkonda1@ilstu.edu::1553727e-a052-4bbe-b3e2-5dfcf8d12be4" providerId="AD" clId="Web-{E0F3A361-8C9F-4AD1-B5AC-9DB291AF8263}" dt="2021-11-10T02:52:07.271" v="407"/>
        <pc:sldMkLst>
          <pc:docMk/>
          <pc:sldMk cId="3905538575" sldId="283"/>
        </pc:sldMkLst>
        <pc:spChg chg="mod">
          <ac:chgData name="Konda, Pranavi" userId="S::pkonda1@ilstu.edu::1553727e-a052-4bbe-b3e2-5dfcf8d12be4" providerId="AD" clId="Web-{E0F3A361-8C9F-4AD1-B5AC-9DB291AF8263}" dt="2021-11-10T02:48:54.395" v="312" actId="14100"/>
          <ac:spMkLst>
            <pc:docMk/>
            <pc:sldMk cId="3905538575" sldId="283"/>
            <ac:spMk id="2" creationId="{C3572C5C-5858-4A7A-9952-054B1766009D}"/>
          </ac:spMkLst>
        </pc:spChg>
        <pc:graphicFrameChg chg="mod modGraphic">
          <ac:chgData name="Konda, Pranavi" userId="S::pkonda1@ilstu.edu::1553727e-a052-4bbe-b3e2-5dfcf8d12be4" providerId="AD" clId="Web-{E0F3A361-8C9F-4AD1-B5AC-9DB291AF8263}" dt="2021-11-10T02:52:07.271" v="407"/>
          <ac:graphicFrameMkLst>
            <pc:docMk/>
            <pc:sldMk cId="3905538575" sldId="283"/>
            <ac:graphicFrameMk id="32" creationId="{175CC505-A036-43A8-BE55-643C08520C7F}"/>
          </ac:graphicFrameMkLst>
        </pc:graphicFrameChg>
      </pc:sldChg>
      <pc:sldChg chg="modSp">
        <pc:chgData name="Konda, Pranavi" userId="S::pkonda1@ilstu.edu::1553727e-a052-4bbe-b3e2-5dfcf8d12be4" providerId="AD" clId="Web-{E0F3A361-8C9F-4AD1-B5AC-9DB291AF8263}" dt="2021-11-10T02:50:35.458" v="361"/>
        <pc:sldMkLst>
          <pc:docMk/>
          <pc:sldMk cId="391056009" sldId="284"/>
        </pc:sldMkLst>
        <pc:spChg chg="mod">
          <ac:chgData name="Konda, Pranavi" userId="S::pkonda1@ilstu.edu::1553727e-a052-4bbe-b3e2-5dfcf8d12be4" providerId="AD" clId="Web-{E0F3A361-8C9F-4AD1-B5AC-9DB291AF8263}" dt="2021-11-10T02:49:37.520" v="333" actId="14100"/>
          <ac:spMkLst>
            <pc:docMk/>
            <pc:sldMk cId="391056009" sldId="284"/>
            <ac:spMk id="2" creationId="{C3572C5C-5858-4A7A-9952-054B1766009D}"/>
          </ac:spMkLst>
        </pc:spChg>
        <pc:graphicFrameChg chg="mod modGraphic">
          <ac:chgData name="Konda, Pranavi" userId="S::pkonda1@ilstu.edu::1553727e-a052-4bbe-b3e2-5dfcf8d12be4" providerId="AD" clId="Web-{E0F3A361-8C9F-4AD1-B5AC-9DB291AF8263}" dt="2021-11-10T02:50:35.458" v="361"/>
          <ac:graphicFrameMkLst>
            <pc:docMk/>
            <pc:sldMk cId="391056009" sldId="284"/>
            <ac:graphicFrameMk id="5" creationId="{2B106758-3301-4BFB-8193-54AECD142B53}"/>
          </ac:graphicFrameMkLst>
        </pc:graphicFrameChg>
      </pc:sldChg>
      <pc:sldChg chg="modSp">
        <pc:chgData name="Konda, Pranavi" userId="S::pkonda1@ilstu.edu::1553727e-a052-4bbe-b3e2-5dfcf8d12be4" providerId="AD" clId="Web-{E0F3A361-8C9F-4AD1-B5AC-9DB291AF8263}" dt="2021-11-10T02:51:55.521" v="398"/>
        <pc:sldMkLst>
          <pc:docMk/>
          <pc:sldMk cId="2298390553" sldId="285"/>
        </pc:sldMkLst>
        <pc:spChg chg="mod">
          <ac:chgData name="Konda, Pranavi" userId="S::pkonda1@ilstu.edu::1553727e-a052-4bbe-b3e2-5dfcf8d12be4" providerId="AD" clId="Web-{E0F3A361-8C9F-4AD1-B5AC-9DB291AF8263}" dt="2021-11-10T02:50:08.973" v="351" actId="14100"/>
          <ac:spMkLst>
            <pc:docMk/>
            <pc:sldMk cId="2298390553" sldId="285"/>
            <ac:spMk id="2" creationId="{C3572C5C-5858-4A7A-9952-054B1766009D}"/>
          </ac:spMkLst>
        </pc:spChg>
        <pc:graphicFrameChg chg="mod modGraphic">
          <ac:chgData name="Konda, Pranavi" userId="S::pkonda1@ilstu.edu::1553727e-a052-4bbe-b3e2-5dfcf8d12be4" providerId="AD" clId="Web-{E0F3A361-8C9F-4AD1-B5AC-9DB291AF8263}" dt="2021-11-10T02:51:55.521" v="398"/>
          <ac:graphicFrameMkLst>
            <pc:docMk/>
            <pc:sldMk cId="2298390553" sldId="285"/>
            <ac:graphicFrameMk id="5" creationId="{C342D977-5FF8-4D92-B655-41A799F0CCE5}"/>
          </ac:graphicFrameMkLst>
        </pc:graphicFrameChg>
      </pc:sldChg>
      <pc:sldChg chg="modSp">
        <pc:chgData name="Konda, Pranavi" userId="S::pkonda1@ilstu.edu::1553727e-a052-4bbe-b3e2-5dfcf8d12be4" providerId="AD" clId="Web-{E0F3A361-8C9F-4AD1-B5AC-9DB291AF8263}" dt="2021-11-10T02:51:36.536" v="380"/>
        <pc:sldMkLst>
          <pc:docMk/>
          <pc:sldMk cId="3376931314" sldId="286"/>
        </pc:sldMkLst>
        <pc:spChg chg="mod">
          <ac:chgData name="Konda, Pranavi" userId="S::pkonda1@ilstu.edu::1553727e-a052-4bbe-b3e2-5dfcf8d12be4" providerId="AD" clId="Web-{E0F3A361-8C9F-4AD1-B5AC-9DB291AF8263}" dt="2021-11-10T02:50:53.958" v="372" actId="14100"/>
          <ac:spMkLst>
            <pc:docMk/>
            <pc:sldMk cId="3376931314" sldId="286"/>
            <ac:spMk id="2" creationId="{C3572C5C-5858-4A7A-9952-054B1766009D}"/>
          </ac:spMkLst>
        </pc:spChg>
        <pc:graphicFrameChg chg="mod modGraphic">
          <ac:chgData name="Konda, Pranavi" userId="S::pkonda1@ilstu.edu::1553727e-a052-4bbe-b3e2-5dfcf8d12be4" providerId="AD" clId="Web-{E0F3A361-8C9F-4AD1-B5AC-9DB291AF8263}" dt="2021-11-10T02:51:36.536" v="380"/>
          <ac:graphicFrameMkLst>
            <pc:docMk/>
            <pc:sldMk cId="3376931314" sldId="286"/>
            <ac:graphicFrameMk id="5" creationId="{CA4CF51E-3382-4B5E-885A-554A996A8AE1}"/>
          </ac:graphicFrameMkLst>
        </pc:graphicFrameChg>
      </pc:sldChg>
      <pc:sldChg chg="modSp">
        <pc:chgData name="Konda, Pranavi" userId="S::pkonda1@ilstu.edu::1553727e-a052-4bbe-b3e2-5dfcf8d12be4" providerId="AD" clId="Web-{E0F3A361-8C9F-4AD1-B5AC-9DB291AF8263}" dt="2021-11-10T02:53:11.380" v="415" actId="14100"/>
        <pc:sldMkLst>
          <pc:docMk/>
          <pc:sldMk cId="3858257293" sldId="287"/>
        </pc:sldMkLst>
        <pc:spChg chg="mod">
          <ac:chgData name="Konda, Pranavi" userId="S::pkonda1@ilstu.edu::1553727e-a052-4bbe-b3e2-5dfcf8d12be4" providerId="AD" clId="Web-{E0F3A361-8C9F-4AD1-B5AC-9DB291AF8263}" dt="2021-11-10T02:53:11.380" v="415" actId="14100"/>
          <ac:spMkLst>
            <pc:docMk/>
            <pc:sldMk cId="3858257293" sldId="287"/>
            <ac:spMk id="3" creationId="{6FD79F4F-48F2-4557-9649-C8CD0F7302A1}"/>
          </ac:spMkLst>
        </pc:spChg>
        <pc:graphicFrameChg chg="mod modGraphic">
          <ac:chgData name="Konda, Pranavi" userId="S::pkonda1@ilstu.edu::1553727e-a052-4bbe-b3e2-5dfcf8d12be4" providerId="AD" clId="Web-{E0F3A361-8C9F-4AD1-B5AC-9DB291AF8263}" dt="2021-11-10T02:52:56.536" v="412" actId="1076"/>
          <ac:graphicFrameMkLst>
            <pc:docMk/>
            <pc:sldMk cId="3858257293" sldId="287"/>
            <ac:graphicFrameMk id="6" creationId="{3D46148F-7F50-40DE-8AAB-EB179EC98694}"/>
          </ac:graphicFrameMkLst>
        </pc:graphicFrameChg>
      </pc:sldChg>
      <pc:sldChg chg="new del">
        <pc:chgData name="Konda, Pranavi" userId="S::pkonda1@ilstu.edu::1553727e-a052-4bbe-b3e2-5dfcf8d12be4" providerId="AD" clId="Web-{E0F3A361-8C9F-4AD1-B5AC-9DB291AF8263}" dt="2021-11-10T02:01:23.008" v="80"/>
        <pc:sldMkLst>
          <pc:docMk/>
          <pc:sldMk cId="3862231981" sldId="291"/>
        </pc:sldMkLst>
      </pc:sldChg>
      <pc:sldChg chg="modSp add replId">
        <pc:chgData name="Konda, Pranavi" userId="S::pkonda1@ilstu.edu::1553727e-a052-4bbe-b3e2-5dfcf8d12be4" providerId="AD" clId="Web-{E0F3A361-8C9F-4AD1-B5AC-9DB291AF8263}" dt="2021-11-10T02:03:34.680" v="161"/>
        <pc:sldMkLst>
          <pc:docMk/>
          <pc:sldMk cId="4179039445" sldId="291"/>
        </pc:sldMkLst>
        <pc:graphicFrameChg chg="mod modGraphic">
          <ac:chgData name="Konda, Pranavi" userId="S::pkonda1@ilstu.edu::1553727e-a052-4bbe-b3e2-5dfcf8d12be4" providerId="AD" clId="Web-{E0F3A361-8C9F-4AD1-B5AC-9DB291AF8263}" dt="2021-11-10T02:03:34.680" v="161"/>
          <ac:graphicFrameMkLst>
            <pc:docMk/>
            <pc:sldMk cId="4179039445" sldId="291"/>
            <ac:graphicFrameMk id="5" creationId="{CDF1E375-27F7-4279-BC95-06E068C392AB}"/>
          </ac:graphicFrameMkLst>
        </pc:graphicFrameChg>
      </pc:sldChg>
      <pc:sldChg chg="addSp delSp modSp add ord replId">
        <pc:chgData name="Konda, Pranavi" userId="S::pkonda1@ilstu.edu::1553727e-a052-4bbe-b3e2-5dfcf8d12be4" providerId="AD" clId="Web-{E0F3A361-8C9F-4AD1-B5AC-9DB291AF8263}" dt="2021-11-10T02:47:33.035" v="244" actId="20577"/>
        <pc:sldMkLst>
          <pc:docMk/>
          <pc:sldMk cId="3788309161" sldId="292"/>
        </pc:sldMkLst>
        <pc:spChg chg="mod">
          <ac:chgData name="Konda, Pranavi" userId="S::pkonda1@ilstu.edu::1553727e-a052-4bbe-b3e2-5dfcf8d12be4" providerId="AD" clId="Web-{E0F3A361-8C9F-4AD1-B5AC-9DB291AF8263}" dt="2021-11-10T02:45:59.676" v="236" actId="14100"/>
          <ac:spMkLst>
            <pc:docMk/>
            <pc:sldMk cId="3788309161" sldId="292"/>
            <ac:spMk id="2" creationId="{C3572C5C-5858-4A7A-9952-054B1766009D}"/>
          </ac:spMkLst>
        </pc:spChg>
        <pc:spChg chg="mod">
          <ac:chgData name="Konda, Pranavi" userId="S::pkonda1@ilstu.edu::1553727e-a052-4bbe-b3e2-5dfcf8d12be4" providerId="AD" clId="Web-{E0F3A361-8C9F-4AD1-B5AC-9DB291AF8263}" dt="2021-11-10T02:47:33.035" v="244" actId="20577"/>
          <ac:spMkLst>
            <pc:docMk/>
            <pc:sldMk cId="3788309161" sldId="292"/>
            <ac:spMk id="3" creationId="{AE2855CE-5793-42E6-9284-B4F92201C9E7}"/>
          </ac:spMkLst>
        </pc:spChg>
        <pc:picChg chg="add del mod">
          <ac:chgData name="Konda, Pranavi" userId="S::pkonda1@ilstu.edu::1553727e-a052-4bbe-b3e2-5dfcf8d12be4" providerId="AD" clId="Web-{E0F3A361-8C9F-4AD1-B5AC-9DB291AF8263}" dt="2021-11-10T02:14:26.917" v="217"/>
          <ac:picMkLst>
            <pc:docMk/>
            <pc:sldMk cId="3788309161" sldId="292"/>
            <ac:picMk id="4" creationId="{F2F184A5-D179-47C0-B0C9-13BFCDD0BF69}"/>
          </ac:picMkLst>
        </pc:picChg>
        <pc:picChg chg="add del mod">
          <ac:chgData name="Konda, Pranavi" userId="S::pkonda1@ilstu.edu::1553727e-a052-4bbe-b3e2-5dfcf8d12be4" providerId="AD" clId="Web-{E0F3A361-8C9F-4AD1-B5AC-9DB291AF8263}" dt="2021-11-10T02:44:52.550" v="223"/>
          <ac:picMkLst>
            <pc:docMk/>
            <pc:sldMk cId="3788309161" sldId="292"/>
            <ac:picMk id="5" creationId="{335BB2EF-4D8F-4BD8-AFE3-0353B2DC4D38}"/>
          </ac:picMkLst>
        </pc:picChg>
        <pc:picChg chg="add mod">
          <ac:chgData name="Konda, Pranavi" userId="S::pkonda1@ilstu.edu::1553727e-a052-4bbe-b3e2-5dfcf8d12be4" providerId="AD" clId="Web-{E0F3A361-8C9F-4AD1-B5AC-9DB291AF8263}" dt="2021-11-10T02:46:20.348" v="240" actId="14100"/>
          <ac:picMkLst>
            <pc:docMk/>
            <pc:sldMk cId="3788309161" sldId="292"/>
            <ac:picMk id="6" creationId="{59E3BF75-F953-4FDC-8DA8-E383CD8147B6}"/>
          </ac:picMkLst>
        </pc:picChg>
      </pc:sldChg>
    </pc:docChg>
  </pc:docChgLst>
  <pc:docChgLst>
    <pc:chgData name="Freburg, Daniel" userId="S::djfrebu@ilstu.edu::3e4de2dd-c438-4e92-a8e7-c5110dc1a99a" providerId="AD" clId="Web-{DAAEB420-699B-FF0B-0D77-2A1EC58FC39B}"/>
    <pc:docChg chg="addSld delSld modSld">
      <pc:chgData name="Freburg, Daniel" userId="S::djfrebu@ilstu.edu::3e4de2dd-c438-4e92-a8e7-c5110dc1a99a" providerId="AD" clId="Web-{DAAEB420-699B-FF0B-0D77-2A1EC58FC39B}" dt="2021-11-08T14:56:14.634" v="878"/>
      <pc:docMkLst>
        <pc:docMk/>
      </pc:docMkLst>
      <pc:sldChg chg="modSp">
        <pc:chgData name="Freburg, Daniel" userId="S::djfrebu@ilstu.edu::3e4de2dd-c438-4e92-a8e7-c5110dc1a99a" providerId="AD" clId="Web-{DAAEB420-699B-FF0B-0D77-2A1EC58FC39B}" dt="2021-11-08T00:31:05.007" v="527" actId="14100"/>
        <pc:sldMkLst>
          <pc:docMk/>
          <pc:sldMk cId="1931697140" sldId="257"/>
        </pc:sldMkLst>
        <pc:spChg chg="mod">
          <ac:chgData name="Freburg, Daniel" userId="S::djfrebu@ilstu.edu::3e4de2dd-c438-4e92-a8e7-c5110dc1a99a" providerId="AD" clId="Web-{DAAEB420-699B-FF0B-0D77-2A1EC58FC39B}" dt="2021-11-08T00:31:05.007" v="527" actId="14100"/>
          <ac:spMkLst>
            <pc:docMk/>
            <pc:sldMk cId="1931697140" sldId="257"/>
            <ac:spMk id="3" creationId="{011F5996-8D7B-4021-9F0F-174CC8683F08}"/>
          </ac:spMkLst>
        </pc:spChg>
      </pc:sldChg>
      <pc:sldChg chg="modSp">
        <pc:chgData name="Freburg, Daniel" userId="S::djfrebu@ilstu.edu::3e4de2dd-c438-4e92-a8e7-c5110dc1a99a" providerId="AD" clId="Web-{DAAEB420-699B-FF0B-0D77-2A1EC58FC39B}" dt="2021-11-07T23:54:21.647" v="100"/>
        <pc:sldMkLst>
          <pc:docMk/>
          <pc:sldMk cId="3672159962" sldId="258"/>
        </pc:sldMkLst>
        <pc:graphicFrameChg chg="mod modGraphic">
          <ac:chgData name="Freburg, Daniel" userId="S::djfrebu@ilstu.edu::3e4de2dd-c438-4e92-a8e7-c5110dc1a99a" providerId="AD" clId="Web-{DAAEB420-699B-FF0B-0D77-2A1EC58FC39B}" dt="2021-11-07T23:54:21.647" v="100"/>
          <ac:graphicFrameMkLst>
            <pc:docMk/>
            <pc:sldMk cId="3672159962" sldId="258"/>
            <ac:graphicFrameMk id="7" creationId="{8C05EF44-8545-4E8A-B4B0-F9A1D8633227}"/>
          </ac:graphicFrameMkLst>
        </pc:graphicFrameChg>
      </pc:sldChg>
      <pc:sldChg chg="modSp">
        <pc:chgData name="Freburg, Daniel" userId="S::djfrebu@ilstu.edu::3e4de2dd-c438-4e92-a8e7-c5110dc1a99a" providerId="AD" clId="Web-{DAAEB420-699B-FF0B-0D77-2A1EC58FC39B}" dt="2021-11-08T00:21:22.115" v="485"/>
        <pc:sldMkLst>
          <pc:docMk/>
          <pc:sldMk cId="4062311869" sldId="259"/>
        </pc:sldMkLst>
        <pc:graphicFrameChg chg="modGraphic">
          <ac:chgData name="Freburg, Daniel" userId="S::djfrebu@ilstu.edu::3e4de2dd-c438-4e92-a8e7-c5110dc1a99a" providerId="AD" clId="Web-{DAAEB420-699B-FF0B-0D77-2A1EC58FC39B}" dt="2021-11-08T00:21:22.115" v="485"/>
          <ac:graphicFrameMkLst>
            <pc:docMk/>
            <pc:sldMk cId="4062311869" sldId="259"/>
            <ac:graphicFrameMk id="5" creationId="{CDF1E375-27F7-4279-BC95-06E068C392AB}"/>
          </ac:graphicFrameMkLst>
        </pc:graphicFrameChg>
      </pc:sldChg>
      <pc:sldChg chg="modSp">
        <pc:chgData name="Freburg, Daniel" userId="S::djfrebu@ilstu.edu::3e4de2dd-c438-4e92-a8e7-c5110dc1a99a" providerId="AD" clId="Web-{DAAEB420-699B-FF0B-0D77-2A1EC58FC39B}" dt="2021-11-08T00:30:23.444" v="525"/>
        <pc:sldMkLst>
          <pc:docMk/>
          <pc:sldMk cId="464480050" sldId="261"/>
        </pc:sldMkLst>
        <pc:graphicFrameChg chg="modGraphic">
          <ac:chgData name="Freburg, Daniel" userId="S::djfrebu@ilstu.edu::3e4de2dd-c438-4e92-a8e7-c5110dc1a99a" providerId="AD" clId="Web-{DAAEB420-699B-FF0B-0D77-2A1EC58FC39B}" dt="2021-11-08T00:30:23.444" v="525"/>
          <ac:graphicFrameMkLst>
            <pc:docMk/>
            <pc:sldMk cId="464480050" sldId="261"/>
            <ac:graphicFrameMk id="4" creationId="{C06224E4-DCBD-4854-B179-C752D3C32191}"/>
          </ac:graphicFrameMkLst>
        </pc:graphicFrameChg>
        <pc:graphicFrameChg chg="mod modGraphic">
          <ac:chgData name="Freburg, Daniel" userId="S::djfrebu@ilstu.edu::3e4de2dd-c438-4e92-a8e7-c5110dc1a99a" providerId="AD" clId="Web-{DAAEB420-699B-FF0B-0D77-2A1EC58FC39B}" dt="2021-11-08T00:30:20.023" v="524"/>
          <ac:graphicFrameMkLst>
            <pc:docMk/>
            <pc:sldMk cId="464480050" sldId="261"/>
            <ac:graphicFrameMk id="6" creationId="{AFB0E991-660B-4EF8-8AB4-07F15D684CCF}"/>
          </ac:graphicFrameMkLst>
        </pc:graphicFrameChg>
      </pc:sldChg>
      <pc:sldChg chg="addSp delSp modSp">
        <pc:chgData name="Freburg, Daniel" userId="S::djfrebu@ilstu.edu::3e4de2dd-c438-4e92-a8e7-c5110dc1a99a" providerId="AD" clId="Web-{DAAEB420-699B-FF0B-0D77-2A1EC58FC39B}" dt="2021-11-08T00:37:52.349" v="748"/>
        <pc:sldMkLst>
          <pc:docMk/>
          <pc:sldMk cId="421338296" sldId="264"/>
        </pc:sldMkLst>
        <pc:graphicFrameChg chg="add del mod modGraphic">
          <ac:chgData name="Freburg, Daniel" userId="S::djfrebu@ilstu.edu::3e4de2dd-c438-4e92-a8e7-c5110dc1a99a" providerId="AD" clId="Web-{DAAEB420-699B-FF0B-0D77-2A1EC58FC39B}" dt="2021-11-08T00:27:01.364" v="500"/>
          <ac:graphicFrameMkLst>
            <pc:docMk/>
            <pc:sldMk cId="421338296" sldId="264"/>
            <ac:graphicFrameMk id="3" creationId="{C6C34B74-E824-4104-AB55-6A9C48287B83}"/>
          </ac:graphicFrameMkLst>
        </pc:graphicFrameChg>
        <pc:graphicFrameChg chg="add del mod modGraphic">
          <ac:chgData name="Freburg, Daniel" userId="S::djfrebu@ilstu.edu::3e4de2dd-c438-4e92-a8e7-c5110dc1a99a" providerId="AD" clId="Web-{DAAEB420-699B-FF0B-0D77-2A1EC58FC39B}" dt="2021-11-08T00:27:05.473" v="501"/>
          <ac:graphicFrameMkLst>
            <pc:docMk/>
            <pc:sldMk cId="421338296" sldId="264"/>
            <ac:graphicFrameMk id="5" creationId="{FEC215DF-FAD1-45AB-8738-498AFCB039BD}"/>
          </ac:graphicFrameMkLst>
        </pc:graphicFrameChg>
        <pc:graphicFrameChg chg="add mod modGraphic">
          <ac:chgData name="Freburg, Daniel" userId="S::djfrebu@ilstu.edu::3e4de2dd-c438-4e92-a8e7-c5110dc1a99a" providerId="AD" clId="Web-{DAAEB420-699B-FF0B-0D77-2A1EC58FC39B}" dt="2021-11-08T00:37:09.177" v="692"/>
          <ac:graphicFrameMkLst>
            <pc:docMk/>
            <pc:sldMk cId="421338296" sldId="264"/>
            <ac:graphicFrameMk id="7" creationId="{27ED1099-80BC-47DE-B3B8-9CF36B5F3460}"/>
          </ac:graphicFrameMkLst>
        </pc:graphicFrameChg>
        <pc:graphicFrameChg chg="add mod modGraphic">
          <ac:chgData name="Freburg, Daniel" userId="S::djfrebu@ilstu.edu::3e4de2dd-c438-4e92-a8e7-c5110dc1a99a" providerId="AD" clId="Web-{DAAEB420-699B-FF0B-0D77-2A1EC58FC39B}" dt="2021-11-08T00:37:32.255" v="720"/>
          <ac:graphicFrameMkLst>
            <pc:docMk/>
            <pc:sldMk cId="421338296" sldId="264"/>
            <ac:graphicFrameMk id="34" creationId="{47506153-F7CB-4E8E-8D5E-565B9F8689F7}"/>
          </ac:graphicFrameMkLst>
        </pc:graphicFrameChg>
        <pc:graphicFrameChg chg="add mod modGraphic">
          <ac:chgData name="Freburg, Daniel" userId="S::djfrebu@ilstu.edu::3e4de2dd-c438-4e92-a8e7-c5110dc1a99a" providerId="AD" clId="Web-{DAAEB420-699B-FF0B-0D77-2A1EC58FC39B}" dt="2021-11-08T00:37:52.349" v="748"/>
          <ac:graphicFrameMkLst>
            <pc:docMk/>
            <pc:sldMk cId="421338296" sldId="264"/>
            <ac:graphicFrameMk id="37" creationId="{33609295-984B-4756-AC59-BF7BC3F51BCF}"/>
          </ac:graphicFrameMkLst>
        </pc:graphicFrameChg>
      </pc:sldChg>
      <pc:sldChg chg="addSp delSp modSp">
        <pc:chgData name="Freburg, Daniel" userId="S::djfrebu@ilstu.edu::3e4de2dd-c438-4e92-a8e7-c5110dc1a99a" providerId="AD" clId="Web-{DAAEB420-699B-FF0B-0D77-2A1EC58FC39B}" dt="2021-11-08T00:39:36.505" v="869"/>
        <pc:sldMkLst>
          <pc:docMk/>
          <pc:sldMk cId="1493437270" sldId="265"/>
        </pc:sldMkLst>
        <pc:graphicFrameChg chg="add mod modGraphic">
          <ac:chgData name="Freburg, Daniel" userId="S::djfrebu@ilstu.edu::3e4de2dd-c438-4e92-a8e7-c5110dc1a99a" providerId="AD" clId="Web-{DAAEB420-699B-FF0B-0D77-2A1EC58FC39B}" dt="2021-11-08T00:39:14.974" v="844"/>
          <ac:graphicFrameMkLst>
            <pc:docMk/>
            <pc:sldMk cId="1493437270" sldId="265"/>
            <ac:graphicFrameMk id="4" creationId="{1B9F62AB-3657-4B16-BFA3-D39553DD7EEC}"/>
          </ac:graphicFrameMkLst>
        </pc:graphicFrameChg>
        <pc:graphicFrameChg chg="mod modGraphic">
          <ac:chgData name="Freburg, Daniel" userId="S::djfrebu@ilstu.edu::3e4de2dd-c438-4e92-a8e7-c5110dc1a99a" providerId="AD" clId="Web-{DAAEB420-699B-FF0B-0D77-2A1EC58FC39B}" dt="2021-11-08T00:38:52.677" v="816"/>
          <ac:graphicFrameMkLst>
            <pc:docMk/>
            <pc:sldMk cId="1493437270" sldId="265"/>
            <ac:graphicFrameMk id="5" creationId="{6D6A84C7-D2CD-4C87-939B-CF2FF53DE3C3}"/>
          </ac:graphicFrameMkLst>
        </pc:graphicFrameChg>
        <pc:graphicFrameChg chg="del mod modGraphic">
          <ac:chgData name="Freburg, Daniel" userId="S::djfrebu@ilstu.edu::3e4de2dd-c438-4e92-a8e7-c5110dc1a99a" providerId="AD" clId="Web-{DAAEB420-699B-FF0B-0D77-2A1EC58FC39B}" dt="2021-11-08T00:29:26.507" v="518"/>
          <ac:graphicFrameMkLst>
            <pc:docMk/>
            <pc:sldMk cId="1493437270" sldId="265"/>
            <ac:graphicFrameMk id="7" creationId="{E511D8D0-7488-4A52-A3DE-E28C7FD591A9}"/>
          </ac:graphicFrameMkLst>
        </pc:graphicFrameChg>
        <pc:graphicFrameChg chg="mod modGraphic">
          <ac:chgData name="Freburg, Daniel" userId="S::djfrebu@ilstu.edu::3e4de2dd-c438-4e92-a8e7-c5110dc1a99a" providerId="AD" clId="Web-{DAAEB420-699B-FF0B-0D77-2A1EC58FC39B}" dt="2021-11-08T00:39:36.505" v="869"/>
          <ac:graphicFrameMkLst>
            <pc:docMk/>
            <pc:sldMk cId="1493437270" sldId="265"/>
            <ac:graphicFrameMk id="32" creationId="{33985ABF-ECCC-4A92-B66E-10CA149701EB}"/>
          </ac:graphicFrameMkLst>
        </pc:graphicFrameChg>
      </pc:sldChg>
      <pc:sldChg chg="addSp modSp">
        <pc:chgData name="Freburg, Daniel" userId="S::djfrebu@ilstu.edu::3e4de2dd-c438-4e92-a8e7-c5110dc1a99a" providerId="AD" clId="Web-{DAAEB420-699B-FF0B-0D77-2A1EC58FC39B}" dt="2021-11-08T14:56:14.634" v="878"/>
        <pc:sldMkLst>
          <pc:docMk/>
          <pc:sldMk cId="3513016841" sldId="266"/>
        </pc:sldMkLst>
        <pc:spChg chg="mod">
          <ac:chgData name="Freburg, Daniel" userId="S::djfrebu@ilstu.edu::3e4de2dd-c438-4e92-a8e7-c5110dc1a99a" providerId="AD" clId="Web-{DAAEB420-699B-FF0B-0D77-2A1EC58FC39B}" dt="2021-11-08T00:01:30.650" v="143" actId="20577"/>
          <ac:spMkLst>
            <pc:docMk/>
            <pc:sldMk cId="3513016841" sldId="266"/>
            <ac:spMk id="2" creationId="{C3572C5C-5858-4A7A-9952-054B1766009D}"/>
          </ac:spMkLst>
        </pc:spChg>
        <pc:graphicFrameChg chg="add mod modGraphic">
          <ac:chgData name="Freburg, Daniel" userId="S::djfrebu@ilstu.edu::3e4de2dd-c438-4e92-a8e7-c5110dc1a99a" providerId="AD" clId="Web-{DAAEB420-699B-FF0B-0D77-2A1EC58FC39B}" dt="2021-11-08T14:56:14.634" v="878"/>
          <ac:graphicFrameMkLst>
            <pc:docMk/>
            <pc:sldMk cId="3513016841" sldId="266"/>
            <ac:graphicFrameMk id="4" creationId="{0D2BD8E6-776A-48D6-BB08-2DFAC0BA0445}"/>
          </ac:graphicFrameMkLst>
        </pc:graphicFrameChg>
      </pc:sldChg>
      <pc:sldChg chg="addSp delSp new del">
        <pc:chgData name="Freburg, Daniel" userId="S::djfrebu@ilstu.edu::3e4de2dd-c438-4e92-a8e7-c5110dc1a99a" providerId="AD" clId="Web-{DAAEB420-699B-FF0B-0D77-2A1EC58FC39B}" dt="2021-11-08T00:19:39.350" v="459"/>
        <pc:sldMkLst>
          <pc:docMk/>
          <pc:sldMk cId="2373465675" sldId="278"/>
        </pc:sldMkLst>
        <pc:spChg chg="add del">
          <ac:chgData name="Freburg, Daniel" userId="S::djfrebu@ilstu.edu::3e4de2dd-c438-4e92-a8e7-c5110dc1a99a" providerId="AD" clId="Web-{DAAEB420-699B-FF0B-0D77-2A1EC58FC39B}" dt="2021-11-08T00:02:40.369" v="156"/>
          <ac:spMkLst>
            <pc:docMk/>
            <pc:sldMk cId="2373465675" sldId="278"/>
            <ac:spMk id="2" creationId="{5E3D8FEA-9970-4A93-90BA-1F925FECD96C}"/>
          </ac:spMkLst>
        </pc:spChg>
        <pc:spChg chg="add del">
          <ac:chgData name="Freburg, Daniel" userId="S::djfrebu@ilstu.edu::3e4de2dd-c438-4e92-a8e7-c5110dc1a99a" providerId="AD" clId="Web-{DAAEB420-699B-FF0B-0D77-2A1EC58FC39B}" dt="2021-11-08T00:02:23.619" v="152"/>
          <ac:spMkLst>
            <pc:docMk/>
            <pc:sldMk cId="2373465675" sldId="278"/>
            <ac:spMk id="4" creationId="{4CD5C780-2B1A-45B1-AD08-C2E8A0874DEC}"/>
          </ac:spMkLst>
        </pc:spChg>
        <pc:spChg chg="add del">
          <ac:chgData name="Freburg, Daniel" userId="S::djfrebu@ilstu.edu::3e4de2dd-c438-4e92-a8e7-c5110dc1a99a" providerId="AD" clId="Web-{DAAEB420-699B-FF0B-0D77-2A1EC58FC39B}" dt="2021-11-08T00:02:37.603" v="155"/>
          <ac:spMkLst>
            <pc:docMk/>
            <pc:sldMk cId="2373465675" sldId="278"/>
            <ac:spMk id="5" creationId="{ABEACA6E-449E-4B0A-8AF6-1347702F415C}"/>
          </ac:spMkLst>
        </pc:spChg>
      </pc:sldChg>
      <pc:sldChg chg="new del">
        <pc:chgData name="Freburg, Daniel" userId="S::djfrebu@ilstu.edu::3e4de2dd-c438-4e92-a8e7-c5110dc1a99a" providerId="AD" clId="Web-{DAAEB420-699B-FF0B-0D77-2A1EC58FC39B}" dt="2021-11-08T00:19:42.068" v="460"/>
        <pc:sldMkLst>
          <pc:docMk/>
          <pc:sldMk cId="4266526280" sldId="279"/>
        </pc:sldMkLst>
      </pc:sldChg>
      <pc:sldChg chg="new del">
        <pc:chgData name="Freburg, Daniel" userId="S::djfrebu@ilstu.edu::3e4de2dd-c438-4e92-a8e7-c5110dc1a99a" providerId="AD" clId="Web-{DAAEB420-699B-FF0B-0D77-2A1EC58FC39B}" dt="2021-11-08T00:19:47.584" v="461"/>
        <pc:sldMkLst>
          <pc:docMk/>
          <pc:sldMk cId="120010525" sldId="280"/>
        </pc:sldMkLst>
      </pc:sldChg>
      <pc:sldChg chg="addSp delSp modSp add del replId">
        <pc:chgData name="Freburg, Daniel" userId="S::djfrebu@ilstu.edu::3e4de2dd-c438-4e92-a8e7-c5110dc1a99a" providerId="AD" clId="Web-{DAAEB420-699B-FF0B-0D77-2A1EC58FC39B}" dt="2021-11-08T00:39:50.333" v="870"/>
        <pc:sldMkLst>
          <pc:docMk/>
          <pc:sldMk cId="2074505620" sldId="281"/>
        </pc:sldMkLst>
        <pc:graphicFrameChg chg="add del mod">
          <ac:chgData name="Freburg, Daniel" userId="S::djfrebu@ilstu.edu::3e4de2dd-c438-4e92-a8e7-c5110dc1a99a" providerId="AD" clId="Web-{DAAEB420-699B-FF0B-0D77-2A1EC58FC39B}" dt="2021-11-08T00:22:31.974" v="487"/>
          <ac:graphicFrameMkLst>
            <pc:docMk/>
            <pc:sldMk cId="2074505620" sldId="281"/>
            <ac:graphicFrameMk id="3" creationId="{CD4B00D7-47CF-45FC-A1A5-C2CDFCDE44D3}"/>
          </ac:graphicFrameMkLst>
        </pc:graphicFrameChg>
      </pc:sldChg>
      <pc:sldChg chg="addSp delSp modSp add replId">
        <pc:chgData name="Freburg, Daniel" userId="S::djfrebu@ilstu.edu::3e4de2dd-c438-4e92-a8e7-c5110dc1a99a" providerId="AD" clId="Web-{DAAEB420-699B-FF0B-0D77-2A1EC58FC39B}" dt="2021-11-08T00:36:41.131" v="607"/>
        <pc:sldMkLst>
          <pc:docMk/>
          <pc:sldMk cId="1665489124" sldId="282"/>
        </pc:sldMkLst>
        <pc:graphicFrameChg chg="add del mod modGraphic">
          <ac:chgData name="Freburg, Daniel" userId="S::djfrebu@ilstu.edu::3e4de2dd-c438-4e92-a8e7-c5110dc1a99a" providerId="AD" clId="Web-{DAAEB420-699B-FF0B-0D77-2A1EC58FC39B}" dt="2021-11-08T00:27:59.929" v="508"/>
          <ac:graphicFrameMkLst>
            <pc:docMk/>
            <pc:sldMk cId="1665489124" sldId="282"/>
            <ac:graphicFrameMk id="3" creationId="{A8172490-E7FA-4D48-9A92-F5AF17B8019A}"/>
          </ac:graphicFrameMkLst>
        </pc:graphicFrameChg>
        <pc:graphicFrameChg chg="add del mod modGraphic">
          <ac:chgData name="Freburg, Daniel" userId="S::djfrebu@ilstu.edu::3e4de2dd-c438-4e92-a8e7-c5110dc1a99a" providerId="AD" clId="Web-{DAAEB420-699B-FF0B-0D77-2A1EC58FC39B}" dt="2021-11-08T00:28:08.179" v="509"/>
          <ac:graphicFrameMkLst>
            <pc:docMk/>
            <pc:sldMk cId="1665489124" sldId="282"/>
            <ac:graphicFrameMk id="5" creationId="{9D4338F6-7D3E-46D7-B5F0-34E88E235838}"/>
          </ac:graphicFrameMkLst>
        </pc:graphicFrameChg>
        <pc:graphicFrameChg chg="add del mod modGraphic">
          <ac:chgData name="Freburg, Daniel" userId="S::djfrebu@ilstu.edu::3e4de2dd-c438-4e92-a8e7-c5110dc1a99a" providerId="AD" clId="Web-{DAAEB420-699B-FF0B-0D77-2A1EC58FC39B}" dt="2021-11-08T00:35:30.490" v="547"/>
          <ac:graphicFrameMkLst>
            <pc:docMk/>
            <pc:sldMk cId="1665489124" sldId="282"/>
            <ac:graphicFrameMk id="7" creationId="{E5443A06-6DA1-4ACB-B2B0-60E9AF176EE6}"/>
          </ac:graphicFrameMkLst>
        </pc:graphicFrameChg>
        <pc:graphicFrameChg chg="add mod modGraphic">
          <ac:chgData name="Freburg, Daniel" userId="S::djfrebu@ilstu.edu::3e4de2dd-c438-4e92-a8e7-c5110dc1a99a" providerId="AD" clId="Web-{DAAEB420-699B-FF0B-0D77-2A1EC58FC39B}" dt="2021-11-08T00:36:41.131" v="607"/>
          <ac:graphicFrameMkLst>
            <pc:docMk/>
            <pc:sldMk cId="1665489124" sldId="282"/>
            <ac:graphicFrameMk id="34" creationId="{6054415C-652A-4926-8F2C-423E9117FE71}"/>
          </ac:graphicFrameMkLst>
        </pc:graphicFrameChg>
        <pc:graphicFrameChg chg="add mod modGraphic">
          <ac:chgData name="Freburg, Daniel" userId="S::djfrebu@ilstu.edu::3e4de2dd-c438-4e92-a8e7-c5110dc1a99a" providerId="AD" clId="Web-{DAAEB420-699B-FF0B-0D77-2A1EC58FC39B}" dt="2021-11-08T00:36:26.881" v="593"/>
          <ac:graphicFrameMkLst>
            <pc:docMk/>
            <pc:sldMk cId="1665489124" sldId="282"/>
            <ac:graphicFrameMk id="37" creationId="{F5142B4B-61E1-4901-8B6C-5FD4B83AB291}"/>
          </ac:graphicFrameMkLst>
        </pc:graphicFrameChg>
      </pc:sldChg>
      <pc:sldChg chg="addSp delSp modSp add replId">
        <pc:chgData name="Freburg, Daniel" userId="S::djfrebu@ilstu.edu::3e4de2dd-c438-4e92-a8e7-c5110dc1a99a" providerId="AD" clId="Web-{DAAEB420-699B-FF0B-0D77-2A1EC58FC39B}" dt="2021-11-08T00:14:39.319" v="404"/>
        <pc:sldMkLst>
          <pc:docMk/>
          <pc:sldMk cId="3905538575" sldId="283"/>
        </pc:sldMkLst>
        <pc:graphicFrameChg chg="del mod modGraphic">
          <ac:chgData name="Freburg, Daniel" userId="S::djfrebu@ilstu.edu::3e4de2dd-c438-4e92-a8e7-c5110dc1a99a" providerId="AD" clId="Web-{DAAEB420-699B-FF0B-0D77-2A1EC58FC39B}" dt="2021-11-08T00:04:18.447" v="171"/>
          <ac:graphicFrameMkLst>
            <pc:docMk/>
            <pc:sldMk cId="3905538575" sldId="283"/>
            <ac:graphicFrameMk id="4" creationId="{0D2BD8E6-776A-48D6-BB08-2DFAC0BA0445}"/>
          </ac:graphicFrameMkLst>
        </pc:graphicFrameChg>
        <pc:graphicFrameChg chg="add del mod">
          <ac:chgData name="Freburg, Daniel" userId="S::djfrebu@ilstu.edu::3e4de2dd-c438-4e92-a8e7-c5110dc1a99a" providerId="AD" clId="Web-{DAAEB420-699B-FF0B-0D77-2A1EC58FC39B}" dt="2021-11-08T00:04:10.744" v="168"/>
          <ac:graphicFrameMkLst>
            <pc:docMk/>
            <pc:sldMk cId="3905538575" sldId="283"/>
            <ac:graphicFrameMk id="5" creationId="{4CAE0692-E203-40FD-8E9D-2687BB631C83}"/>
          </ac:graphicFrameMkLst>
        </pc:graphicFrameChg>
        <pc:graphicFrameChg chg="add del mod">
          <ac:chgData name="Freburg, Daniel" userId="S::djfrebu@ilstu.edu::3e4de2dd-c438-4e92-a8e7-c5110dc1a99a" providerId="AD" clId="Web-{DAAEB420-699B-FF0B-0D77-2A1EC58FC39B}" dt="2021-11-08T00:04:31.322" v="173"/>
          <ac:graphicFrameMkLst>
            <pc:docMk/>
            <pc:sldMk cId="3905538575" sldId="283"/>
            <ac:graphicFrameMk id="7" creationId="{9A31E737-D90E-4D35-BA1A-392D69DA14C0}"/>
          </ac:graphicFrameMkLst>
        </pc:graphicFrameChg>
        <pc:graphicFrameChg chg="add mod modGraphic">
          <ac:chgData name="Freburg, Daniel" userId="S::djfrebu@ilstu.edu::3e4de2dd-c438-4e92-a8e7-c5110dc1a99a" providerId="AD" clId="Web-{DAAEB420-699B-FF0B-0D77-2A1EC58FC39B}" dt="2021-11-08T00:14:39.319" v="404"/>
          <ac:graphicFrameMkLst>
            <pc:docMk/>
            <pc:sldMk cId="3905538575" sldId="283"/>
            <ac:graphicFrameMk id="32" creationId="{175CC505-A036-43A8-BE55-643C08520C7F}"/>
          </ac:graphicFrameMkLst>
        </pc:graphicFrameChg>
      </pc:sldChg>
      <pc:sldChg chg="addSp delSp modSp add replId">
        <pc:chgData name="Freburg, Daniel" userId="S::djfrebu@ilstu.edu::3e4de2dd-c438-4e92-a8e7-c5110dc1a99a" providerId="AD" clId="Web-{DAAEB420-699B-FF0B-0D77-2A1EC58FC39B}" dt="2021-11-08T00:14:55.132" v="409"/>
        <pc:sldMkLst>
          <pc:docMk/>
          <pc:sldMk cId="391056009" sldId="284"/>
        </pc:sldMkLst>
        <pc:graphicFrameChg chg="del mod modGraphic">
          <ac:chgData name="Freburg, Daniel" userId="S::djfrebu@ilstu.edu::3e4de2dd-c438-4e92-a8e7-c5110dc1a99a" providerId="AD" clId="Web-{DAAEB420-699B-FF0B-0D77-2A1EC58FC39B}" dt="2021-11-08T00:08:34.821" v="279"/>
          <ac:graphicFrameMkLst>
            <pc:docMk/>
            <pc:sldMk cId="391056009" sldId="284"/>
            <ac:graphicFrameMk id="4" creationId="{0D2BD8E6-776A-48D6-BB08-2DFAC0BA0445}"/>
          </ac:graphicFrameMkLst>
        </pc:graphicFrameChg>
        <pc:graphicFrameChg chg="add mod modGraphic">
          <ac:chgData name="Freburg, Daniel" userId="S::djfrebu@ilstu.edu::3e4de2dd-c438-4e92-a8e7-c5110dc1a99a" providerId="AD" clId="Web-{DAAEB420-699B-FF0B-0D77-2A1EC58FC39B}" dt="2021-11-08T00:14:55.132" v="409"/>
          <ac:graphicFrameMkLst>
            <pc:docMk/>
            <pc:sldMk cId="391056009" sldId="284"/>
            <ac:graphicFrameMk id="5" creationId="{2B106758-3301-4BFB-8193-54AECD142B53}"/>
          </ac:graphicFrameMkLst>
        </pc:graphicFrameChg>
      </pc:sldChg>
      <pc:sldChg chg="addSp delSp modSp add replId">
        <pc:chgData name="Freburg, Daniel" userId="S::djfrebu@ilstu.edu::3e4de2dd-c438-4e92-a8e7-c5110dc1a99a" providerId="AD" clId="Web-{DAAEB420-699B-FF0B-0D77-2A1EC58FC39B}" dt="2021-11-08T00:15:12.587" v="414"/>
        <pc:sldMkLst>
          <pc:docMk/>
          <pc:sldMk cId="2298390553" sldId="285"/>
        </pc:sldMkLst>
        <pc:graphicFrameChg chg="del">
          <ac:chgData name="Freburg, Daniel" userId="S::djfrebu@ilstu.edu::3e4de2dd-c438-4e92-a8e7-c5110dc1a99a" providerId="AD" clId="Web-{DAAEB420-699B-FF0B-0D77-2A1EC58FC39B}" dt="2021-11-08T00:11:05.117" v="349"/>
          <ac:graphicFrameMkLst>
            <pc:docMk/>
            <pc:sldMk cId="2298390553" sldId="285"/>
            <ac:graphicFrameMk id="4" creationId="{0D2BD8E6-776A-48D6-BB08-2DFAC0BA0445}"/>
          </ac:graphicFrameMkLst>
        </pc:graphicFrameChg>
        <pc:graphicFrameChg chg="add mod modGraphic">
          <ac:chgData name="Freburg, Daniel" userId="S::djfrebu@ilstu.edu::3e4de2dd-c438-4e92-a8e7-c5110dc1a99a" providerId="AD" clId="Web-{DAAEB420-699B-FF0B-0D77-2A1EC58FC39B}" dt="2021-11-08T00:15:12.587" v="414"/>
          <ac:graphicFrameMkLst>
            <pc:docMk/>
            <pc:sldMk cId="2298390553" sldId="285"/>
            <ac:graphicFrameMk id="5" creationId="{C342D977-5FF8-4D92-B655-41A799F0CCE5}"/>
          </ac:graphicFrameMkLst>
        </pc:graphicFrameChg>
      </pc:sldChg>
      <pc:sldChg chg="addSp delSp modSp add replId">
        <pc:chgData name="Freburg, Daniel" userId="S::djfrebu@ilstu.edu::3e4de2dd-c438-4e92-a8e7-c5110dc1a99a" providerId="AD" clId="Web-{DAAEB420-699B-FF0B-0D77-2A1EC58FC39B}" dt="2021-11-08T00:40:37.145" v="876"/>
        <pc:sldMkLst>
          <pc:docMk/>
          <pc:sldMk cId="3376931314" sldId="286"/>
        </pc:sldMkLst>
        <pc:graphicFrameChg chg="del mod modGraphic">
          <ac:chgData name="Freburg, Daniel" userId="S::djfrebu@ilstu.edu::3e4de2dd-c438-4e92-a8e7-c5110dc1a99a" providerId="AD" clId="Web-{DAAEB420-699B-FF0B-0D77-2A1EC58FC39B}" dt="2021-11-08T00:15:47.319" v="415"/>
          <ac:graphicFrameMkLst>
            <pc:docMk/>
            <pc:sldMk cId="3376931314" sldId="286"/>
            <ac:graphicFrameMk id="4" creationId="{0D2BD8E6-776A-48D6-BB08-2DFAC0BA0445}"/>
          </ac:graphicFrameMkLst>
        </pc:graphicFrameChg>
        <pc:graphicFrameChg chg="add mod modGraphic">
          <ac:chgData name="Freburg, Daniel" userId="S::djfrebu@ilstu.edu::3e4de2dd-c438-4e92-a8e7-c5110dc1a99a" providerId="AD" clId="Web-{DAAEB420-699B-FF0B-0D77-2A1EC58FC39B}" dt="2021-11-08T00:40:37.145" v="876"/>
          <ac:graphicFrameMkLst>
            <pc:docMk/>
            <pc:sldMk cId="3376931314" sldId="286"/>
            <ac:graphicFrameMk id="5" creationId="{CA4CF51E-3382-4B5E-885A-554A996A8AE1}"/>
          </ac:graphicFrameMkLst>
        </pc:graphicFrameChg>
      </pc:sldChg>
      <pc:sldChg chg="addSp delSp add del replId">
        <pc:chgData name="Freburg, Daniel" userId="S::djfrebu@ilstu.edu::3e4de2dd-c438-4e92-a8e7-c5110dc1a99a" providerId="AD" clId="Web-{DAAEB420-699B-FF0B-0D77-2A1EC58FC39B}" dt="2021-11-08T00:19:32.318" v="458"/>
        <pc:sldMkLst>
          <pc:docMk/>
          <pc:sldMk cId="1766847862" sldId="287"/>
        </pc:sldMkLst>
        <pc:spChg chg="add">
          <ac:chgData name="Freburg, Daniel" userId="S::djfrebu@ilstu.edu::3e4de2dd-c438-4e92-a8e7-c5110dc1a99a" providerId="AD" clId="Web-{DAAEB420-699B-FF0B-0D77-2A1EC58FC39B}" dt="2021-11-08T00:19:23.678" v="457"/>
          <ac:spMkLst>
            <pc:docMk/>
            <pc:sldMk cId="1766847862" sldId="287"/>
            <ac:spMk id="3" creationId="{B3BA67EC-7C85-4646-86FB-98BB89ACF6FE}"/>
          </ac:spMkLst>
        </pc:spChg>
        <pc:graphicFrameChg chg="del">
          <ac:chgData name="Freburg, Daniel" userId="S::djfrebu@ilstu.edu::3e4de2dd-c438-4e92-a8e7-c5110dc1a99a" providerId="AD" clId="Web-{DAAEB420-699B-FF0B-0D77-2A1EC58FC39B}" dt="2021-11-08T00:18:20.147" v="456"/>
          <ac:graphicFrameMkLst>
            <pc:docMk/>
            <pc:sldMk cId="1766847862" sldId="287"/>
            <ac:graphicFrameMk id="4" creationId="{0D2BD8E6-776A-48D6-BB08-2DFAC0BA0445}"/>
          </ac:graphicFrameMkLst>
        </pc:graphicFrameChg>
      </pc:sldChg>
      <pc:sldChg chg="addSp delSp modSp add replId">
        <pc:chgData name="Freburg, Daniel" userId="S::djfrebu@ilstu.edu::3e4de2dd-c438-4e92-a8e7-c5110dc1a99a" providerId="AD" clId="Web-{DAAEB420-699B-FF0B-0D77-2A1EC58FC39B}" dt="2021-11-08T00:20:55.802" v="483" actId="20577"/>
        <pc:sldMkLst>
          <pc:docMk/>
          <pc:sldMk cId="3858257293" sldId="287"/>
        </pc:sldMkLst>
        <pc:spChg chg="mod">
          <ac:chgData name="Freburg, Daniel" userId="S::djfrebu@ilstu.edu::3e4de2dd-c438-4e92-a8e7-c5110dc1a99a" providerId="AD" clId="Web-{DAAEB420-699B-FF0B-0D77-2A1EC58FC39B}" dt="2021-11-08T00:20:55.802" v="483" actId="20577"/>
          <ac:spMkLst>
            <pc:docMk/>
            <pc:sldMk cId="3858257293" sldId="287"/>
            <ac:spMk id="2" creationId="{C3572C5C-5858-4A7A-9952-054B1766009D}"/>
          </ac:spMkLst>
        </pc:spChg>
        <pc:spChg chg="add del">
          <ac:chgData name="Freburg, Daniel" userId="S::djfrebu@ilstu.edu::3e4de2dd-c438-4e92-a8e7-c5110dc1a99a" providerId="AD" clId="Web-{DAAEB420-699B-FF0B-0D77-2A1EC58FC39B}" dt="2021-11-08T00:20:48.146" v="479"/>
          <ac:spMkLst>
            <pc:docMk/>
            <pc:sldMk cId="3858257293" sldId="287"/>
            <ac:spMk id="3" creationId="{7F1C5BDC-FB6F-477D-8CA1-3B62B9B5478B}"/>
          </ac:spMkLst>
        </pc:spChg>
        <pc:graphicFrameChg chg="del mod modGraphic">
          <ac:chgData name="Freburg, Daniel" userId="S::djfrebu@ilstu.edu::3e4de2dd-c438-4e92-a8e7-c5110dc1a99a" providerId="AD" clId="Web-{DAAEB420-699B-FF0B-0D77-2A1EC58FC39B}" dt="2021-11-08T00:20:17.568" v="466"/>
          <ac:graphicFrameMkLst>
            <pc:docMk/>
            <pc:sldMk cId="3858257293" sldId="287"/>
            <ac:graphicFrameMk id="5" creationId="{CA4CF51E-3382-4B5E-885A-554A996A8AE1}"/>
          </ac:graphicFrameMkLst>
        </pc:graphicFrameChg>
      </pc:sldChg>
      <pc:sldChg chg="delSp modSp add replId">
        <pc:chgData name="Freburg, Daniel" userId="S::djfrebu@ilstu.edu::3e4de2dd-c438-4e92-a8e7-c5110dc1a99a" providerId="AD" clId="Web-{DAAEB420-699B-FF0B-0D77-2A1EC58FC39B}" dt="2021-11-08T00:20:40.365" v="477" actId="20577"/>
        <pc:sldMkLst>
          <pc:docMk/>
          <pc:sldMk cId="1055629422" sldId="288"/>
        </pc:sldMkLst>
        <pc:spChg chg="mod">
          <ac:chgData name="Freburg, Daniel" userId="S::djfrebu@ilstu.edu::3e4de2dd-c438-4e92-a8e7-c5110dc1a99a" providerId="AD" clId="Web-{DAAEB420-699B-FF0B-0D77-2A1EC58FC39B}" dt="2021-11-08T00:20:40.365" v="477" actId="20577"/>
          <ac:spMkLst>
            <pc:docMk/>
            <pc:sldMk cId="1055629422" sldId="288"/>
            <ac:spMk id="2" creationId="{C3572C5C-5858-4A7A-9952-054B1766009D}"/>
          </ac:spMkLst>
        </pc:spChg>
        <pc:graphicFrameChg chg="del">
          <ac:chgData name="Freburg, Daniel" userId="S::djfrebu@ilstu.edu::3e4de2dd-c438-4e92-a8e7-c5110dc1a99a" providerId="AD" clId="Web-{DAAEB420-699B-FF0B-0D77-2A1EC58FC39B}" dt="2021-11-08T00:20:29.771" v="469"/>
          <ac:graphicFrameMkLst>
            <pc:docMk/>
            <pc:sldMk cId="1055629422" sldId="288"/>
            <ac:graphicFrameMk id="5" creationId="{CA4CF51E-3382-4B5E-885A-554A996A8AE1}"/>
          </ac:graphicFrameMkLst>
        </pc:graphicFrameChg>
      </pc:sldChg>
    </pc:docChg>
  </pc:docChgLst>
  <pc:docChgLst>
    <pc:chgData name="Konda, Pranavi" userId="S::pkonda1@ilstu.edu::1553727e-a052-4bbe-b3e2-5dfcf8d12be4" providerId="AD" clId="Web-{F255ACA1-9BD9-4F65-A9E5-ED0DDDFDC3DC}"/>
    <pc:docChg chg="modSld">
      <pc:chgData name="Konda, Pranavi" userId="S::pkonda1@ilstu.edu::1553727e-a052-4bbe-b3e2-5dfcf8d12be4" providerId="AD" clId="Web-{F255ACA1-9BD9-4F65-A9E5-ED0DDDFDC3DC}" dt="2021-10-31T18:57:51.377" v="7" actId="20577"/>
      <pc:docMkLst>
        <pc:docMk/>
      </pc:docMkLst>
      <pc:sldChg chg="modSp">
        <pc:chgData name="Konda, Pranavi" userId="S::pkonda1@ilstu.edu::1553727e-a052-4bbe-b3e2-5dfcf8d12be4" providerId="AD" clId="Web-{F255ACA1-9BD9-4F65-A9E5-ED0DDDFDC3DC}" dt="2021-10-31T18:57:51.377" v="7" actId="20577"/>
        <pc:sldMkLst>
          <pc:docMk/>
          <pc:sldMk cId="109857222" sldId="256"/>
        </pc:sldMkLst>
        <pc:spChg chg="mod">
          <ac:chgData name="Konda, Pranavi" userId="S::pkonda1@ilstu.edu::1553727e-a052-4bbe-b3e2-5dfcf8d12be4" providerId="AD" clId="Web-{F255ACA1-9BD9-4F65-A9E5-ED0DDDFDC3DC}" dt="2021-10-31T18:57:51.377" v="7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Freburg, Daniel" userId="S::djfrebu@ilstu.edu::3e4de2dd-c438-4e92-a8e7-c5110dc1a99a" providerId="AD" clId="Web-{86A11F7D-8426-4934-F166-C7E1F058B8B0}"/>
    <pc:docChg chg="modSld">
      <pc:chgData name="Freburg, Daniel" userId="S::djfrebu@ilstu.edu::3e4de2dd-c438-4e92-a8e7-c5110dc1a99a" providerId="AD" clId="Web-{86A11F7D-8426-4934-F166-C7E1F058B8B0}" dt="2021-11-10T04:02:45.851" v="246"/>
      <pc:docMkLst>
        <pc:docMk/>
      </pc:docMkLst>
      <pc:sldChg chg="modSp">
        <pc:chgData name="Freburg, Daniel" userId="S::djfrebu@ilstu.edu::3e4de2dd-c438-4e92-a8e7-c5110dc1a99a" providerId="AD" clId="Web-{86A11F7D-8426-4934-F166-C7E1F058B8B0}" dt="2021-11-10T01:47:00.660" v="57" actId="20577"/>
        <pc:sldMkLst>
          <pc:docMk/>
          <pc:sldMk cId="1931697140" sldId="257"/>
        </pc:sldMkLst>
        <pc:spChg chg="mod">
          <ac:chgData name="Freburg, Daniel" userId="S::djfrebu@ilstu.edu::3e4de2dd-c438-4e92-a8e7-c5110dc1a99a" providerId="AD" clId="Web-{86A11F7D-8426-4934-F166-C7E1F058B8B0}" dt="2021-11-10T01:47:00.660" v="57" actId="20577"/>
          <ac:spMkLst>
            <pc:docMk/>
            <pc:sldMk cId="1931697140" sldId="257"/>
            <ac:spMk id="3" creationId="{011F5996-8D7B-4021-9F0F-174CC8683F08}"/>
          </ac:spMkLst>
        </pc:spChg>
      </pc:sldChg>
      <pc:sldChg chg="modSp">
        <pc:chgData name="Freburg, Daniel" userId="S::djfrebu@ilstu.edu::3e4de2dd-c438-4e92-a8e7-c5110dc1a99a" providerId="AD" clId="Web-{86A11F7D-8426-4934-F166-C7E1F058B8B0}" dt="2021-11-10T01:44:15.536" v="32"/>
        <pc:sldMkLst>
          <pc:docMk/>
          <pc:sldMk cId="464480050" sldId="261"/>
        </pc:sldMkLst>
        <pc:graphicFrameChg chg="mod modGraphic">
          <ac:chgData name="Freburg, Daniel" userId="S::djfrebu@ilstu.edu::3e4de2dd-c438-4e92-a8e7-c5110dc1a99a" providerId="AD" clId="Web-{86A11F7D-8426-4934-F166-C7E1F058B8B0}" dt="2021-11-10T01:43:11.021" v="12"/>
          <ac:graphicFrameMkLst>
            <pc:docMk/>
            <pc:sldMk cId="464480050" sldId="261"/>
            <ac:graphicFrameMk id="4" creationId="{C06224E4-DCBD-4854-B179-C752D3C32191}"/>
          </ac:graphicFrameMkLst>
        </pc:graphicFrameChg>
        <pc:graphicFrameChg chg="mod modGraphic">
          <ac:chgData name="Freburg, Daniel" userId="S::djfrebu@ilstu.edu::3e4de2dd-c438-4e92-a8e7-c5110dc1a99a" providerId="AD" clId="Web-{86A11F7D-8426-4934-F166-C7E1F058B8B0}" dt="2021-11-10T01:44:15.536" v="32"/>
          <ac:graphicFrameMkLst>
            <pc:docMk/>
            <pc:sldMk cId="464480050" sldId="261"/>
            <ac:graphicFrameMk id="6" creationId="{AFB0E991-660B-4EF8-8AB4-07F15D684CCF}"/>
          </ac:graphicFrameMkLst>
        </pc:graphicFrameChg>
      </pc:sldChg>
      <pc:sldChg chg="modSp">
        <pc:chgData name="Freburg, Daniel" userId="S::djfrebu@ilstu.edu::3e4de2dd-c438-4e92-a8e7-c5110dc1a99a" providerId="AD" clId="Web-{86A11F7D-8426-4934-F166-C7E1F058B8B0}" dt="2021-11-10T01:41:26.834" v="5"/>
        <pc:sldMkLst>
          <pc:docMk/>
          <pc:sldMk cId="285023140" sldId="263"/>
        </pc:sldMkLst>
        <pc:graphicFrameChg chg="mod modGraphic">
          <ac:chgData name="Freburg, Daniel" userId="S::djfrebu@ilstu.edu::3e4de2dd-c438-4e92-a8e7-c5110dc1a99a" providerId="AD" clId="Web-{86A11F7D-8426-4934-F166-C7E1F058B8B0}" dt="2021-11-10T01:41:26.834" v="5"/>
          <ac:graphicFrameMkLst>
            <pc:docMk/>
            <pc:sldMk cId="285023140" sldId="263"/>
            <ac:graphicFrameMk id="4" creationId="{99CAC9C2-88CC-4E78-ADAD-864DAB089458}"/>
          </ac:graphicFrameMkLst>
        </pc:graphicFrameChg>
      </pc:sldChg>
      <pc:sldChg chg="modSp">
        <pc:chgData name="Freburg, Daniel" userId="S::djfrebu@ilstu.edu::3e4de2dd-c438-4e92-a8e7-c5110dc1a99a" providerId="AD" clId="Web-{86A11F7D-8426-4934-F166-C7E1F058B8B0}" dt="2021-11-10T01:42:29.209" v="8" actId="1076"/>
        <pc:sldMkLst>
          <pc:docMk/>
          <pc:sldMk cId="1493437270" sldId="265"/>
        </pc:sldMkLst>
        <pc:graphicFrameChg chg="mod modGraphic">
          <ac:chgData name="Freburg, Daniel" userId="S::djfrebu@ilstu.edu::3e4de2dd-c438-4e92-a8e7-c5110dc1a99a" providerId="AD" clId="Web-{86A11F7D-8426-4934-F166-C7E1F058B8B0}" dt="2021-11-10T01:42:23.584" v="7"/>
          <ac:graphicFrameMkLst>
            <pc:docMk/>
            <pc:sldMk cId="1493437270" sldId="265"/>
            <ac:graphicFrameMk id="4" creationId="{1B9F62AB-3657-4B16-BFA3-D39553DD7EEC}"/>
          </ac:graphicFrameMkLst>
        </pc:graphicFrameChg>
        <pc:graphicFrameChg chg="mod">
          <ac:chgData name="Freburg, Daniel" userId="S::djfrebu@ilstu.edu::3e4de2dd-c438-4e92-a8e7-c5110dc1a99a" providerId="AD" clId="Web-{86A11F7D-8426-4934-F166-C7E1F058B8B0}" dt="2021-11-10T01:42:29.209" v="8" actId="1076"/>
          <ac:graphicFrameMkLst>
            <pc:docMk/>
            <pc:sldMk cId="1493437270" sldId="265"/>
            <ac:graphicFrameMk id="32" creationId="{33985ABF-ECCC-4A92-B66E-10CA149701EB}"/>
          </ac:graphicFrameMkLst>
        </pc:graphicFrameChg>
      </pc:sldChg>
      <pc:sldChg chg="modSp">
        <pc:chgData name="Freburg, Daniel" userId="S::djfrebu@ilstu.edu::3e4de2dd-c438-4e92-a8e7-c5110dc1a99a" providerId="AD" clId="Web-{86A11F7D-8426-4934-F166-C7E1F058B8B0}" dt="2021-11-10T01:57:05.498" v="137"/>
        <pc:sldMkLst>
          <pc:docMk/>
          <pc:sldMk cId="3513016841" sldId="266"/>
        </pc:sldMkLst>
        <pc:graphicFrameChg chg="mod modGraphic">
          <ac:chgData name="Freburg, Daniel" userId="S::djfrebu@ilstu.edu::3e4de2dd-c438-4e92-a8e7-c5110dc1a99a" providerId="AD" clId="Web-{86A11F7D-8426-4934-F166-C7E1F058B8B0}" dt="2021-11-10T01:57:05.498" v="137"/>
          <ac:graphicFrameMkLst>
            <pc:docMk/>
            <pc:sldMk cId="3513016841" sldId="266"/>
            <ac:graphicFrameMk id="4" creationId="{0D2BD8E6-776A-48D6-BB08-2DFAC0BA0445}"/>
          </ac:graphicFrameMkLst>
        </pc:graphicFrameChg>
      </pc:sldChg>
      <pc:sldChg chg="addSp delSp modSp">
        <pc:chgData name="Freburg, Daniel" userId="S::djfrebu@ilstu.edu::3e4de2dd-c438-4e92-a8e7-c5110dc1a99a" providerId="AD" clId="Web-{86A11F7D-8426-4934-F166-C7E1F058B8B0}" dt="2021-11-10T03:46:11.178" v="239" actId="14100"/>
        <pc:sldMkLst>
          <pc:docMk/>
          <pc:sldMk cId="1731523700" sldId="268"/>
        </pc:sldMkLst>
        <pc:spChg chg="add del">
          <ac:chgData name="Freburg, Daniel" userId="S::djfrebu@ilstu.edu::3e4de2dd-c438-4e92-a8e7-c5110dc1a99a" providerId="AD" clId="Web-{86A11F7D-8426-4934-F166-C7E1F058B8B0}" dt="2021-11-10T03:45:33.771" v="233"/>
          <ac:spMkLst>
            <pc:docMk/>
            <pc:sldMk cId="1731523700" sldId="268"/>
            <ac:spMk id="3" creationId="{B79EC0E6-8469-4C13-806E-1780E2CBA715}"/>
          </ac:spMkLst>
        </pc:spChg>
        <pc:picChg chg="add mod">
          <ac:chgData name="Freburg, Daniel" userId="S::djfrebu@ilstu.edu::3e4de2dd-c438-4e92-a8e7-c5110dc1a99a" providerId="AD" clId="Web-{86A11F7D-8426-4934-F166-C7E1F058B8B0}" dt="2021-11-10T03:46:11.178" v="239" actId="14100"/>
          <ac:picMkLst>
            <pc:docMk/>
            <pc:sldMk cId="1731523700" sldId="268"/>
            <ac:picMk id="4" creationId="{FBE54E19-67A1-4EED-A9D6-3D022EE2CE13}"/>
          </ac:picMkLst>
        </pc:picChg>
      </pc:sldChg>
      <pc:sldChg chg="modSp">
        <pc:chgData name="Freburg, Daniel" userId="S::djfrebu@ilstu.edu::3e4de2dd-c438-4e92-a8e7-c5110dc1a99a" providerId="AD" clId="Web-{86A11F7D-8426-4934-F166-C7E1F058B8B0}" dt="2021-11-10T04:01:26.851" v="245" actId="20577"/>
        <pc:sldMkLst>
          <pc:docMk/>
          <pc:sldMk cId="1643367937" sldId="269"/>
        </pc:sldMkLst>
        <pc:spChg chg="mod">
          <ac:chgData name="Freburg, Daniel" userId="S::djfrebu@ilstu.edu::3e4de2dd-c438-4e92-a8e7-c5110dc1a99a" providerId="AD" clId="Web-{86A11F7D-8426-4934-F166-C7E1F058B8B0}" dt="2021-11-10T01:46:02.582" v="41" actId="20577"/>
          <ac:spMkLst>
            <pc:docMk/>
            <pc:sldMk cId="1643367937" sldId="269"/>
            <ac:spMk id="2" creationId="{DD57A497-92D8-48E5-9B5B-1085225F99BA}"/>
          </ac:spMkLst>
        </pc:spChg>
        <pc:spChg chg="mod">
          <ac:chgData name="Freburg, Daniel" userId="S::djfrebu@ilstu.edu::3e4de2dd-c438-4e92-a8e7-c5110dc1a99a" providerId="AD" clId="Web-{86A11F7D-8426-4934-F166-C7E1F058B8B0}" dt="2021-11-10T04:01:26.851" v="245" actId="20577"/>
          <ac:spMkLst>
            <pc:docMk/>
            <pc:sldMk cId="1643367937" sldId="269"/>
            <ac:spMk id="3" creationId="{E265ACBB-D311-4F79-BBFD-F5457D928FD2}"/>
          </ac:spMkLst>
        </pc:spChg>
      </pc:sldChg>
      <pc:sldChg chg="addSp">
        <pc:chgData name="Freburg, Daniel" userId="S::djfrebu@ilstu.edu::3e4de2dd-c438-4e92-a8e7-c5110dc1a99a" providerId="AD" clId="Web-{86A11F7D-8426-4934-F166-C7E1F058B8B0}" dt="2021-11-10T04:02:45.851" v="246"/>
        <pc:sldMkLst>
          <pc:docMk/>
          <pc:sldMk cId="2757288518" sldId="277"/>
        </pc:sldMkLst>
        <pc:spChg chg="add">
          <ac:chgData name="Freburg, Daniel" userId="S::djfrebu@ilstu.edu::3e4de2dd-c438-4e92-a8e7-c5110dc1a99a" providerId="AD" clId="Web-{86A11F7D-8426-4934-F166-C7E1F058B8B0}" dt="2021-11-10T04:02:45.851" v="246"/>
          <ac:spMkLst>
            <pc:docMk/>
            <pc:sldMk cId="2757288518" sldId="277"/>
            <ac:spMk id="4" creationId="{2DBB4B6D-3006-4BAF-A136-B0DAF49F7808}"/>
          </ac:spMkLst>
        </pc:spChg>
      </pc:sldChg>
      <pc:sldChg chg="modSp">
        <pc:chgData name="Freburg, Daniel" userId="S::djfrebu@ilstu.edu::3e4de2dd-c438-4e92-a8e7-c5110dc1a99a" providerId="AD" clId="Web-{86A11F7D-8426-4934-F166-C7E1F058B8B0}" dt="2021-11-10T01:58:30.607" v="215"/>
        <pc:sldMkLst>
          <pc:docMk/>
          <pc:sldMk cId="3905538575" sldId="283"/>
        </pc:sldMkLst>
        <pc:graphicFrameChg chg="mod modGraphic">
          <ac:chgData name="Freburg, Daniel" userId="S::djfrebu@ilstu.edu::3e4de2dd-c438-4e92-a8e7-c5110dc1a99a" providerId="AD" clId="Web-{86A11F7D-8426-4934-F166-C7E1F058B8B0}" dt="2021-11-10T01:58:30.607" v="215"/>
          <ac:graphicFrameMkLst>
            <pc:docMk/>
            <pc:sldMk cId="3905538575" sldId="283"/>
            <ac:graphicFrameMk id="32" creationId="{175CC505-A036-43A8-BE55-643C08520C7F}"/>
          </ac:graphicFrameMkLst>
        </pc:graphicFrameChg>
      </pc:sldChg>
      <pc:sldChg chg="modSp">
        <pc:chgData name="Freburg, Daniel" userId="S::djfrebu@ilstu.edu::3e4de2dd-c438-4e92-a8e7-c5110dc1a99a" providerId="AD" clId="Web-{86A11F7D-8426-4934-F166-C7E1F058B8B0}" dt="2021-11-10T01:57:27.357" v="163"/>
        <pc:sldMkLst>
          <pc:docMk/>
          <pc:sldMk cId="391056009" sldId="284"/>
        </pc:sldMkLst>
        <pc:graphicFrameChg chg="mod modGraphic">
          <ac:chgData name="Freburg, Daniel" userId="S::djfrebu@ilstu.edu::3e4de2dd-c438-4e92-a8e7-c5110dc1a99a" providerId="AD" clId="Web-{86A11F7D-8426-4934-F166-C7E1F058B8B0}" dt="2021-11-10T01:57:27.357" v="163"/>
          <ac:graphicFrameMkLst>
            <pc:docMk/>
            <pc:sldMk cId="391056009" sldId="284"/>
            <ac:graphicFrameMk id="5" creationId="{2B106758-3301-4BFB-8193-54AECD142B53}"/>
          </ac:graphicFrameMkLst>
        </pc:graphicFrameChg>
      </pc:sldChg>
      <pc:sldChg chg="modSp">
        <pc:chgData name="Freburg, Daniel" userId="S::djfrebu@ilstu.edu::3e4de2dd-c438-4e92-a8e7-c5110dc1a99a" providerId="AD" clId="Web-{86A11F7D-8426-4934-F166-C7E1F058B8B0}" dt="2021-11-10T01:58:53.091" v="223"/>
        <pc:sldMkLst>
          <pc:docMk/>
          <pc:sldMk cId="2298390553" sldId="285"/>
        </pc:sldMkLst>
        <pc:graphicFrameChg chg="mod modGraphic">
          <ac:chgData name="Freburg, Daniel" userId="S::djfrebu@ilstu.edu::3e4de2dd-c438-4e92-a8e7-c5110dc1a99a" providerId="AD" clId="Web-{86A11F7D-8426-4934-F166-C7E1F058B8B0}" dt="2021-11-10T01:58:53.091" v="223"/>
          <ac:graphicFrameMkLst>
            <pc:docMk/>
            <pc:sldMk cId="2298390553" sldId="285"/>
            <ac:graphicFrameMk id="5" creationId="{C342D977-5FF8-4D92-B655-41A799F0CCE5}"/>
          </ac:graphicFrameMkLst>
        </pc:graphicFrameChg>
      </pc:sldChg>
      <pc:sldChg chg="modSp">
        <pc:chgData name="Freburg, Daniel" userId="S::djfrebu@ilstu.edu::3e4de2dd-c438-4e92-a8e7-c5110dc1a99a" providerId="AD" clId="Web-{86A11F7D-8426-4934-F166-C7E1F058B8B0}" dt="2021-11-10T01:59:04.513" v="231"/>
        <pc:sldMkLst>
          <pc:docMk/>
          <pc:sldMk cId="3376931314" sldId="286"/>
        </pc:sldMkLst>
        <pc:graphicFrameChg chg="mod modGraphic">
          <ac:chgData name="Freburg, Daniel" userId="S::djfrebu@ilstu.edu::3e4de2dd-c438-4e92-a8e7-c5110dc1a99a" providerId="AD" clId="Web-{86A11F7D-8426-4934-F166-C7E1F058B8B0}" dt="2021-11-10T01:59:04.513" v="231"/>
          <ac:graphicFrameMkLst>
            <pc:docMk/>
            <pc:sldMk cId="3376931314" sldId="286"/>
            <ac:graphicFrameMk id="5" creationId="{CA4CF51E-3382-4B5E-885A-554A996A8AE1}"/>
          </ac:graphicFrameMkLst>
        </pc:graphicFrameChg>
      </pc:sldChg>
    </pc:docChg>
  </pc:docChgLst>
  <pc:docChgLst>
    <pc:chgData name="Freburg, Daniel" userId="S::djfrebu@ilstu.edu::3e4de2dd-c438-4e92-a8e7-c5110dc1a99a" providerId="AD" clId="Web-{25AA7105-4E69-F897-9B49-D8719DD3D419}"/>
    <pc:docChg chg="modSld sldOrd">
      <pc:chgData name="Freburg, Daniel" userId="S::djfrebu@ilstu.edu::3e4de2dd-c438-4e92-a8e7-c5110dc1a99a" providerId="AD" clId="Web-{25AA7105-4E69-F897-9B49-D8719DD3D419}" dt="2021-10-30T23:03:05.543" v="760" actId="20577"/>
      <pc:docMkLst>
        <pc:docMk/>
      </pc:docMkLst>
      <pc:sldChg chg="modSp">
        <pc:chgData name="Freburg, Daniel" userId="S::djfrebu@ilstu.edu::3e4de2dd-c438-4e92-a8e7-c5110dc1a99a" providerId="AD" clId="Web-{25AA7105-4E69-F897-9B49-D8719DD3D419}" dt="2021-10-30T22:09:14.372" v="3" actId="20577"/>
        <pc:sldMkLst>
          <pc:docMk/>
          <pc:sldMk cId="109857222" sldId="256"/>
        </pc:sldMkLst>
        <pc:spChg chg="mod">
          <ac:chgData name="Freburg, Daniel" userId="S::djfrebu@ilstu.edu::3e4de2dd-c438-4e92-a8e7-c5110dc1a99a" providerId="AD" clId="Web-{25AA7105-4E69-F897-9B49-D8719DD3D419}" dt="2021-10-30T22:09:14.372" v="3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Freburg, Daniel" userId="S::djfrebu@ilstu.edu::3e4de2dd-c438-4e92-a8e7-c5110dc1a99a" providerId="AD" clId="Web-{25AA7105-4E69-F897-9B49-D8719DD3D419}" dt="2021-10-30T22:33:57.530" v="473" actId="20577"/>
        <pc:sldMkLst>
          <pc:docMk/>
          <pc:sldMk cId="1931697140" sldId="257"/>
        </pc:sldMkLst>
        <pc:spChg chg="mod">
          <ac:chgData name="Freburg, Daniel" userId="S::djfrebu@ilstu.edu::3e4de2dd-c438-4e92-a8e7-c5110dc1a99a" providerId="AD" clId="Web-{25AA7105-4E69-F897-9B49-D8719DD3D419}" dt="2021-10-30T22:33:57.530" v="473" actId="20577"/>
          <ac:spMkLst>
            <pc:docMk/>
            <pc:sldMk cId="1931697140" sldId="257"/>
            <ac:spMk id="2" creationId="{870250E7-5829-48A9-A042-BEDB8D955CED}"/>
          </ac:spMkLst>
        </pc:spChg>
        <pc:spChg chg="mod">
          <ac:chgData name="Freburg, Daniel" userId="S::djfrebu@ilstu.edu::3e4de2dd-c438-4e92-a8e7-c5110dc1a99a" providerId="AD" clId="Web-{25AA7105-4E69-F897-9B49-D8719DD3D419}" dt="2021-10-30T22:29:54.953" v="387" actId="14100"/>
          <ac:spMkLst>
            <pc:docMk/>
            <pc:sldMk cId="1931697140" sldId="257"/>
            <ac:spMk id="3" creationId="{011F5996-8D7B-4021-9F0F-174CC8683F08}"/>
          </ac:spMkLst>
        </pc:spChg>
      </pc:sldChg>
      <pc:sldChg chg="addSp delSp modSp">
        <pc:chgData name="Freburg, Daniel" userId="S::djfrebu@ilstu.edu::3e4de2dd-c438-4e92-a8e7-c5110dc1a99a" providerId="AD" clId="Web-{25AA7105-4E69-F897-9B49-D8719DD3D419}" dt="2021-10-30T22:41:10.498" v="497" actId="20577"/>
        <pc:sldMkLst>
          <pc:docMk/>
          <pc:sldMk cId="3672159962" sldId="258"/>
        </pc:sldMkLst>
        <pc:spChg chg="mod">
          <ac:chgData name="Freburg, Daniel" userId="S::djfrebu@ilstu.edu::3e4de2dd-c438-4e92-a8e7-c5110dc1a99a" providerId="AD" clId="Web-{25AA7105-4E69-F897-9B49-D8719DD3D419}" dt="2021-10-30T22:41:10.498" v="497" actId="20577"/>
          <ac:spMkLst>
            <pc:docMk/>
            <pc:sldMk cId="3672159962" sldId="258"/>
            <ac:spMk id="2" creationId="{807277D8-5DEF-4006-BC46-3883E69D4DF7}"/>
          </ac:spMkLst>
        </pc:spChg>
        <pc:spChg chg="add del mod">
          <ac:chgData name="Freburg, Daniel" userId="S::djfrebu@ilstu.edu::3e4de2dd-c438-4e92-a8e7-c5110dc1a99a" providerId="AD" clId="Web-{25AA7105-4E69-F897-9B49-D8719DD3D419}" dt="2021-10-30T22:10:22.997" v="24"/>
          <ac:spMkLst>
            <pc:docMk/>
            <pc:sldMk cId="3672159962" sldId="258"/>
            <ac:spMk id="5" creationId="{E5BE5EC3-5CE0-4185-A485-5DBE5A9DA7C1}"/>
          </ac:spMkLst>
        </pc:spChg>
        <pc:graphicFrameChg chg="add mod modGraphic">
          <ac:chgData name="Freburg, Daniel" userId="S::djfrebu@ilstu.edu::3e4de2dd-c438-4e92-a8e7-c5110dc1a99a" providerId="AD" clId="Web-{25AA7105-4E69-F897-9B49-D8719DD3D419}" dt="2021-10-30T22:14:06.387" v="253"/>
          <ac:graphicFrameMkLst>
            <pc:docMk/>
            <pc:sldMk cId="3672159962" sldId="258"/>
            <ac:graphicFrameMk id="7" creationId="{8C05EF44-8545-4E8A-B4B0-F9A1D8633227}"/>
          </ac:graphicFrameMkLst>
        </pc:graphicFrameChg>
        <pc:picChg chg="del">
          <ac:chgData name="Freburg, Daniel" userId="S::djfrebu@ilstu.edu::3e4de2dd-c438-4e92-a8e7-c5110dc1a99a" providerId="AD" clId="Web-{25AA7105-4E69-F897-9B49-D8719DD3D419}" dt="2021-10-30T22:09:53.825" v="23"/>
          <ac:picMkLst>
            <pc:docMk/>
            <pc:sldMk cId="3672159962" sldId="258"/>
            <ac:picMk id="3" creationId="{315AF460-8A66-4610-942A-C92A0E6E945B}"/>
          </ac:picMkLst>
        </pc:picChg>
      </pc:sldChg>
      <pc:sldChg chg="modSp">
        <pc:chgData name="Freburg, Daniel" userId="S::djfrebu@ilstu.edu::3e4de2dd-c438-4e92-a8e7-c5110dc1a99a" providerId="AD" clId="Web-{25AA7105-4E69-F897-9B49-D8719DD3D419}" dt="2021-10-30T22:18:22.171" v="345"/>
        <pc:sldMkLst>
          <pc:docMk/>
          <pc:sldMk cId="4062311869" sldId="259"/>
        </pc:sldMkLst>
        <pc:graphicFrameChg chg="mod modGraphic">
          <ac:chgData name="Freburg, Daniel" userId="S::djfrebu@ilstu.edu::3e4de2dd-c438-4e92-a8e7-c5110dc1a99a" providerId="AD" clId="Web-{25AA7105-4E69-F897-9B49-D8719DD3D419}" dt="2021-10-30T22:18:22.171" v="345"/>
          <ac:graphicFrameMkLst>
            <pc:docMk/>
            <pc:sldMk cId="4062311869" sldId="259"/>
            <ac:graphicFrameMk id="5" creationId="{CDF1E375-27F7-4279-BC95-06E068C392AB}"/>
          </ac:graphicFrameMkLst>
        </pc:graphicFrameChg>
      </pc:sldChg>
      <pc:sldChg chg="modSp">
        <pc:chgData name="Freburg, Daniel" userId="S::djfrebu@ilstu.edu::3e4de2dd-c438-4e92-a8e7-c5110dc1a99a" providerId="AD" clId="Web-{25AA7105-4E69-F897-9B49-D8719DD3D419}" dt="2021-10-30T22:22:01.938" v="369"/>
        <pc:sldMkLst>
          <pc:docMk/>
          <pc:sldMk cId="1297931983" sldId="260"/>
        </pc:sldMkLst>
        <pc:graphicFrameChg chg="mod modGraphic">
          <ac:chgData name="Freburg, Daniel" userId="S::djfrebu@ilstu.edu::3e4de2dd-c438-4e92-a8e7-c5110dc1a99a" providerId="AD" clId="Web-{25AA7105-4E69-F897-9B49-D8719DD3D419}" dt="2021-10-30T22:22:01.938" v="369"/>
          <ac:graphicFrameMkLst>
            <pc:docMk/>
            <pc:sldMk cId="1297931983" sldId="260"/>
            <ac:graphicFrameMk id="6" creationId="{23C2E02B-07DA-4E09-9C39-89F7C563CE41}"/>
          </ac:graphicFrameMkLst>
        </pc:graphicFrameChg>
      </pc:sldChg>
      <pc:sldChg chg="addSp delSp modSp ord">
        <pc:chgData name="Freburg, Daniel" userId="S::djfrebu@ilstu.edu::3e4de2dd-c438-4e92-a8e7-c5110dc1a99a" providerId="AD" clId="Web-{25AA7105-4E69-F897-9B49-D8719DD3D419}" dt="2021-10-30T22:58:18.247" v="631"/>
        <pc:sldMkLst>
          <pc:docMk/>
          <pc:sldMk cId="464480050" sldId="261"/>
        </pc:sldMkLst>
        <pc:spChg chg="mod">
          <ac:chgData name="Freburg, Daniel" userId="S::djfrebu@ilstu.edu::3e4de2dd-c438-4e92-a8e7-c5110dc1a99a" providerId="AD" clId="Web-{25AA7105-4E69-F897-9B49-D8719DD3D419}" dt="2021-10-30T22:52:22.170" v="521" actId="1076"/>
          <ac:spMkLst>
            <pc:docMk/>
            <pc:sldMk cId="464480050" sldId="261"/>
            <ac:spMk id="2" creationId="{BE874ECE-3070-45D5-B6BA-009A186F4D28}"/>
          </ac:spMkLst>
        </pc:spChg>
        <pc:graphicFrameChg chg="add mod modGraphic">
          <ac:chgData name="Freburg, Daniel" userId="S::djfrebu@ilstu.edu::3e4de2dd-c438-4e92-a8e7-c5110dc1a99a" providerId="AD" clId="Web-{25AA7105-4E69-F897-9B49-D8719DD3D419}" dt="2021-10-30T22:57:42.013" v="605"/>
          <ac:graphicFrameMkLst>
            <pc:docMk/>
            <pc:sldMk cId="464480050" sldId="261"/>
            <ac:graphicFrameMk id="4" creationId="{C06224E4-DCBD-4854-B179-C752D3C32191}"/>
          </ac:graphicFrameMkLst>
        </pc:graphicFrameChg>
        <pc:graphicFrameChg chg="add mod modGraphic">
          <ac:chgData name="Freburg, Daniel" userId="S::djfrebu@ilstu.edu::3e4de2dd-c438-4e92-a8e7-c5110dc1a99a" providerId="AD" clId="Web-{25AA7105-4E69-F897-9B49-D8719DD3D419}" dt="2021-10-30T22:58:18.247" v="631"/>
          <ac:graphicFrameMkLst>
            <pc:docMk/>
            <pc:sldMk cId="464480050" sldId="261"/>
            <ac:graphicFrameMk id="6" creationId="{AFB0E991-660B-4EF8-8AB4-07F15D684CCF}"/>
          </ac:graphicFrameMkLst>
        </pc:graphicFrameChg>
        <pc:picChg chg="del">
          <ac:chgData name="Freburg, Daniel" userId="S::djfrebu@ilstu.edu::3e4de2dd-c438-4e92-a8e7-c5110dc1a99a" providerId="AD" clId="Web-{25AA7105-4E69-F897-9B49-D8719DD3D419}" dt="2021-10-30T22:14:17.106" v="254"/>
          <ac:picMkLst>
            <pc:docMk/>
            <pc:sldMk cId="464480050" sldId="261"/>
            <ac:picMk id="32" creationId="{C2ACC151-F682-4535-ABD3-AF672E7E046D}"/>
          </ac:picMkLst>
        </pc:picChg>
      </pc:sldChg>
      <pc:sldChg chg="modSp">
        <pc:chgData name="Freburg, Daniel" userId="S::djfrebu@ilstu.edu::3e4de2dd-c438-4e92-a8e7-c5110dc1a99a" providerId="AD" clId="Web-{25AA7105-4E69-F897-9B49-D8719DD3D419}" dt="2021-10-30T22:19:41.610" v="358"/>
        <pc:sldMkLst>
          <pc:docMk/>
          <pc:sldMk cId="285023140" sldId="263"/>
        </pc:sldMkLst>
        <pc:graphicFrameChg chg="mod modGraphic">
          <ac:chgData name="Freburg, Daniel" userId="S::djfrebu@ilstu.edu::3e4de2dd-c438-4e92-a8e7-c5110dc1a99a" providerId="AD" clId="Web-{25AA7105-4E69-F897-9B49-D8719DD3D419}" dt="2021-10-30T22:19:41.610" v="358"/>
          <ac:graphicFrameMkLst>
            <pc:docMk/>
            <pc:sldMk cId="285023140" sldId="263"/>
            <ac:graphicFrameMk id="4" creationId="{99CAC9C2-88CC-4E78-ADAD-864DAB089458}"/>
          </ac:graphicFrameMkLst>
        </pc:graphicFrameChg>
      </pc:sldChg>
      <pc:sldChg chg="addSp delSp modSp">
        <pc:chgData name="Freburg, Daniel" userId="S::djfrebu@ilstu.edu::3e4de2dd-c438-4e92-a8e7-c5110dc1a99a" providerId="AD" clId="Web-{25AA7105-4E69-F897-9B49-D8719DD3D419}" dt="2021-10-30T23:03:05.543" v="760" actId="20577"/>
        <pc:sldMkLst>
          <pc:docMk/>
          <pc:sldMk cId="421338296" sldId="264"/>
        </pc:sldMkLst>
        <pc:spChg chg="del mod">
          <ac:chgData name="Freburg, Daniel" userId="S::djfrebu@ilstu.edu::3e4de2dd-c438-4e92-a8e7-c5110dc1a99a" providerId="AD" clId="Web-{25AA7105-4E69-F897-9B49-D8719DD3D419}" dt="2021-10-30T22:55:48.435" v="568"/>
          <ac:spMkLst>
            <pc:docMk/>
            <pc:sldMk cId="421338296" sldId="264"/>
            <ac:spMk id="2" creationId="{186FF239-112D-4B97-A984-4D9BE758A019}"/>
          </ac:spMkLst>
        </pc:spChg>
        <pc:spChg chg="add del mod">
          <ac:chgData name="Freburg, Daniel" userId="S::djfrebu@ilstu.edu::3e4de2dd-c438-4e92-a8e7-c5110dc1a99a" providerId="AD" clId="Web-{25AA7105-4E69-F897-9B49-D8719DD3D419}" dt="2021-10-30T22:56:10.310" v="572"/>
          <ac:spMkLst>
            <pc:docMk/>
            <pc:sldMk cId="421338296" sldId="264"/>
            <ac:spMk id="5" creationId="{3B8FF0AC-99E0-47DA-9BBC-E07134B8DDF8}"/>
          </ac:spMkLst>
        </pc:spChg>
        <pc:spChg chg="add mod">
          <ac:chgData name="Freburg, Daniel" userId="S::djfrebu@ilstu.edu::3e4de2dd-c438-4e92-a8e7-c5110dc1a99a" providerId="AD" clId="Web-{25AA7105-4E69-F897-9B49-D8719DD3D419}" dt="2021-10-30T23:03:05.543" v="760" actId="20577"/>
          <ac:spMkLst>
            <pc:docMk/>
            <pc:sldMk cId="421338296" sldId="264"/>
            <ac:spMk id="9" creationId="{CB48B1D3-2829-40A2-9E59-557A57D944BF}"/>
          </ac:spMkLst>
        </pc:spChg>
        <pc:graphicFrameChg chg="add del mod">
          <ac:chgData name="Freburg, Daniel" userId="S::djfrebu@ilstu.edu::3e4de2dd-c438-4e92-a8e7-c5110dc1a99a" providerId="AD" clId="Web-{25AA7105-4E69-F897-9B49-D8719DD3D419}" dt="2021-10-30T22:56:04.841" v="571"/>
          <ac:graphicFrameMkLst>
            <pc:docMk/>
            <pc:sldMk cId="421338296" sldId="264"/>
            <ac:graphicFrameMk id="7" creationId="{B31D92D3-63F6-40E8-A845-3CF6A0B8CE24}"/>
          </ac:graphicFrameMkLst>
        </pc:graphicFrameChg>
        <pc:picChg chg="del">
          <ac:chgData name="Freburg, Daniel" userId="S::djfrebu@ilstu.edu::3e4de2dd-c438-4e92-a8e7-c5110dc1a99a" providerId="AD" clId="Web-{25AA7105-4E69-F897-9B49-D8719DD3D419}" dt="2021-10-30T22:14:36.106" v="256"/>
          <ac:picMkLst>
            <pc:docMk/>
            <pc:sldMk cId="421338296" sldId="264"/>
            <ac:picMk id="4" creationId="{D7B78661-5CE3-4D54-B3A0-A2EF36B6228C}"/>
          </ac:picMkLst>
        </pc:picChg>
      </pc:sldChg>
      <pc:sldChg chg="addSp delSp modSp">
        <pc:chgData name="Freburg, Daniel" userId="S::djfrebu@ilstu.edu::3e4de2dd-c438-4e92-a8e7-c5110dc1a99a" providerId="AD" clId="Web-{25AA7105-4E69-F897-9B49-D8719DD3D419}" dt="2021-10-30T23:02:17.465" v="753" actId="1076"/>
        <pc:sldMkLst>
          <pc:docMk/>
          <pc:sldMk cId="1493437270" sldId="265"/>
        </pc:sldMkLst>
        <pc:spChg chg="mod">
          <ac:chgData name="Freburg, Daniel" userId="S::djfrebu@ilstu.edu::3e4de2dd-c438-4e92-a8e7-c5110dc1a99a" providerId="AD" clId="Web-{25AA7105-4E69-F897-9B49-D8719DD3D419}" dt="2021-10-30T22:49:26.608" v="502" actId="20577"/>
          <ac:spMkLst>
            <pc:docMk/>
            <pc:sldMk cId="1493437270" sldId="265"/>
            <ac:spMk id="2" creationId="{53822B53-AAC1-452D-96AE-17DDFC81D2D6}"/>
          </ac:spMkLst>
        </pc:spChg>
        <pc:spChg chg="del mod">
          <ac:chgData name="Freburg, Daniel" userId="S::djfrebu@ilstu.edu::3e4de2dd-c438-4e92-a8e7-c5110dc1a99a" providerId="AD" clId="Web-{25AA7105-4E69-F897-9B49-D8719DD3D419}" dt="2021-10-30T22:49:14.061" v="498"/>
          <ac:spMkLst>
            <pc:docMk/>
            <pc:sldMk cId="1493437270" sldId="265"/>
            <ac:spMk id="3" creationId="{E6B6A4DD-2E7D-4969-BD95-125785028104}"/>
          </ac:spMkLst>
        </pc:spChg>
        <pc:graphicFrameChg chg="add mod modGraphic">
          <ac:chgData name="Freburg, Daniel" userId="S::djfrebu@ilstu.edu::3e4de2dd-c438-4e92-a8e7-c5110dc1a99a" providerId="AD" clId="Web-{25AA7105-4E69-F897-9B49-D8719DD3D419}" dt="2021-10-30T23:02:04.356" v="752" actId="1076"/>
          <ac:graphicFrameMkLst>
            <pc:docMk/>
            <pc:sldMk cId="1493437270" sldId="265"/>
            <ac:graphicFrameMk id="5" creationId="{6D6A84C7-D2CD-4C87-939B-CF2FF53DE3C3}"/>
          </ac:graphicFrameMkLst>
        </pc:graphicFrameChg>
        <pc:graphicFrameChg chg="add mod modGraphic">
          <ac:chgData name="Freburg, Daniel" userId="S::djfrebu@ilstu.edu::3e4de2dd-c438-4e92-a8e7-c5110dc1a99a" providerId="AD" clId="Web-{25AA7105-4E69-F897-9B49-D8719DD3D419}" dt="2021-10-30T23:00:58.153" v="699"/>
          <ac:graphicFrameMkLst>
            <pc:docMk/>
            <pc:sldMk cId="1493437270" sldId="265"/>
            <ac:graphicFrameMk id="7" creationId="{E511D8D0-7488-4A52-A3DE-E28C7FD591A9}"/>
          </ac:graphicFrameMkLst>
        </pc:graphicFrameChg>
        <pc:graphicFrameChg chg="add mod modGraphic">
          <ac:chgData name="Freburg, Daniel" userId="S::djfrebu@ilstu.edu::3e4de2dd-c438-4e92-a8e7-c5110dc1a99a" providerId="AD" clId="Web-{25AA7105-4E69-F897-9B49-D8719DD3D419}" dt="2021-10-30T23:02:17.465" v="753" actId="1076"/>
          <ac:graphicFrameMkLst>
            <pc:docMk/>
            <pc:sldMk cId="1493437270" sldId="265"/>
            <ac:graphicFrameMk id="32" creationId="{33985ABF-ECCC-4A92-B66E-10CA149701EB}"/>
          </ac:graphicFrameMkLst>
        </pc:graphicFrameChg>
      </pc:sldChg>
      <pc:sldChg chg="delSp modSp">
        <pc:chgData name="Freburg, Daniel" userId="S::djfrebu@ilstu.edu::3e4de2dd-c438-4e92-a8e7-c5110dc1a99a" providerId="AD" clId="Web-{25AA7105-4E69-F897-9B49-D8719DD3D419}" dt="2021-10-30T22:31:38.405" v="425" actId="1076"/>
        <pc:sldMkLst>
          <pc:docMk/>
          <pc:sldMk cId="3513016841" sldId="266"/>
        </pc:sldMkLst>
        <pc:spChg chg="mod">
          <ac:chgData name="Freburg, Daniel" userId="S::djfrebu@ilstu.edu::3e4de2dd-c438-4e92-a8e7-c5110dc1a99a" providerId="AD" clId="Web-{25AA7105-4E69-F897-9B49-D8719DD3D419}" dt="2021-10-30T22:31:38.405" v="425" actId="1076"/>
          <ac:spMkLst>
            <pc:docMk/>
            <pc:sldMk cId="3513016841" sldId="266"/>
            <ac:spMk id="2" creationId="{C3572C5C-5858-4A7A-9952-054B1766009D}"/>
          </ac:spMkLst>
        </pc:spChg>
        <pc:picChg chg="del">
          <ac:chgData name="Freburg, Daniel" userId="S::djfrebu@ilstu.edu::3e4de2dd-c438-4e92-a8e7-c5110dc1a99a" providerId="AD" clId="Web-{25AA7105-4E69-F897-9B49-D8719DD3D419}" dt="2021-10-30T22:14:39.871" v="257"/>
          <ac:picMkLst>
            <pc:docMk/>
            <pc:sldMk cId="3513016841" sldId="266"/>
            <ac:picMk id="4" creationId="{199B5BB4-09A9-49A0-BC0D-E10EB7FD8EB3}"/>
          </ac:picMkLst>
        </pc:picChg>
      </pc:sldChg>
      <pc:sldChg chg="addSp delSp modSp">
        <pc:chgData name="Freburg, Daniel" userId="S::djfrebu@ilstu.edu::3e4de2dd-c438-4e92-a8e7-c5110dc1a99a" providerId="AD" clId="Web-{25AA7105-4E69-F897-9B49-D8719DD3D419}" dt="2021-10-30T22:33:04.108" v="465"/>
        <pc:sldMkLst>
          <pc:docMk/>
          <pc:sldMk cId="1731523700" sldId="268"/>
        </pc:sldMkLst>
        <pc:spChg chg="mod">
          <ac:chgData name="Freburg, Daniel" userId="S::djfrebu@ilstu.edu::3e4de2dd-c438-4e92-a8e7-c5110dc1a99a" providerId="AD" clId="Web-{25AA7105-4E69-F897-9B49-D8719DD3D419}" dt="2021-10-30T22:32:59.593" v="464" actId="20577"/>
          <ac:spMkLst>
            <pc:docMk/>
            <pc:sldMk cId="1731523700" sldId="268"/>
            <ac:spMk id="2" creationId="{DDF5ECB1-CB57-43D3-9B71-85D96C1CF76B}"/>
          </ac:spMkLst>
        </pc:spChg>
        <pc:spChg chg="add mod">
          <ac:chgData name="Freburg, Daniel" userId="S::djfrebu@ilstu.edu::3e4de2dd-c438-4e92-a8e7-c5110dc1a99a" providerId="AD" clId="Web-{25AA7105-4E69-F897-9B49-D8719DD3D419}" dt="2021-10-30T22:33:04.108" v="465"/>
          <ac:spMkLst>
            <pc:docMk/>
            <pc:sldMk cId="1731523700" sldId="268"/>
            <ac:spMk id="4" creationId="{79169729-44AB-4BAF-AE0F-BDC9BF75A164}"/>
          </ac:spMkLst>
        </pc:spChg>
        <pc:graphicFrameChg chg="del">
          <ac:chgData name="Freburg, Daniel" userId="S::djfrebu@ilstu.edu::3e4de2dd-c438-4e92-a8e7-c5110dc1a99a" providerId="AD" clId="Web-{25AA7105-4E69-F897-9B49-D8719DD3D419}" dt="2021-10-30T22:33:04.108" v="465"/>
          <ac:graphicFrameMkLst>
            <pc:docMk/>
            <pc:sldMk cId="1731523700" sldId="268"/>
            <ac:graphicFrameMk id="5" creationId="{C89593C1-3C1E-4692-8D9D-47446663BBE5}"/>
          </ac:graphicFrameMkLst>
        </pc:graphicFrameChg>
      </pc:sldChg>
      <pc:sldChg chg="addSp delSp modSp">
        <pc:chgData name="Freburg, Daniel" userId="S::djfrebu@ilstu.edu::3e4de2dd-c438-4e92-a8e7-c5110dc1a99a" providerId="AD" clId="Web-{25AA7105-4E69-F897-9B49-D8719DD3D419}" dt="2021-10-30T22:32:51.468" v="447" actId="20577"/>
        <pc:sldMkLst>
          <pc:docMk/>
          <pc:sldMk cId="1643367937" sldId="269"/>
        </pc:sldMkLst>
        <pc:spChg chg="mod">
          <ac:chgData name="Freburg, Daniel" userId="S::djfrebu@ilstu.edu::3e4de2dd-c438-4e92-a8e7-c5110dc1a99a" providerId="AD" clId="Web-{25AA7105-4E69-F897-9B49-D8719DD3D419}" dt="2021-10-30T22:32:51.468" v="447" actId="20577"/>
          <ac:spMkLst>
            <pc:docMk/>
            <pc:sldMk cId="1643367937" sldId="269"/>
            <ac:spMk id="2" creationId="{DD57A497-92D8-48E5-9B5B-1085225F99BA}"/>
          </ac:spMkLst>
        </pc:spChg>
        <pc:spChg chg="add mod">
          <ac:chgData name="Freburg, Daniel" userId="S::djfrebu@ilstu.edu::3e4de2dd-c438-4e92-a8e7-c5110dc1a99a" providerId="AD" clId="Web-{25AA7105-4E69-F897-9B49-D8719DD3D419}" dt="2021-10-30T22:32:46.874" v="444"/>
          <ac:spMkLst>
            <pc:docMk/>
            <pc:sldMk cId="1643367937" sldId="269"/>
            <ac:spMk id="4" creationId="{36D3857B-217F-4C77-AF17-E8BD35FFD0C3}"/>
          </ac:spMkLst>
        </pc:spChg>
        <pc:graphicFrameChg chg="del mod modGraphic">
          <ac:chgData name="Freburg, Daniel" userId="S::djfrebu@ilstu.edu::3e4de2dd-c438-4e92-a8e7-c5110dc1a99a" providerId="AD" clId="Web-{25AA7105-4E69-F897-9B49-D8719DD3D419}" dt="2021-10-30T22:32:46.874" v="444"/>
          <ac:graphicFrameMkLst>
            <pc:docMk/>
            <pc:sldMk cId="1643367937" sldId="269"/>
            <ac:graphicFrameMk id="5" creationId="{2F132496-E753-4A02-B107-204253620C45}"/>
          </ac:graphicFrameMkLst>
        </pc:graphicFrameChg>
      </pc:sldChg>
      <pc:sldChg chg="addSp delSp modSp">
        <pc:chgData name="Freburg, Daniel" userId="S::djfrebu@ilstu.edu::3e4de2dd-c438-4e92-a8e7-c5110dc1a99a" providerId="AD" clId="Web-{25AA7105-4E69-F897-9B49-D8719DD3D419}" dt="2021-10-30T22:32:31.452" v="439" actId="20577"/>
        <pc:sldMkLst>
          <pc:docMk/>
          <pc:sldMk cId="2989049430" sldId="270"/>
        </pc:sldMkLst>
        <pc:spChg chg="mod">
          <ac:chgData name="Freburg, Daniel" userId="S::djfrebu@ilstu.edu::3e4de2dd-c438-4e92-a8e7-c5110dc1a99a" providerId="AD" clId="Web-{25AA7105-4E69-F897-9B49-D8719DD3D419}" dt="2021-10-30T22:32:31.452" v="439" actId="20577"/>
          <ac:spMkLst>
            <pc:docMk/>
            <pc:sldMk cId="2989049430" sldId="270"/>
            <ac:spMk id="2" creationId="{6213121D-227B-4921-84A5-809A67B3B276}"/>
          </ac:spMkLst>
        </pc:spChg>
        <pc:spChg chg="add mod">
          <ac:chgData name="Freburg, Daniel" userId="S::djfrebu@ilstu.edu::3e4de2dd-c438-4e92-a8e7-c5110dc1a99a" providerId="AD" clId="Web-{25AA7105-4E69-F897-9B49-D8719DD3D419}" dt="2021-10-30T22:32:22.640" v="434"/>
          <ac:spMkLst>
            <pc:docMk/>
            <pc:sldMk cId="2989049430" sldId="270"/>
            <ac:spMk id="4" creationId="{DCB66F42-1B6C-4ABE-962C-F53A473D3366}"/>
          </ac:spMkLst>
        </pc:spChg>
        <pc:graphicFrameChg chg="del mod modGraphic">
          <ac:chgData name="Freburg, Daniel" userId="S::djfrebu@ilstu.edu::3e4de2dd-c438-4e92-a8e7-c5110dc1a99a" providerId="AD" clId="Web-{25AA7105-4E69-F897-9B49-D8719DD3D419}" dt="2021-10-30T22:32:22.640" v="434"/>
          <ac:graphicFrameMkLst>
            <pc:docMk/>
            <pc:sldMk cId="2989049430" sldId="270"/>
            <ac:graphicFrameMk id="5" creationId="{C32C9E49-3735-4EAC-8EC4-D8BCD14BFA70}"/>
          </ac:graphicFrameMkLst>
        </pc:graphicFrameChg>
        <pc:picChg chg="del">
          <ac:chgData name="Freburg, Daniel" userId="S::djfrebu@ilstu.edu::3e4de2dd-c438-4e92-a8e7-c5110dc1a99a" providerId="AD" clId="Web-{25AA7105-4E69-F897-9B49-D8719DD3D419}" dt="2021-10-30T22:32:13.640" v="431"/>
          <ac:picMkLst>
            <pc:docMk/>
            <pc:sldMk cId="2989049430" sldId="270"/>
            <ac:picMk id="7" creationId="{6D63C09D-50A3-4A8C-B710-390A1BC35956}"/>
          </ac:picMkLst>
        </pc:picChg>
      </pc:sldChg>
    </pc:docChg>
  </pc:docChgLst>
  <pc:docChgLst>
    <pc:chgData name="Freburg, Daniel" userId="S::djfrebu@ilstu.edu::3e4de2dd-c438-4e92-a8e7-c5110dc1a99a" providerId="AD" clId="Web-{90111491-75A6-9DF4-3BA7-2E20CA7263A4}"/>
    <pc:docChg chg="addSld delSld modSld">
      <pc:chgData name="Freburg, Daniel" userId="S::djfrebu@ilstu.edu::3e4de2dd-c438-4e92-a8e7-c5110dc1a99a" providerId="AD" clId="Web-{90111491-75A6-9DF4-3BA7-2E20CA7263A4}" dt="2021-11-10T05:54:07.130" v="662" actId="20577"/>
      <pc:docMkLst>
        <pc:docMk/>
      </pc:docMkLst>
      <pc:sldChg chg="modSp">
        <pc:chgData name="Freburg, Daniel" userId="S::djfrebu@ilstu.edu::3e4de2dd-c438-4e92-a8e7-c5110dc1a99a" providerId="AD" clId="Web-{90111491-75A6-9DF4-3BA7-2E20CA7263A4}" dt="2021-11-10T05:54:07.130" v="662" actId="20577"/>
        <pc:sldMkLst>
          <pc:docMk/>
          <pc:sldMk cId="1931697140" sldId="257"/>
        </pc:sldMkLst>
        <pc:spChg chg="mod">
          <ac:chgData name="Freburg, Daniel" userId="S::djfrebu@ilstu.edu::3e4de2dd-c438-4e92-a8e7-c5110dc1a99a" providerId="AD" clId="Web-{90111491-75A6-9DF4-3BA7-2E20CA7263A4}" dt="2021-11-10T05:53:53.458" v="643" actId="20577"/>
          <ac:spMkLst>
            <pc:docMk/>
            <pc:sldMk cId="1931697140" sldId="257"/>
            <ac:spMk id="2" creationId="{870250E7-5829-48A9-A042-BEDB8D955CED}"/>
          </ac:spMkLst>
        </pc:spChg>
        <pc:spChg chg="mod">
          <ac:chgData name="Freburg, Daniel" userId="S::djfrebu@ilstu.edu::3e4de2dd-c438-4e92-a8e7-c5110dc1a99a" providerId="AD" clId="Web-{90111491-75A6-9DF4-3BA7-2E20CA7263A4}" dt="2021-11-10T05:54:07.130" v="662" actId="20577"/>
          <ac:spMkLst>
            <pc:docMk/>
            <pc:sldMk cId="1931697140" sldId="257"/>
            <ac:spMk id="3" creationId="{011F5996-8D7B-4021-9F0F-174CC8683F08}"/>
          </ac:spMkLst>
        </pc:spChg>
      </pc:sldChg>
      <pc:sldChg chg="modSp">
        <pc:chgData name="Freburg, Daniel" userId="S::djfrebu@ilstu.edu::3e4de2dd-c438-4e92-a8e7-c5110dc1a99a" providerId="AD" clId="Web-{90111491-75A6-9DF4-3BA7-2E20CA7263A4}" dt="2021-11-10T04:23:09.978" v="153" actId="20577"/>
        <pc:sldMkLst>
          <pc:docMk/>
          <pc:sldMk cId="1643367937" sldId="269"/>
        </pc:sldMkLst>
        <pc:spChg chg="mod">
          <ac:chgData name="Freburg, Daniel" userId="S::djfrebu@ilstu.edu::3e4de2dd-c438-4e92-a8e7-c5110dc1a99a" providerId="AD" clId="Web-{90111491-75A6-9DF4-3BA7-2E20CA7263A4}" dt="2021-11-10T04:23:09.978" v="153" actId="20577"/>
          <ac:spMkLst>
            <pc:docMk/>
            <pc:sldMk cId="1643367937" sldId="269"/>
            <ac:spMk id="3" creationId="{E265ACBB-D311-4F79-BBFD-F5457D928FD2}"/>
          </ac:spMkLst>
        </pc:spChg>
      </pc:sldChg>
      <pc:sldChg chg="del">
        <pc:chgData name="Freburg, Daniel" userId="S::djfrebu@ilstu.edu::3e4de2dd-c438-4e92-a8e7-c5110dc1a99a" providerId="AD" clId="Web-{90111491-75A6-9DF4-3BA7-2E20CA7263A4}" dt="2021-11-10T05:48:35.119" v="576"/>
        <pc:sldMkLst>
          <pc:docMk/>
          <pc:sldMk cId="2757288518" sldId="277"/>
        </pc:sldMkLst>
      </pc:sldChg>
      <pc:sldChg chg="addSp delSp modSp">
        <pc:chgData name="Freburg, Daniel" userId="S::djfrebu@ilstu.edu::3e4de2dd-c438-4e92-a8e7-c5110dc1a99a" providerId="AD" clId="Web-{90111491-75A6-9DF4-3BA7-2E20CA7263A4}" dt="2021-11-10T05:45:49.231" v="558" actId="14100"/>
        <pc:sldMkLst>
          <pc:docMk/>
          <pc:sldMk cId="680764915" sldId="290"/>
        </pc:sldMkLst>
        <pc:spChg chg="add del mod">
          <ac:chgData name="Freburg, Daniel" userId="S::djfrebu@ilstu.edu::3e4de2dd-c438-4e92-a8e7-c5110dc1a99a" providerId="AD" clId="Web-{90111491-75A6-9DF4-3BA7-2E20CA7263A4}" dt="2021-11-10T05:44:27.623" v="553"/>
          <ac:spMkLst>
            <pc:docMk/>
            <pc:sldMk cId="680764915" sldId="290"/>
            <ac:spMk id="4" creationId="{C7405775-00DC-48DA-8897-20DCD9486A1F}"/>
          </ac:spMkLst>
        </pc:spChg>
        <pc:spChg chg="add del">
          <ac:chgData name="Freburg, Daniel" userId="S::djfrebu@ilstu.edu::3e4de2dd-c438-4e92-a8e7-c5110dc1a99a" providerId="AD" clId="Web-{90111491-75A6-9DF4-3BA7-2E20CA7263A4}" dt="2021-11-10T05:45:35.950" v="555"/>
          <ac:spMkLst>
            <pc:docMk/>
            <pc:sldMk cId="680764915" sldId="290"/>
            <ac:spMk id="5" creationId="{7E5FDDA5-E19E-4763-AED4-CD68DF93334E}"/>
          </ac:spMkLst>
        </pc:spChg>
        <pc:picChg chg="add mod">
          <ac:chgData name="Freburg, Daniel" userId="S::djfrebu@ilstu.edu::3e4de2dd-c438-4e92-a8e7-c5110dc1a99a" providerId="AD" clId="Web-{90111491-75A6-9DF4-3BA7-2E20CA7263A4}" dt="2021-11-10T05:45:49.231" v="558" actId="14100"/>
          <ac:picMkLst>
            <pc:docMk/>
            <pc:sldMk cId="680764915" sldId="290"/>
            <ac:picMk id="6" creationId="{3D1DEB21-34CB-47EF-A16D-05ABD666D9F3}"/>
          </ac:picMkLst>
        </pc:picChg>
      </pc:sldChg>
      <pc:sldChg chg="addSp delSp modSp add replId">
        <pc:chgData name="Freburg, Daniel" userId="S::djfrebu@ilstu.edu::3e4de2dd-c438-4e92-a8e7-c5110dc1a99a" providerId="AD" clId="Web-{90111491-75A6-9DF4-3BA7-2E20CA7263A4}" dt="2021-11-10T05:42:18.484" v="549" actId="1076"/>
        <pc:sldMkLst>
          <pc:docMk/>
          <pc:sldMk cId="2669058344" sldId="293"/>
        </pc:sldMkLst>
        <pc:spChg chg="add mod">
          <ac:chgData name="Freburg, Daniel" userId="S::djfrebu@ilstu.edu::3e4de2dd-c438-4e92-a8e7-c5110dc1a99a" providerId="AD" clId="Web-{90111491-75A6-9DF4-3BA7-2E20CA7263A4}" dt="2021-11-10T05:42:18.484" v="549" actId="1076"/>
          <ac:spMkLst>
            <pc:docMk/>
            <pc:sldMk cId="2669058344" sldId="293"/>
            <ac:spMk id="3" creationId="{0211B2AF-2277-475F-8B3C-8240CA841C68}"/>
          </ac:spMkLst>
        </pc:spChg>
        <pc:picChg chg="del">
          <ac:chgData name="Freburg, Daniel" userId="S::djfrebu@ilstu.edu::3e4de2dd-c438-4e92-a8e7-c5110dc1a99a" providerId="AD" clId="Web-{90111491-75A6-9DF4-3BA7-2E20CA7263A4}" dt="2021-11-10T05:32:44.300" v="155"/>
          <ac:picMkLst>
            <pc:docMk/>
            <pc:sldMk cId="2669058344" sldId="293"/>
            <ac:picMk id="4" creationId="{FBE54E19-67A1-4EED-A9D6-3D022EE2CE13}"/>
          </ac:picMkLst>
        </pc:picChg>
      </pc:sldChg>
      <pc:sldChg chg="modSp">
        <pc:chgData name="Freburg, Daniel" userId="S::djfrebu@ilstu.edu::3e4de2dd-c438-4e92-a8e7-c5110dc1a99a" providerId="AD" clId="Web-{90111491-75A6-9DF4-3BA7-2E20CA7263A4}" dt="2021-11-10T05:50:33.852" v="611" actId="14100"/>
        <pc:sldMkLst>
          <pc:docMk/>
          <pc:sldMk cId="2083570015" sldId="294"/>
        </pc:sldMkLst>
        <pc:picChg chg="mod">
          <ac:chgData name="Freburg, Daniel" userId="S::djfrebu@ilstu.edu::3e4de2dd-c438-4e92-a8e7-c5110dc1a99a" providerId="AD" clId="Web-{90111491-75A6-9DF4-3BA7-2E20CA7263A4}" dt="2021-11-10T05:50:33.852" v="611" actId="14100"/>
          <ac:picMkLst>
            <pc:docMk/>
            <pc:sldMk cId="2083570015" sldId="294"/>
            <ac:picMk id="4" creationId="{8494C10A-669F-4F84-8F5B-FE3D3CD67844}"/>
          </ac:picMkLst>
        </pc:picChg>
      </pc:sldChg>
      <pc:sldChg chg="addSp delSp modSp add replId">
        <pc:chgData name="Freburg, Daniel" userId="S::djfrebu@ilstu.edu::3e4de2dd-c438-4e92-a8e7-c5110dc1a99a" providerId="AD" clId="Web-{90111491-75A6-9DF4-3BA7-2E20CA7263A4}" dt="2021-11-10T05:47:49.354" v="574" actId="1076"/>
        <pc:sldMkLst>
          <pc:docMk/>
          <pc:sldMk cId="4034258956" sldId="295"/>
        </pc:sldMkLst>
        <pc:picChg chg="add mod">
          <ac:chgData name="Freburg, Daniel" userId="S::djfrebu@ilstu.edu::3e4de2dd-c438-4e92-a8e7-c5110dc1a99a" providerId="AD" clId="Web-{90111491-75A6-9DF4-3BA7-2E20CA7263A4}" dt="2021-11-10T05:47:26.979" v="569" actId="1076"/>
          <ac:picMkLst>
            <pc:docMk/>
            <pc:sldMk cId="4034258956" sldId="295"/>
            <ac:picMk id="4" creationId="{96D3E97D-8334-4184-B440-55657D051ED1}"/>
          </ac:picMkLst>
        </pc:picChg>
        <pc:picChg chg="add mod">
          <ac:chgData name="Freburg, Daniel" userId="S::djfrebu@ilstu.edu::3e4de2dd-c438-4e92-a8e7-c5110dc1a99a" providerId="AD" clId="Web-{90111491-75A6-9DF4-3BA7-2E20CA7263A4}" dt="2021-11-10T05:47:49.354" v="574" actId="1076"/>
          <ac:picMkLst>
            <pc:docMk/>
            <pc:sldMk cId="4034258956" sldId="295"/>
            <ac:picMk id="5" creationId="{D0C12159-74E0-4D61-B5F2-933210D292A9}"/>
          </ac:picMkLst>
        </pc:picChg>
        <pc:picChg chg="del">
          <ac:chgData name="Freburg, Daniel" userId="S::djfrebu@ilstu.edu::3e4de2dd-c438-4e92-a8e7-c5110dc1a99a" providerId="AD" clId="Web-{90111491-75A6-9DF4-3BA7-2E20CA7263A4}" dt="2021-11-10T05:46:21.058" v="560"/>
          <ac:picMkLst>
            <pc:docMk/>
            <pc:sldMk cId="4034258956" sldId="295"/>
            <ac:picMk id="6" creationId="{3D1DEB21-34CB-47EF-A16D-05ABD666D9F3}"/>
          </ac:picMkLst>
        </pc:picChg>
      </pc:sldChg>
      <pc:sldChg chg="delSp add del replId">
        <pc:chgData name="Freburg, Daniel" userId="S::djfrebu@ilstu.edu::3e4de2dd-c438-4e92-a8e7-c5110dc1a99a" providerId="AD" clId="Web-{90111491-75A6-9DF4-3BA7-2E20CA7263A4}" dt="2021-11-10T05:47:55.166" v="575"/>
        <pc:sldMkLst>
          <pc:docMk/>
          <pc:sldMk cId="922120392" sldId="297"/>
        </pc:sldMkLst>
        <pc:picChg chg="del">
          <ac:chgData name="Freburg, Daniel" userId="S::djfrebu@ilstu.edu::3e4de2dd-c438-4e92-a8e7-c5110dc1a99a" providerId="AD" clId="Web-{90111491-75A6-9DF4-3BA7-2E20CA7263A4}" dt="2021-11-10T05:46:53.870" v="565"/>
          <ac:picMkLst>
            <pc:docMk/>
            <pc:sldMk cId="922120392" sldId="297"/>
            <ac:picMk id="4" creationId="{96D3E97D-8334-4184-B440-55657D051ED1}"/>
          </ac:picMkLst>
        </pc:picChg>
      </pc:sldChg>
      <pc:sldChg chg="add replId">
        <pc:chgData name="Freburg, Daniel" userId="S::djfrebu@ilstu.edu::3e4de2dd-c438-4e92-a8e7-c5110dc1a99a" providerId="AD" clId="Web-{90111491-75A6-9DF4-3BA7-2E20CA7263A4}" dt="2021-11-10T05:53:36.396" v="613"/>
        <pc:sldMkLst>
          <pc:docMk/>
          <pc:sldMk cId="3268774642" sldId="297"/>
        </pc:sldMkLst>
      </pc:sldChg>
    </pc:docChg>
  </pc:docChgLst>
  <pc:docChgLst>
    <pc:chgData name="Freburg, Daniel" userId="S::djfrebu@ilstu.edu::3e4de2dd-c438-4e92-a8e7-c5110dc1a99a" providerId="AD" clId="Web-{3AC23B1C-8C20-0999-53E0-7BB80CAFB406}"/>
    <pc:docChg chg="addSld modSld sldOrd">
      <pc:chgData name="Freburg, Daniel" userId="S::djfrebu@ilstu.edu::3e4de2dd-c438-4e92-a8e7-c5110dc1a99a" providerId="AD" clId="Web-{3AC23B1C-8C20-0999-53E0-7BB80CAFB406}" dt="2021-11-09T05:28:29.108" v="487"/>
      <pc:docMkLst>
        <pc:docMk/>
      </pc:docMkLst>
      <pc:sldChg chg="ord">
        <pc:chgData name="Freburg, Daniel" userId="S::djfrebu@ilstu.edu::3e4de2dd-c438-4e92-a8e7-c5110dc1a99a" providerId="AD" clId="Web-{3AC23B1C-8C20-0999-53E0-7BB80CAFB406}" dt="2021-11-09T04:33:21.608" v="17"/>
        <pc:sldMkLst>
          <pc:docMk/>
          <pc:sldMk cId="421338296" sldId="264"/>
        </pc:sldMkLst>
      </pc:sldChg>
      <pc:sldChg chg="modSp">
        <pc:chgData name="Freburg, Daniel" userId="S::djfrebu@ilstu.edu::3e4de2dd-c438-4e92-a8e7-c5110dc1a99a" providerId="AD" clId="Web-{3AC23B1C-8C20-0999-53E0-7BB80CAFB406}" dt="2021-11-09T04:28:48.563" v="14"/>
        <pc:sldMkLst>
          <pc:docMk/>
          <pc:sldMk cId="3513016841" sldId="266"/>
        </pc:sldMkLst>
        <pc:graphicFrameChg chg="mod modGraphic">
          <ac:chgData name="Freburg, Daniel" userId="S::djfrebu@ilstu.edu::3e4de2dd-c438-4e92-a8e7-c5110dc1a99a" providerId="AD" clId="Web-{3AC23B1C-8C20-0999-53E0-7BB80CAFB406}" dt="2021-11-09T04:28:48.563" v="14"/>
          <ac:graphicFrameMkLst>
            <pc:docMk/>
            <pc:sldMk cId="3513016841" sldId="266"/>
            <ac:graphicFrameMk id="4" creationId="{0D2BD8E6-776A-48D6-BB08-2DFAC0BA0445}"/>
          </ac:graphicFrameMkLst>
        </pc:graphicFrameChg>
      </pc:sldChg>
      <pc:sldChg chg="delSp">
        <pc:chgData name="Freburg, Daniel" userId="S::djfrebu@ilstu.edu::3e4de2dd-c438-4e92-a8e7-c5110dc1a99a" providerId="AD" clId="Web-{3AC23B1C-8C20-0999-53E0-7BB80CAFB406}" dt="2021-11-09T04:37:05.607" v="45"/>
        <pc:sldMkLst>
          <pc:docMk/>
          <pc:sldMk cId="1834431511" sldId="267"/>
        </pc:sldMkLst>
        <pc:spChg chg="del">
          <ac:chgData name="Freburg, Daniel" userId="S::djfrebu@ilstu.edu::3e4de2dd-c438-4e92-a8e7-c5110dc1a99a" providerId="AD" clId="Web-{3AC23B1C-8C20-0999-53E0-7BB80CAFB406}" dt="2021-11-09T04:37:05.607" v="45"/>
          <ac:spMkLst>
            <pc:docMk/>
            <pc:sldMk cId="1834431511" sldId="267"/>
            <ac:spMk id="5" creationId="{945CAF73-0277-4ACD-A4B7-0D10A1518E57}"/>
          </ac:spMkLst>
        </pc:spChg>
      </pc:sldChg>
      <pc:sldChg chg="delSp modSp">
        <pc:chgData name="Freburg, Daniel" userId="S::djfrebu@ilstu.edu::3e4de2dd-c438-4e92-a8e7-c5110dc1a99a" providerId="AD" clId="Web-{3AC23B1C-8C20-0999-53E0-7BB80CAFB406}" dt="2021-11-09T05:03:01.913" v="231"/>
        <pc:sldMkLst>
          <pc:docMk/>
          <pc:sldMk cId="1731523700" sldId="268"/>
        </pc:sldMkLst>
        <pc:spChg chg="mod">
          <ac:chgData name="Freburg, Daniel" userId="S::djfrebu@ilstu.edu::3e4de2dd-c438-4e92-a8e7-c5110dc1a99a" providerId="AD" clId="Web-{3AC23B1C-8C20-0999-53E0-7BB80CAFB406}" dt="2021-11-09T05:02:56.084" v="230" actId="20577"/>
          <ac:spMkLst>
            <pc:docMk/>
            <pc:sldMk cId="1731523700" sldId="268"/>
            <ac:spMk id="2" creationId="{DDF5ECB1-CB57-43D3-9B71-85D96C1CF76B}"/>
          </ac:spMkLst>
        </pc:spChg>
        <pc:spChg chg="del">
          <ac:chgData name="Freburg, Daniel" userId="S::djfrebu@ilstu.edu::3e4de2dd-c438-4e92-a8e7-c5110dc1a99a" providerId="AD" clId="Web-{3AC23B1C-8C20-0999-53E0-7BB80CAFB406}" dt="2021-11-09T05:03:01.913" v="231"/>
          <ac:spMkLst>
            <pc:docMk/>
            <pc:sldMk cId="1731523700" sldId="268"/>
            <ac:spMk id="4" creationId="{79169729-44AB-4BAF-AE0F-BDC9BF75A164}"/>
          </ac:spMkLst>
        </pc:spChg>
      </pc:sldChg>
      <pc:sldChg chg="addSp delSp modSp">
        <pc:chgData name="Freburg, Daniel" userId="S::djfrebu@ilstu.edu::3e4de2dd-c438-4e92-a8e7-c5110dc1a99a" providerId="AD" clId="Web-{3AC23B1C-8C20-0999-53E0-7BB80CAFB406}" dt="2021-11-09T05:00:11.414" v="227" actId="20577"/>
        <pc:sldMkLst>
          <pc:docMk/>
          <pc:sldMk cId="1643367937" sldId="269"/>
        </pc:sldMkLst>
        <pc:spChg chg="mod">
          <ac:chgData name="Freburg, Daniel" userId="S::djfrebu@ilstu.edu::3e4de2dd-c438-4e92-a8e7-c5110dc1a99a" providerId="AD" clId="Web-{3AC23B1C-8C20-0999-53E0-7BB80CAFB406}" dt="2021-11-09T04:43:32.448" v="66" actId="20577"/>
          <ac:spMkLst>
            <pc:docMk/>
            <pc:sldMk cId="1643367937" sldId="269"/>
            <ac:spMk id="2" creationId="{DD57A497-92D8-48E5-9B5B-1085225F99BA}"/>
          </ac:spMkLst>
        </pc:spChg>
        <pc:spChg chg="add mod">
          <ac:chgData name="Freburg, Daniel" userId="S::djfrebu@ilstu.edu::3e4de2dd-c438-4e92-a8e7-c5110dc1a99a" providerId="AD" clId="Web-{3AC23B1C-8C20-0999-53E0-7BB80CAFB406}" dt="2021-11-09T05:00:11.414" v="227" actId="20577"/>
          <ac:spMkLst>
            <pc:docMk/>
            <pc:sldMk cId="1643367937" sldId="269"/>
            <ac:spMk id="3" creationId="{E265ACBB-D311-4F79-BBFD-F5457D928FD2}"/>
          </ac:spMkLst>
        </pc:spChg>
        <pc:spChg chg="del">
          <ac:chgData name="Freburg, Daniel" userId="S::djfrebu@ilstu.edu::3e4de2dd-c438-4e92-a8e7-c5110dc1a99a" providerId="AD" clId="Web-{3AC23B1C-8C20-0999-53E0-7BB80CAFB406}" dt="2021-11-09T04:43:12.089" v="58"/>
          <ac:spMkLst>
            <pc:docMk/>
            <pc:sldMk cId="1643367937" sldId="269"/>
            <ac:spMk id="4" creationId="{36D3857B-217F-4C77-AF17-E8BD35FFD0C3}"/>
          </ac:spMkLst>
        </pc:spChg>
      </pc:sldChg>
      <pc:sldChg chg="addSp delSp modSp">
        <pc:chgData name="Freburg, Daniel" userId="S::djfrebu@ilstu.edu::3e4de2dd-c438-4e92-a8e7-c5110dc1a99a" providerId="AD" clId="Web-{3AC23B1C-8C20-0999-53E0-7BB80CAFB406}" dt="2021-11-09T05:09:11.692" v="391"/>
        <pc:sldMkLst>
          <pc:docMk/>
          <pc:sldMk cId="2989049430" sldId="270"/>
        </pc:sldMkLst>
        <pc:spChg chg="mod">
          <ac:chgData name="Freburg, Daniel" userId="S::djfrebu@ilstu.edu::3e4de2dd-c438-4e92-a8e7-c5110dc1a99a" providerId="AD" clId="Web-{3AC23B1C-8C20-0999-53E0-7BB80CAFB406}" dt="2021-11-09T05:04:40.600" v="239" actId="20577"/>
          <ac:spMkLst>
            <pc:docMk/>
            <pc:sldMk cId="2989049430" sldId="270"/>
            <ac:spMk id="2" creationId="{6213121D-227B-4921-84A5-809A67B3B276}"/>
          </ac:spMkLst>
        </pc:spChg>
        <pc:spChg chg="del">
          <ac:chgData name="Freburg, Daniel" userId="S::djfrebu@ilstu.edu::3e4de2dd-c438-4e92-a8e7-c5110dc1a99a" providerId="AD" clId="Web-{3AC23B1C-8C20-0999-53E0-7BB80CAFB406}" dt="2021-11-09T05:04:31.553" v="233"/>
          <ac:spMkLst>
            <pc:docMk/>
            <pc:sldMk cId="2989049430" sldId="270"/>
            <ac:spMk id="4" creationId="{DCB66F42-1B6C-4ABE-962C-F53A473D3366}"/>
          </ac:spMkLst>
        </pc:spChg>
        <pc:graphicFrameChg chg="add mod modGraphic">
          <ac:chgData name="Freburg, Daniel" userId="S::djfrebu@ilstu.edu::3e4de2dd-c438-4e92-a8e7-c5110dc1a99a" providerId="AD" clId="Web-{3AC23B1C-8C20-0999-53E0-7BB80CAFB406}" dt="2021-11-09T05:09:11.692" v="391"/>
          <ac:graphicFrameMkLst>
            <pc:docMk/>
            <pc:sldMk cId="2989049430" sldId="270"/>
            <ac:graphicFrameMk id="5" creationId="{DF7394CD-FB7E-4339-9C65-9FAFCA5EB8B6}"/>
          </ac:graphicFrameMkLst>
        </pc:graphicFrameChg>
      </pc:sldChg>
      <pc:sldChg chg="addSp">
        <pc:chgData name="Freburg, Daniel" userId="S::djfrebu@ilstu.edu::3e4de2dd-c438-4e92-a8e7-c5110dc1a99a" providerId="AD" clId="Web-{3AC23B1C-8C20-0999-53E0-7BB80CAFB406}" dt="2021-11-09T05:03:16.756" v="232"/>
        <pc:sldMkLst>
          <pc:docMk/>
          <pc:sldMk cId="2757288518" sldId="277"/>
        </pc:sldMkLst>
        <pc:spChg chg="add">
          <ac:chgData name="Freburg, Daniel" userId="S::djfrebu@ilstu.edu::3e4de2dd-c438-4e92-a8e7-c5110dc1a99a" providerId="AD" clId="Web-{3AC23B1C-8C20-0999-53E0-7BB80CAFB406}" dt="2021-11-09T05:03:16.756" v="232"/>
          <ac:spMkLst>
            <pc:docMk/>
            <pc:sldMk cId="2757288518" sldId="277"/>
            <ac:spMk id="3" creationId="{ACC0D03F-21EB-47B0-9A19-C87F7DC3489D}"/>
          </ac:spMkLst>
        </pc:spChg>
      </pc:sldChg>
      <pc:sldChg chg="modSp ord">
        <pc:chgData name="Freburg, Daniel" userId="S::djfrebu@ilstu.edu::3e4de2dd-c438-4e92-a8e7-c5110dc1a99a" providerId="AD" clId="Web-{3AC23B1C-8C20-0999-53E0-7BB80CAFB406}" dt="2021-11-09T04:40:57.434" v="46"/>
        <pc:sldMkLst>
          <pc:docMk/>
          <pc:sldMk cId="1665489124" sldId="282"/>
        </pc:sldMkLst>
        <pc:graphicFrameChg chg="mod modGraphic">
          <ac:chgData name="Freburg, Daniel" userId="S::djfrebu@ilstu.edu::3e4de2dd-c438-4e92-a8e7-c5110dc1a99a" providerId="AD" clId="Web-{3AC23B1C-8C20-0999-53E0-7BB80CAFB406}" dt="2021-11-09T04:40:57.434" v="46"/>
          <ac:graphicFrameMkLst>
            <pc:docMk/>
            <pc:sldMk cId="1665489124" sldId="282"/>
            <ac:graphicFrameMk id="37" creationId="{F5142B4B-61E1-4901-8B6C-5FD4B83AB291}"/>
          </ac:graphicFrameMkLst>
        </pc:graphicFrameChg>
      </pc:sldChg>
      <pc:sldChg chg="modSp">
        <pc:chgData name="Freburg, Daniel" userId="S::djfrebu@ilstu.edu::3e4de2dd-c438-4e92-a8e7-c5110dc1a99a" providerId="AD" clId="Web-{3AC23B1C-8C20-0999-53E0-7BB80CAFB406}" dt="2021-11-09T04:29:06.344" v="15"/>
        <pc:sldMkLst>
          <pc:docMk/>
          <pc:sldMk cId="3905538575" sldId="283"/>
        </pc:sldMkLst>
        <pc:graphicFrameChg chg="mod modGraphic">
          <ac:chgData name="Freburg, Daniel" userId="S::djfrebu@ilstu.edu::3e4de2dd-c438-4e92-a8e7-c5110dc1a99a" providerId="AD" clId="Web-{3AC23B1C-8C20-0999-53E0-7BB80CAFB406}" dt="2021-11-09T04:29:06.344" v="15"/>
          <ac:graphicFrameMkLst>
            <pc:docMk/>
            <pc:sldMk cId="3905538575" sldId="283"/>
            <ac:graphicFrameMk id="32" creationId="{175CC505-A036-43A8-BE55-643C08520C7F}"/>
          </ac:graphicFrameMkLst>
        </pc:graphicFrameChg>
      </pc:sldChg>
      <pc:sldChg chg="addSp delSp modSp">
        <pc:chgData name="Freburg, Daniel" userId="S::djfrebu@ilstu.edu::3e4de2dd-c438-4e92-a8e7-c5110dc1a99a" providerId="AD" clId="Web-{3AC23B1C-8C20-0999-53E0-7BB80CAFB406}" dt="2021-11-09T05:28:29.108" v="487"/>
        <pc:sldMkLst>
          <pc:docMk/>
          <pc:sldMk cId="3858257293" sldId="287"/>
        </pc:sldMkLst>
        <pc:spChg chg="mod">
          <ac:chgData name="Freburg, Daniel" userId="S::djfrebu@ilstu.edu::3e4de2dd-c438-4e92-a8e7-c5110dc1a99a" providerId="AD" clId="Web-{3AC23B1C-8C20-0999-53E0-7BB80CAFB406}" dt="2021-11-09T04:34:32.483" v="24" actId="20577"/>
          <ac:spMkLst>
            <pc:docMk/>
            <pc:sldMk cId="3858257293" sldId="287"/>
            <ac:spMk id="2" creationId="{C3572C5C-5858-4A7A-9952-054B1766009D}"/>
          </ac:spMkLst>
        </pc:spChg>
        <pc:spChg chg="add mod">
          <ac:chgData name="Freburg, Daniel" userId="S::djfrebu@ilstu.edu::3e4de2dd-c438-4e92-a8e7-c5110dc1a99a" providerId="AD" clId="Web-{3AC23B1C-8C20-0999-53E0-7BB80CAFB406}" dt="2021-11-09T04:35:02.404" v="33" actId="20577"/>
          <ac:spMkLst>
            <pc:docMk/>
            <pc:sldMk cId="3858257293" sldId="287"/>
            <ac:spMk id="3" creationId="{6FD79F4F-48F2-4557-9649-C8CD0F7302A1}"/>
          </ac:spMkLst>
        </pc:spChg>
        <pc:spChg chg="add del">
          <ac:chgData name="Freburg, Daniel" userId="S::djfrebu@ilstu.edu::3e4de2dd-c438-4e92-a8e7-c5110dc1a99a" providerId="AD" clId="Web-{3AC23B1C-8C20-0999-53E0-7BB80CAFB406}" dt="2021-11-09T04:34:48.686" v="27"/>
          <ac:spMkLst>
            <pc:docMk/>
            <pc:sldMk cId="3858257293" sldId="287"/>
            <ac:spMk id="4" creationId="{6BF0DBD3-2C31-4199-B44B-AF16913B0FEA}"/>
          </ac:spMkLst>
        </pc:spChg>
        <pc:graphicFrameChg chg="add mod modGraphic">
          <ac:chgData name="Freburg, Daniel" userId="S::djfrebu@ilstu.edu::3e4de2dd-c438-4e92-a8e7-c5110dc1a99a" providerId="AD" clId="Web-{3AC23B1C-8C20-0999-53E0-7BB80CAFB406}" dt="2021-11-09T05:28:29.108" v="487"/>
          <ac:graphicFrameMkLst>
            <pc:docMk/>
            <pc:sldMk cId="3858257293" sldId="287"/>
            <ac:graphicFrameMk id="6" creationId="{3D46148F-7F50-40DE-8AAB-EB179EC98694}"/>
          </ac:graphicFrameMkLst>
        </pc:graphicFrameChg>
      </pc:sldChg>
      <pc:sldChg chg="addSp modSp">
        <pc:chgData name="Freburg, Daniel" userId="S::djfrebu@ilstu.edu::3e4de2dd-c438-4e92-a8e7-c5110dc1a99a" providerId="AD" clId="Web-{3AC23B1C-8C20-0999-53E0-7BB80CAFB406}" dt="2021-11-09T04:36:53.310" v="44" actId="20577"/>
        <pc:sldMkLst>
          <pc:docMk/>
          <pc:sldMk cId="1055629422" sldId="288"/>
        </pc:sldMkLst>
        <pc:spChg chg="add mod">
          <ac:chgData name="Freburg, Daniel" userId="S::djfrebu@ilstu.edu::3e4de2dd-c438-4e92-a8e7-c5110dc1a99a" providerId="AD" clId="Web-{3AC23B1C-8C20-0999-53E0-7BB80CAFB406}" dt="2021-11-09T04:36:53.310" v="44" actId="20577"/>
          <ac:spMkLst>
            <pc:docMk/>
            <pc:sldMk cId="1055629422" sldId="288"/>
            <ac:spMk id="3" creationId="{AE2855CE-5793-42E6-9284-B4F92201C9E7}"/>
          </ac:spMkLst>
        </pc:spChg>
      </pc:sldChg>
      <pc:sldChg chg="add replId">
        <pc:chgData name="Freburg, Daniel" userId="S::djfrebu@ilstu.edu::3e4de2dd-c438-4e92-a8e7-c5110dc1a99a" providerId="AD" clId="Web-{3AC23B1C-8C20-0999-53E0-7BB80CAFB406}" dt="2021-11-09T04:41:44.386" v="47"/>
        <pc:sldMkLst>
          <pc:docMk/>
          <pc:sldMk cId="522196221" sldId="289"/>
        </pc:sldMkLst>
      </pc:sldChg>
      <pc:sldChg chg="add replId">
        <pc:chgData name="Freburg, Daniel" userId="S::djfrebu@ilstu.edu::3e4de2dd-c438-4e92-a8e7-c5110dc1a99a" providerId="AD" clId="Web-{3AC23B1C-8C20-0999-53E0-7BB80CAFB406}" dt="2021-11-09T04:41:49.074" v="48"/>
        <pc:sldMkLst>
          <pc:docMk/>
          <pc:sldMk cId="680764915" sldId="290"/>
        </pc:sldMkLst>
      </pc:sldChg>
    </pc:docChg>
  </pc:docChgLst>
  <pc:docChgLst>
    <pc:chgData name="Kona, Anitha" userId="S::akona@ilstu.edu::b6183e80-cfb0-479e-b502-a1f0f5a4c237" providerId="AD" clId="Web-{4847A64E-5980-4718-9433-DDA867FD58F2}"/>
    <pc:docChg chg="modSld">
      <pc:chgData name="Kona, Anitha" userId="S::akona@ilstu.edu::b6183e80-cfb0-479e-b502-a1f0f5a4c237" providerId="AD" clId="Web-{4847A64E-5980-4718-9433-DDA867FD58F2}" dt="2021-11-10T02:02:20.293" v="4" actId="1076"/>
      <pc:docMkLst>
        <pc:docMk/>
      </pc:docMkLst>
      <pc:sldChg chg="modSp">
        <pc:chgData name="Kona, Anitha" userId="S::akona@ilstu.edu::b6183e80-cfb0-479e-b502-a1f0f5a4c237" providerId="AD" clId="Web-{4847A64E-5980-4718-9433-DDA867FD58F2}" dt="2021-11-10T02:02:20.293" v="4" actId="1076"/>
        <pc:sldMkLst>
          <pc:docMk/>
          <pc:sldMk cId="4062311869" sldId="259"/>
        </pc:sldMkLst>
        <pc:spChg chg="mod">
          <ac:chgData name="Kona, Anitha" userId="S::akona@ilstu.edu::b6183e80-cfb0-479e-b502-a1f0f5a4c237" providerId="AD" clId="Web-{4847A64E-5980-4718-9433-DDA867FD58F2}" dt="2021-11-10T02:02:15.277" v="3" actId="1076"/>
          <ac:spMkLst>
            <pc:docMk/>
            <pc:sldMk cId="4062311869" sldId="259"/>
            <ac:spMk id="2" creationId="{A6310D89-252C-44B0-8846-3EE876234A96}"/>
          </ac:spMkLst>
        </pc:spChg>
        <pc:graphicFrameChg chg="mod modGraphic">
          <ac:chgData name="Kona, Anitha" userId="S::akona@ilstu.edu::b6183e80-cfb0-479e-b502-a1f0f5a4c237" providerId="AD" clId="Web-{4847A64E-5980-4718-9433-DDA867FD58F2}" dt="2021-11-10T02:02:20.293" v="4" actId="1076"/>
          <ac:graphicFrameMkLst>
            <pc:docMk/>
            <pc:sldMk cId="4062311869" sldId="259"/>
            <ac:graphicFrameMk id="5" creationId="{CDF1E375-27F7-4279-BC95-06E068C392AB}"/>
          </ac:graphicFrameMkLst>
        </pc:graphicFrameChg>
      </pc:sldChg>
    </pc:docChg>
  </pc:docChgLst>
  <pc:docChgLst>
    <pc:chgData name="Kona, Anitha" userId="S::akona@ilstu.edu::b6183e80-cfb0-479e-b502-a1f0f5a4c237" providerId="AD" clId="Web-{0EDEFF09-0164-435F-982D-9BA4344D3BFA}"/>
    <pc:docChg chg="addSld delSld modSld sldOrd">
      <pc:chgData name="Kona, Anitha" userId="S::akona@ilstu.edu::b6183e80-cfb0-479e-b502-a1f0f5a4c237" providerId="AD" clId="Web-{0EDEFF09-0164-435F-982D-9BA4344D3BFA}" dt="2021-11-10T06:19:20.808" v="435" actId="20577"/>
      <pc:docMkLst>
        <pc:docMk/>
      </pc:docMkLst>
      <pc:sldChg chg="addSp modSp">
        <pc:chgData name="Kona, Anitha" userId="S::akona@ilstu.edu::b6183e80-cfb0-479e-b502-a1f0f5a4c237" providerId="AD" clId="Web-{0EDEFF09-0164-435F-982D-9BA4344D3BFA}" dt="2021-11-10T06:19:20.808" v="435" actId="20577"/>
        <pc:sldMkLst>
          <pc:docMk/>
          <pc:sldMk cId="1931697140" sldId="257"/>
        </pc:sldMkLst>
        <pc:spChg chg="mod">
          <ac:chgData name="Kona, Anitha" userId="S::akona@ilstu.edu::b6183e80-cfb0-479e-b502-a1f0f5a4c237" providerId="AD" clId="Web-{0EDEFF09-0164-435F-982D-9BA4344D3BFA}" dt="2021-11-10T06:05:04.284" v="126" actId="20577"/>
          <ac:spMkLst>
            <pc:docMk/>
            <pc:sldMk cId="1931697140" sldId="257"/>
            <ac:spMk id="3" creationId="{011F5996-8D7B-4021-9F0F-174CC8683F08}"/>
          </ac:spMkLst>
        </pc:spChg>
        <pc:spChg chg="add mod">
          <ac:chgData name="Kona, Anitha" userId="S::akona@ilstu.edu::b6183e80-cfb0-479e-b502-a1f0f5a4c237" providerId="AD" clId="Web-{0EDEFF09-0164-435F-982D-9BA4344D3BFA}" dt="2021-11-10T06:19:20.808" v="435" actId="20577"/>
          <ac:spMkLst>
            <pc:docMk/>
            <pc:sldMk cId="1931697140" sldId="257"/>
            <ac:spMk id="5" creationId="{F712F723-E842-405A-9AFD-678E09055EC1}"/>
          </ac:spMkLst>
        </pc:spChg>
      </pc:sldChg>
      <pc:sldChg chg="modSp">
        <pc:chgData name="Kona, Anitha" userId="S::akona@ilstu.edu::b6183e80-cfb0-479e-b502-a1f0f5a4c237" providerId="AD" clId="Web-{0EDEFF09-0164-435F-982D-9BA4344D3BFA}" dt="2021-11-10T05:40:00.581" v="23" actId="14100"/>
        <pc:sldMkLst>
          <pc:docMk/>
          <pc:sldMk cId="3672159962" sldId="258"/>
        </pc:sldMkLst>
        <pc:spChg chg="mod">
          <ac:chgData name="Kona, Anitha" userId="S::akona@ilstu.edu::b6183e80-cfb0-479e-b502-a1f0f5a4c237" providerId="AD" clId="Web-{0EDEFF09-0164-435F-982D-9BA4344D3BFA}" dt="2021-11-10T05:40:00.581" v="23" actId="14100"/>
          <ac:spMkLst>
            <pc:docMk/>
            <pc:sldMk cId="3672159962" sldId="258"/>
            <ac:spMk id="2" creationId="{807277D8-5DEF-4006-BC46-3883E69D4DF7}"/>
          </ac:spMkLst>
        </pc:spChg>
      </pc:sldChg>
      <pc:sldChg chg="modSp del">
        <pc:chgData name="Kona, Anitha" userId="S::akona@ilstu.edu::b6183e80-cfb0-479e-b502-a1f0f5a4c237" providerId="AD" clId="Web-{0EDEFF09-0164-435F-982D-9BA4344D3BFA}" dt="2021-11-10T05:39:22.269" v="18"/>
        <pc:sldMkLst>
          <pc:docMk/>
          <pc:sldMk cId="421338296" sldId="264"/>
        </pc:sldMkLst>
        <pc:spChg chg="mod">
          <ac:chgData name="Kona, Anitha" userId="S::akona@ilstu.edu::b6183e80-cfb0-479e-b502-a1f0f5a4c237" providerId="AD" clId="Web-{0EDEFF09-0164-435F-982D-9BA4344D3BFA}" dt="2021-11-10T05:38:48.347" v="7" actId="20577"/>
          <ac:spMkLst>
            <pc:docMk/>
            <pc:sldMk cId="421338296" sldId="264"/>
            <ac:spMk id="9" creationId="{CB48B1D3-2829-40A2-9E59-557A57D944BF}"/>
          </ac:spMkLst>
        </pc:spChg>
      </pc:sldChg>
      <pc:sldChg chg="del">
        <pc:chgData name="Kona, Anitha" userId="S::akona@ilstu.edu::b6183e80-cfb0-479e-b502-a1f0f5a4c237" providerId="AD" clId="Web-{0EDEFF09-0164-435F-982D-9BA4344D3BFA}" dt="2021-11-10T05:41:18.863" v="32"/>
        <pc:sldMkLst>
          <pc:docMk/>
          <pc:sldMk cId="1834431511" sldId="267"/>
        </pc:sldMkLst>
      </pc:sldChg>
      <pc:sldChg chg="modSp">
        <pc:chgData name="Kona, Anitha" userId="S::akona@ilstu.edu::b6183e80-cfb0-479e-b502-a1f0f5a4c237" providerId="AD" clId="Web-{0EDEFF09-0164-435F-982D-9BA4344D3BFA}" dt="2021-11-10T05:41:05.799" v="30" actId="14100"/>
        <pc:sldMkLst>
          <pc:docMk/>
          <pc:sldMk cId="1731523700" sldId="268"/>
        </pc:sldMkLst>
        <pc:spChg chg="mod">
          <ac:chgData name="Kona, Anitha" userId="S::akona@ilstu.edu::b6183e80-cfb0-479e-b502-a1f0f5a4c237" providerId="AD" clId="Web-{0EDEFF09-0164-435F-982D-9BA4344D3BFA}" dt="2021-11-10T05:41:05.799" v="30" actId="14100"/>
          <ac:spMkLst>
            <pc:docMk/>
            <pc:sldMk cId="1731523700" sldId="268"/>
            <ac:spMk id="2" creationId="{DDF5ECB1-CB57-43D3-9B71-85D96C1CF76B}"/>
          </ac:spMkLst>
        </pc:spChg>
        <pc:picChg chg="mod">
          <ac:chgData name="Kona, Anitha" userId="S::akona@ilstu.edu::b6183e80-cfb0-479e-b502-a1f0f5a4c237" providerId="AD" clId="Web-{0EDEFF09-0164-435F-982D-9BA4344D3BFA}" dt="2021-11-10T05:41:02.330" v="29" actId="1076"/>
          <ac:picMkLst>
            <pc:docMk/>
            <pc:sldMk cId="1731523700" sldId="268"/>
            <ac:picMk id="4" creationId="{FBE54E19-67A1-4EED-A9D6-3D022EE2CE13}"/>
          </ac:picMkLst>
        </pc:picChg>
      </pc:sldChg>
      <pc:sldChg chg="addSp modSp">
        <pc:chgData name="Kona, Anitha" userId="S::akona@ilstu.edu::b6183e80-cfb0-479e-b502-a1f0f5a4c237" providerId="AD" clId="Web-{0EDEFF09-0164-435F-982D-9BA4344D3BFA}" dt="2021-11-10T05:49:18.701" v="89" actId="14100"/>
        <pc:sldMkLst>
          <pc:docMk/>
          <pc:sldMk cId="1170360044" sldId="274"/>
        </pc:sldMkLst>
        <pc:spChg chg="mod">
          <ac:chgData name="Kona, Anitha" userId="S::akona@ilstu.edu::b6183e80-cfb0-479e-b502-a1f0f5a4c237" providerId="AD" clId="Web-{0EDEFF09-0164-435F-982D-9BA4344D3BFA}" dt="2021-11-10T05:41:52.425" v="38" actId="20577"/>
          <ac:spMkLst>
            <pc:docMk/>
            <pc:sldMk cId="1170360044" sldId="274"/>
            <ac:spMk id="2" creationId="{AF8AF3A0-98D9-4068-8521-F8A2FE06E611}"/>
          </ac:spMkLst>
        </pc:spChg>
        <pc:picChg chg="add mod">
          <ac:chgData name="Kona, Anitha" userId="S::akona@ilstu.edu::b6183e80-cfb0-479e-b502-a1f0f5a4c237" providerId="AD" clId="Web-{0EDEFF09-0164-435F-982D-9BA4344D3BFA}" dt="2021-11-10T05:49:18.701" v="89" actId="14100"/>
          <ac:picMkLst>
            <pc:docMk/>
            <pc:sldMk cId="1170360044" sldId="274"/>
            <ac:picMk id="3" creationId="{5A70921A-19EC-4147-9188-04654C76B502}"/>
          </ac:picMkLst>
        </pc:picChg>
        <pc:picChg chg="add mod">
          <ac:chgData name="Kona, Anitha" userId="S::akona@ilstu.edu::b6183e80-cfb0-479e-b502-a1f0f5a4c237" providerId="AD" clId="Web-{0EDEFF09-0164-435F-982D-9BA4344D3BFA}" dt="2021-11-10T05:49:10.514" v="87" actId="14100"/>
          <ac:picMkLst>
            <pc:docMk/>
            <pc:sldMk cId="1170360044" sldId="274"/>
            <ac:picMk id="4" creationId="{3E5CDB13-88CC-4349-85FE-B717A104DE36}"/>
          </ac:picMkLst>
        </pc:picChg>
        <pc:picChg chg="add mod">
          <ac:chgData name="Kona, Anitha" userId="S::akona@ilstu.edu::b6183e80-cfb0-479e-b502-a1f0f5a4c237" providerId="AD" clId="Web-{0EDEFF09-0164-435F-982D-9BA4344D3BFA}" dt="2021-11-10T05:49:14.295" v="88" actId="14100"/>
          <ac:picMkLst>
            <pc:docMk/>
            <pc:sldMk cId="1170360044" sldId="274"/>
            <ac:picMk id="5" creationId="{8AA20C58-30BB-4815-B69F-A108A2610ACE}"/>
          </ac:picMkLst>
        </pc:picChg>
      </pc:sldChg>
      <pc:sldChg chg="del">
        <pc:chgData name="Kona, Anitha" userId="S::akona@ilstu.edu::b6183e80-cfb0-479e-b502-a1f0f5a4c237" providerId="AD" clId="Web-{0EDEFF09-0164-435F-982D-9BA4344D3BFA}" dt="2021-11-10T05:41:15.332" v="31"/>
        <pc:sldMkLst>
          <pc:docMk/>
          <pc:sldMk cId="3644932195" sldId="275"/>
        </pc:sldMkLst>
      </pc:sldChg>
      <pc:sldChg chg="addSp modSp">
        <pc:chgData name="Kona, Anitha" userId="S::akona@ilstu.edu::b6183e80-cfb0-479e-b502-a1f0f5a4c237" providerId="AD" clId="Web-{0EDEFF09-0164-435F-982D-9BA4344D3BFA}" dt="2021-11-10T05:46:27.469" v="48" actId="14100"/>
        <pc:sldMkLst>
          <pc:docMk/>
          <pc:sldMk cId="2077521244" sldId="276"/>
        </pc:sldMkLst>
        <pc:spChg chg="mod">
          <ac:chgData name="Kona, Anitha" userId="S::akona@ilstu.edu::b6183e80-cfb0-479e-b502-a1f0f5a4c237" providerId="AD" clId="Web-{0EDEFF09-0164-435F-982D-9BA4344D3BFA}" dt="2021-11-10T05:41:48.097" v="36" actId="14100"/>
          <ac:spMkLst>
            <pc:docMk/>
            <pc:sldMk cId="2077521244" sldId="276"/>
            <ac:spMk id="2" creationId="{C839C3F9-FF61-44AB-A682-987047DD2E0D}"/>
          </ac:spMkLst>
        </pc:spChg>
        <pc:picChg chg="add mod">
          <ac:chgData name="Kona, Anitha" userId="S::akona@ilstu.edu::b6183e80-cfb0-479e-b502-a1f0f5a4c237" providerId="AD" clId="Web-{0EDEFF09-0164-435F-982D-9BA4344D3BFA}" dt="2021-11-10T05:46:08.829" v="44" actId="1076"/>
          <ac:picMkLst>
            <pc:docMk/>
            <pc:sldMk cId="2077521244" sldId="276"/>
            <ac:picMk id="3" creationId="{9F195775-912B-42C7-B6F5-5DA654A060D2}"/>
          </ac:picMkLst>
        </pc:picChg>
        <pc:picChg chg="add mod">
          <ac:chgData name="Kona, Anitha" userId="S::akona@ilstu.edu::b6183e80-cfb0-479e-b502-a1f0f5a4c237" providerId="AD" clId="Web-{0EDEFF09-0164-435F-982D-9BA4344D3BFA}" dt="2021-11-10T05:46:27.469" v="48" actId="14100"/>
          <ac:picMkLst>
            <pc:docMk/>
            <pc:sldMk cId="2077521244" sldId="276"/>
            <ac:picMk id="4" creationId="{FE724127-2C70-4DE9-850E-CF9238661037}"/>
          </ac:picMkLst>
        </pc:picChg>
      </pc:sldChg>
      <pc:sldChg chg="del">
        <pc:chgData name="Kona, Anitha" userId="S::akona@ilstu.edu::b6183e80-cfb0-479e-b502-a1f0f5a4c237" providerId="AD" clId="Web-{0EDEFF09-0164-435F-982D-9BA4344D3BFA}" dt="2021-11-10T05:39:25.222" v="19"/>
        <pc:sldMkLst>
          <pc:docMk/>
          <pc:sldMk cId="1665489124" sldId="282"/>
        </pc:sldMkLst>
      </pc:sldChg>
      <pc:sldChg chg="modSp del">
        <pc:chgData name="Kona, Anitha" userId="S::akona@ilstu.edu::b6183e80-cfb0-479e-b502-a1f0f5a4c237" providerId="AD" clId="Web-{0EDEFF09-0164-435F-982D-9BA4344D3BFA}" dt="2021-11-10T05:41:27.457" v="33"/>
        <pc:sldMkLst>
          <pc:docMk/>
          <pc:sldMk cId="1055629422" sldId="288"/>
        </pc:sldMkLst>
        <pc:spChg chg="mod">
          <ac:chgData name="Kona, Anitha" userId="S::akona@ilstu.edu::b6183e80-cfb0-479e-b502-a1f0f5a4c237" providerId="AD" clId="Web-{0EDEFF09-0164-435F-982D-9BA4344D3BFA}" dt="2021-11-10T05:40:43.346" v="26" actId="20577"/>
          <ac:spMkLst>
            <pc:docMk/>
            <pc:sldMk cId="1055629422" sldId="288"/>
            <ac:spMk id="3" creationId="{AE2855CE-5793-42E6-9284-B4F92201C9E7}"/>
          </ac:spMkLst>
        </pc:spChg>
      </pc:sldChg>
      <pc:sldChg chg="del">
        <pc:chgData name="Kona, Anitha" userId="S::akona@ilstu.edu::b6183e80-cfb0-479e-b502-a1f0f5a4c237" providerId="AD" clId="Web-{0EDEFF09-0164-435F-982D-9BA4344D3BFA}" dt="2021-11-10T05:40:45.846" v="27"/>
        <pc:sldMkLst>
          <pc:docMk/>
          <pc:sldMk cId="522196221" sldId="289"/>
        </pc:sldMkLst>
      </pc:sldChg>
      <pc:sldChg chg="modSp">
        <pc:chgData name="Kona, Anitha" userId="S::akona@ilstu.edu::b6183e80-cfb0-479e-b502-a1f0f5a4c237" providerId="AD" clId="Web-{0EDEFF09-0164-435F-982D-9BA4344D3BFA}" dt="2021-11-10T05:42:04.816" v="40" actId="20577"/>
        <pc:sldMkLst>
          <pc:docMk/>
          <pc:sldMk cId="680764915" sldId="290"/>
        </pc:sldMkLst>
        <pc:spChg chg="mod">
          <ac:chgData name="Kona, Anitha" userId="S::akona@ilstu.edu::b6183e80-cfb0-479e-b502-a1f0f5a4c237" providerId="AD" clId="Web-{0EDEFF09-0164-435F-982D-9BA4344D3BFA}" dt="2021-11-10T05:42:04.816" v="40" actId="20577"/>
          <ac:spMkLst>
            <pc:docMk/>
            <pc:sldMk cId="680764915" sldId="290"/>
            <ac:spMk id="3" creationId="{AE2855CE-5793-42E6-9284-B4F92201C9E7}"/>
          </ac:spMkLst>
        </pc:spChg>
      </pc:sldChg>
      <pc:sldChg chg="modSp">
        <pc:chgData name="Kona, Anitha" userId="S::akona@ilstu.edu::b6183e80-cfb0-479e-b502-a1f0f5a4c237" providerId="AD" clId="Web-{0EDEFF09-0164-435F-982D-9BA4344D3BFA}" dt="2021-11-10T05:39:48.221" v="21" actId="1076"/>
        <pc:sldMkLst>
          <pc:docMk/>
          <pc:sldMk cId="4179039445" sldId="291"/>
        </pc:sldMkLst>
        <pc:graphicFrameChg chg="mod">
          <ac:chgData name="Kona, Anitha" userId="S::akona@ilstu.edu::b6183e80-cfb0-479e-b502-a1f0f5a4c237" providerId="AD" clId="Web-{0EDEFF09-0164-435F-982D-9BA4344D3BFA}" dt="2021-11-10T05:39:48.221" v="21" actId="1076"/>
          <ac:graphicFrameMkLst>
            <pc:docMk/>
            <pc:sldMk cId="4179039445" sldId="291"/>
            <ac:graphicFrameMk id="5" creationId="{CDF1E375-27F7-4279-BC95-06E068C392AB}"/>
          </ac:graphicFrameMkLst>
        </pc:graphicFrameChg>
      </pc:sldChg>
      <pc:sldChg chg="modSp">
        <pc:chgData name="Kona, Anitha" userId="S::akona@ilstu.edu::b6183e80-cfb0-479e-b502-a1f0f5a4c237" providerId="AD" clId="Web-{0EDEFF09-0164-435F-982D-9BA4344D3BFA}" dt="2021-11-10T05:51:47.793" v="125" actId="1076"/>
        <pc:sldMkLst>
          <pc:docMk/>
          <pc:sldMk cId="2669058344" sldId="293"/>
        </pc:sldMkLst>
        <pc:spChg chg="mod">
          <ac:chgData name="Kona, Anitha" userId="S::akona@ilstu.edu::b6183e80-cfb0-479e-b502-a1f0f5a4c237" providerId="AD" clId="Web-{0EDEFF09-0164-435F-982D-9BA4344D3BFA}" dt="2021-11-10T05:49:56.170" v="90" actId="14100"/>
          <ac:spMkLst>
            <pc:docMk/>
            <pc:sldMk cId="2669058344" sldId="293"/>
            <ac:spMk id="2" creationId="{DDF5ECB1-CB57-43D3-9B71-85D96C1CF76B}"/>
          </ac:spMkLst>
        </pc:spChg>
        <pc:spChg chg="mod">
          <ac:chgData name="Kona, Anitha" userId="S::akona@ilstu.edu::b6183e80-cfb0-479e-b502-a1f0f5a4c237" providerId="AD" clId="Web-{0EDEFF09-0164-435F-982D-9BA4344D3BFA}" dt="2021-11-10T05:51:47.793" v="125" actId="1076"/>
          <ac:spMkLst>
            <pc:docMk/>
            <pc:sldMk cId="2669058344" sldId="293"/>
            <ac:spMk id="3" creationId="{0211B2AF-2277-475F-8B3C-8240CA841C68}"/>
          </ac:spMkLst>
        </pc:spChg>
      </pc:sldChg>
      <pc:sldChg chg="addSp modSp add ord replId">
        <pc:chgData name="Kona, Anitha" userId="S::akona@ilstu.edu::b6183e80-cfb0-479e-b502-a1f0f5a4c237" providerId="AD" clId="Web-{0EDEFF09-0164-435F-982D-9BA4344D3BFA}" dt="2021-11-10T05:40:08.284" v="24" actId="14100"/>
        <pc:sldMkLst>
          <pc:docMk/>
          <pc:sldMk cId="2083570015" sldId="294"/>
        </pc:sldMkLst>
        <pc:spChg chg="mod">
          <ac:chgData name="Kona, Anitha" userId="S::akona@ilstu.edu::b6183e80-cfb0-479e-b502-a1f0f5a4c237" providerId="AD" clId="Web-{0EDEFF09-0164-435F-982D-9BA4344D3BFA}" dt="2021-11-10T05:40:08.284" v="24" actId="14100"/>
          <ac:spMkLst>
            <pc:docMk/>
            <pc:sldMk cId="2083570015" sldId="294"/>
            <ac:spMk id="3" creationId="{AE2855CE-5793-42E6-9284-B4F92201C9E7}"/>
          </ac:spMkLst>
        </pc:spChg>
        <pc:picChg chg="add mod">
          <ac:chgData name="Kona, Anitha" userId="S::akona@ilstu.edu::b6183e80-cfb0-479e-b502-a1f0f5a4c237" providerId="AD" clId="Web-{0EDEFF09-0164-435F-982D-9BA4344D3BFA}" dt="2021-11-10T05:39:33.628" v="20" actId="14100"/>
          <ac:picMkLst>
            <pc:docMk/>
            <pc:sldMk cId="2083570015" sldId="294"/>
            <ac:picMk id="4" creationId="{8494C10A-669F-4F84-8F5B-FE3D3CD67844}"/>
          </ac:picMkLst>
        </pc:picChg>
      </pc:sldChg>
      <pc:sldChg chg="addSp delSp modSp add replId">
        <pc:chgData name="Kona, Anitha" userId="S::akona@ilstu.edu::b6183e80-cfb0-479e-b502-a1f0f5a4c237" providerId="AD" clId="Web-{0EDEFF09-0164-435F-982D-9BA4344D3BFA}" dt="2021-11-10T05:47:29.984" v="65" actId="1076"/>
        <pc:sldMkLst>
          <pc:docMk/>
          <pc:sldMk cId="2781832142" sldId="296"/>
        </pc:sldMkLst>
        <pc:picChg chg="del">
          <ac:chgData name="Kona, Anitha" userId="S::akona@ilstu.edu::b6183e80-cfb0-479e-b502-a1f0f5a4c237" providerId="AD" clId="Web-{0EDEFF09-0164-435F-982D-9BA4344D3BFA}" dt="2021-11-10T05:46:49.484" v="52"/>
          <ac:picMkLst>
            <pc:docMk/>
            <pc:sldMk cId="2781832142" sldId="296"/>
            <ac:picMk id="3" creationId="{9F195775-912B-42C7-B6F5-5DA654A060D2}"/>
          </ac:picMkLst>
        </pc:picChg>
        <pc:picChg chg="del">
          <ac:chgData name="Kona, Anitha" userId="S::akona@ilstu.edu::b6183e80-cfb0-479e-b502-a1f0f5a4c237" providerId="AD" clId="Web-{0EDEFF09-0164-435F-982D-9BA4344D3BFA}" dt="2021-11-10T05:47:01.515" v="55"/>
          <ac:picMkLst>
            <pc:docMk/>
            <pc:sldMk cId="2781832142" sldId="296"/>
            <ac:picMk id="4" creationId="{FE724127-2C70-4DE9-850E-CF9238661037}"/>
          </ac:picMkLst>
        </pc:picChg>
        <pc:picChg chg="add mod">
          <ac:chgData name="Kona, Anitha" userId="S::akona@ilstu.edu::b6183e80-cfb0-479e-b502-a1f0f5a4c237" providerId="AD" clId="Web-{0EDEFF09-0164-435F-982D-9BA4344D3BFA}" dt="2021-11-10T05:47:15.625" v="59" actId="14100"/>
          <ac:picMkLst>
            <pc:docMk/>
            <pc:sldMk cId="2781832142" sldId="296"/>
            <ac:picMk id="5" creationId="{81908393-CD44-4330-A470-80F11C8AFE1A}"/>
          </ac:picMkLst>
        </pc:picChg>
        <pc:picChg chg="add mod">
          <ac:chgData name="Kona, Anitha" userId="S::akona@ilstu.edu::b6183e80-cfb0-479e-b502-a1f0f5a4c237" providerId="AD" clId="Web-{0EDEFF09-0164-435F-982D-9BA4344D3BFA}" dt="2021-11-10T05:47:29.984" v="65" actId="1076"/>
          <ac:picMkLst>
            <pc:docMk/>
            <pc:sldMk cId="2781832142" sldId="296"/>
            <ac:picMk id="6" creationId="{BB89718C-166D-4556-B1B8-1E9643E73150}"/>
          </ac:picMkLst>
        </pc:picChg>
      </pc:sldChg>
      <pc:sldChg chg="new del">
        <pc:chgData name="Kona, Anitha" userId="S::akona@ilstu.edu::b6183e80-cfb0-479e-b502-a1f0f5a4c237" providerId="AD" clId="Web-{0EDEFF09-0164-435F-982D-9BA4344D3BFA}" dt="2021-11-10T05:46:43.922" v="50"/>
        <pc:sldMkLst>
          <pc:docMk/>
          <pc:sldMk cId="3542949143" sldId="296"/>
        </pc:sldMkLst>
      </pc:sldChg>
    </pc:docChg>
  </pc:docChgLst>
  <pc:docChgLst>
    <pc:chgData name="Konda, Pranavi" userId="S::pkonda1@ilstu.edu::1553727e-a052-4bbe-b3e2-5dfcf8d12be4" providerId="AD" clId="Web-{B9DBCF83-FFDF-4675-92D7-0C2C579A92A6}"/>
    <pc:docChg chg="modSld">
      <pc:chgData name="Konda, Pranavi" userId="S::pkonda1@ilstu.edu::1553727e-a052-4bbe-b3e2-5dfcf8d12be4" providerId="AD" clId="Web-{B9DBCF83-FFDF-4675-92D7-0C2C579A92A6}" dt="2021-11-08T02:39:32.252" v="17"/>
      <pc:docMkLst>
        <pc:docMk/>
      </pc:docMkLst>
      <pc:sldChg chg="modSp">
        <pc:chgData name="Konda, Pranavi" userId="S::pkonda1@ilstu.edu::1553727e-a052-4bbe-b3e2-5dfcf8d12be4" providerId="AD" clId="Web-{B9DBCF83-FFDF-4675-92D7-0C2C579A92A6}" dt="2021-11-08T02:38:32.893" v="6"/>
        <pc:sldMkLst>
          <pc:docMk/>
          <pc:sldMk cId="1493437270" sldId="265"/>
        </pc:sldMkLst>
        <pc:graphicFrameChg chg="modGraphic">
          <ac:chgData name="Konda, Pranavi" userId="S::pkonda1@ilstu.edu::1553727e-a052-4bbe-b3e2-5dfcf8d12be4" providerId="AD" clId="Web-{B9DBCF83-FFDF-4675-92D7-0C2C579A92A6}" dt="2021-11-08T02:38:32.893" v="6"/>
          <ac:graphicFrameMkLst>
            <pc:docMk/>
            <pc:sldMk cId="1493437270" sldId="265"/>
            <ac:graphicFrameMk id="5" creationId="{6D6A84C7-D2CD-4C87-939B-CF2FF53DE3C3}"/>
          </ac:graphicFrameMkLst>
        </pc:graphicFrameChg>
      </pc:sldChg>
      <pc:sldChg chg="addSp delSp modSp">
        <pc:chgData name="Konda, Pranavi" userId="S::pkonda1@ilstu.edu::1553727e-a052-4bbe-b3e2-5dfcf8d12be4" providerId="AD" clId="Web-{B9DBCF83-FFDF-4675-92D7-0C2C579A92A6}" dt="2021-11-08T02:39:07.705" v="7"/>
        <pc:sldMkLst>
          <pc:docMk/>
          <pc:sldMk cId="1834431511" sldId="267"/>
        </pc:sldMkLst>
        <pc:spChg chg="add mod">
          <ac:chgData name="Konda, Pranavi" userId="S::pkonda1@ilstu.edu::1553727e-a052-4bbe-b3e2-5dfcf8d12be4" providerId="AD" clId="Web-{B9DBCF83-FFDF-4675-92D7-0C2C579A92A6}" dt="2021-11-08T02:39:07.705" v="7"/>
          <ac:spMkLst>
            <pc:docMk/>
            <pc:sldMk cId="1834431511" sldId="267"/>
            <ac:spMk id="5" creationId="{945CAF73-0277-4ACD-A4B7-0D10A1518E57}"/>
          </ac:spMkLst>
        </pc:spChg>
        <pc:picChg chg="del">
          <ac:chgData name="Konda, Pranavi" userId="S::pkonda1@ilstu.edu::1553727e-a052-4bbe-b3e2-5dfcf8d12be4" providerId="AD" clId="Web-{B9DBCF83-FFDF-4675-92D7-0C2C579A92A6}" dt="2021-11-08T02:39:07.705" v="7"/>
          <ac:picMkLst>
            <pc:docMk/>
            <pc:sldMk cId="1834431511" sldId="267"/>
            <ac:picMk id="4" creationId="{68E09C8A-6C02-452A-BF6F-0FF564B91AB6}"/>
          </ac:picMkLst>
        </pc:picChg>
      </pc:sldChg>
      <pc:sldChg chg="delSp">
        <pc:chgData name="Konda, Pranavi" userId="S::pkonda1@ilstu.edu::1553727e-a052-4bbe-b3e2-5dfcf8d12be4" providerId="AD" clId="Web-{B9DBCF83-FFDF-4675-92D7-0C2C579A92A6}" dt="2021-11-08T02:39:24.877" v="13"/>
        <pc:sldMkLst>
          <pc:docMk/>
          <pc:sldMk cId="1170360044" sldId="274"/>
        </pc:sldMkLst>
        <pc:picChg chg="del">
          <ac:chgData name="Konda, Pranavi" userId="S::pkonda1@ilstu.edu::1553727e-a052-4bbe-b3e2-5dfcf8d12be4" providerId="AD" clId="Web-{B9DBCF83-FFDF-4675-92D7-0C2C579A92A6}" dt="2021-11-08T02:39:19.830" v="10"/>
          <ac:picMkLst>
            <pc:docMk/>
            <pc:sldMk cId="1170360044" sldId="274"/>
            <ac:picMk id="4" creationId="{72F0A5FE-FFDB-47BB-B298-2C68F7F97A9E}"/>
          </ac:picMkLst>
        </pc:picChg>
        <pc:picChg chg="del">
          <ac:chgData name="Konda, Pranavi" userId="S::pkonda1@ilstu.edu::1553727e-a052-4bbe-b3e2-5dfcf8d12be4" providerId="AD" clId="Web-{B9DBCF83-FFDF-4675-92D7-0C2C579A92A6}" dt="2021-11-08T02:39:21.940" v="11"/>
          <ac:picMkLst>
            <pc:docMk/>
            <pc:sldMk cId="1170360044" sldId="274"/>
            <ac:picMk id="5" creationId="{3E3F3065-6742-4151-B03C-B4BC0411A33B}"/>
          </ac:picMkLst>
        </pc:picChg>
        <pc:picChg chg="del">
          <ac:chgData name="Konda, Pranavi" userId="S::pkonda1@ilstu.edu::1553727e-a052-4bbe-b3e2-5dfcf8d12be4" providerId="AD" clId="Web-{B9DBCF83-FFDF-4675-92D7-0C2C579A92A6}" dt="2021-11-08T02:39:23.455" v="12"/>
          <ac:picMkLst>
            <pc:docMk/>
            <pc:sldMk cId="1170360044" sldId="274"/>
            <ac:picMk id="6" creationId="{1B7CD3A3-B97E-4AA8-9257-30A04170FD53}"/>
          </ac:picMkLst>
        </pc:picChg>
        <pc:picChg chg="del">
          <ac:chgData name="Konda, Pranavi" userId="S::pkonda1@ilstu.edu::1553727e-a052-4bbe-b3e2-5dfcf8d12be4" providerId="AD" clId="Web-{B9DBCF83-FFDF-4675-92D7-0C2C579A92A6}" dt="2021-11-08T02:39:24.877" v="13"/>
          <ac:picMkLst>
            <pc:docMk/>
            <pc:sldMk cId="1170360044" sldId="274"/>
            <ac:picMk id="9" creationId="{459D471B-5B14-475C-B030-7C4766E19761}"/>
          </ac:picMkLst>
        </pc:picChg>
      </pc:sldChg>
      <pc:sldChg chg="delSp">
        <pc:chgData name="Konda, Pranavi" userId="S::pkonda1@ilstu.edu::1553727e-a052-4bbe-b3e2-5dfcf8d12be4" providerId="AD" clId="Web-{B9DBCF83-FFDF-4675-92D7-0C2C579A92A6}" dt="2021-11-08T02:39:10.737" v="8"/>
        <pc:sldMkLst>
          <pc:docMk/>
          <pc:sldMk cId="3644932195" sldId="275"/>
        </pc:sldMkLst>
        <pc:picChg chg="del">
          <ac:chgData name="Konda, Pranavi" userId="S::pkonda1@ilstu.edu::1553727e-a052-4bbe-b3e2-5dfcf8d12be4" providerId="AD" clId="Web-{B9DBCF83-FFDF-4675-92D7-0C2C579A92A6}" dt="2021-11-08T02:39:10.737" v="8"/>
          <ac:picMkLst>
            <pc:docMk/>
            <pc:sldMk cId="3644932195" sldId="275"/>
            <ac:picMk id="4" creationId="{D3B12DE0-E327-4AB0-810E-7D2045E5BB48}"/>
          </ac:picMkLst>
        </pc:picChg>
      </pc:sldChg>
      <pc:sldChg chg="delSp">
        <pc:chgData name="Konda, Pranavi" userId="S::pkonda1@ilstu.edu::1553727e-a052-4bbe-b3e2-5dfcf8d12be4" providerId="AD" clId="Web-{B9DBCF83-FFDF-4675-92D7-0C2C579A92A6}" dt="2021-11-08T02:39:13.784" v="9"/>
        <pc:sldMkLst>
          <pc:docMk/>
          <pc:sldMk cId="2077521244" sldId="276"/>
        </pc:sldMkLst>
        <pc:picChg chg="del">
          <ac:chgData name="Konda, Pranavi" userId="S::pkonda1@ilstu.edu::1553727e-a052-4bbe-b3e2-5dfcf8d12be4" providerId="AD" clId="Web-{B9DBCF83-FFDF-4675-92D7-0C2C579A92A6}" dt="2021-11-08T02:39:13.784" v="9"/>
          <ac:picMkLst>
            <pc:docMk/>
            <pc:sldMk cId="2077521244" sldId="276"/>
            <ac:picMk id="4" creationId="{268BBBA1-8B89-4899-8BB1-AA1EB34919FB}"/>
          </ac:picMkLst>
        </pc:picChg>
      </pc:sldChg>
      <pc:sldChg chg="delSp">
        <pc:chgData name="Konda, Pranavi" userId="S::pkonda1@ilstu.edu::1553727e-a052-4bbe-b3e2-5dfcf8d12be4" providerId="AD" clId="Web-{B9DBCF83-FFDF-4675-92D7-0C2C579A92A6}" dt="2021-11-08T02:39:32.252" v="17"/>
        <pc:sldMkLst>
          <pc:docMk/>
          <pc:sldMk cId="2757288518" sldId="277"/>
        </pc:sldMkLst>
        <pc:picChg chg="del">
          <ac:chgData name="Konda, Pranavi" userId="S::pkonda1@ilstu.edu::1553727e-a052-4bbe-b3e2-5dfcf8d12be4" providerId="AD" clId="Web-{B9DBCF83-FFDF-4675-92D7-0C2C579A92A6}" dt="2021-11-08T02:39:29.471" v="15"/>
          <ac:picMkLst>
            <pc:docMk/>
            <pc:sldMk cId="2757288518" sldId="277"/>
            <ac:picMk id="6" creationId="{B82293C0-2E10-4BDB-80DD-0BBBA1A2CB95}"/>
          </ac:picMkLst>
        </pc:picChg>
        <pc:picChg chg="del">
          <ac:chgData name="Konda, Pranavi" userId="S::pkonda1@ilstu.edu::1553727e-a052-4bbe-b3e2-5dfcf8d12be4" providerId="AD" clId="Web-{B9DBCF83-FFDF-4675-92D7-0C2C579A92A6}" dt="2021-11-08T02:39:27.846" v="14"/>
          <ac:picMkLst>
            <pc:docMk/>
            <pc:sldMk cId="2757288518" sldId="277"/>
            <ac:picMk id="7" creationId="{E413C561-8990-4170-BBB2-961513D30F67}"/>
          </ac:picMkLst>
        </pc:picChg>
        <pc:picChg chg="del">
          <ac:chgData name="Konda, Pranavi" userId="S::pkonda1@ilstu.edu::1553727e-a052-4bbe-b3e2-5dfcf8d12be4" providerId="AD" clId="Web-{B9DBCF83-FFDF-4675-92D7-0C2C579A92A6}" dt="2021-11-08T02:39:30.877" v="16"/>
          <ac:picMkLst>
            <pc:docMk/>
            <pc:sldMk cId="2757288518" sldId="277"/>
            <ac:picMk id="9" creationId="{DB8D93A9-F948-45E7-A556-B9760E2301AC}"/>
          </ac:picMkLst>
        </pc:picChg>
        <pc:picChg chg="del">
          <ac:chgData name="Konda, Pranavi" userId="S::pkonda1@ilstu.edu::1553727e-a052-4bbe-b3e2-5dfcf8d12be4" providerId="AD" clId="Web-{B9DBCF83-FFDF-4675-92D7-0C2C579A92A6}" dt="2021-11-08T02:39:32.252" v="17"/>
          <ac:picMkLst>
            <pc:docMk/>
            <pc:sldMk cId="2757288518" sldId="277"/>
            <ac:picMk id="32" creationId="{388C7EE0-EA8F-4160-AC20-082EBC041B4A}"/>
          </ac:picMkLst>
        </pc:picChg>
      </pc:sldChg>
      <pc:sldChg chg="modSp">
        <pc:chgData name="Konda, Pranavi" userId="S::pkonda1@ilstu.edu::1553727e-a052-4bbe-b3e2-5dfcf8d12be4" providerId="AD" clId="Web-{B9DBCF83-FFDF-4675-92D7-0C2C579A92A6}" dt="2021-11-08T02:36:21.173" v="1"/>
        <pc:sldMkLst>
          <pc:docMk/>
          <pc:sldMk cId="2298390553" sldId="285"/>
        </pc:sldMkLst>
        <pc:graphicFrameChg chg="modGraphic">
          <ac:chgData name="Konda, Pranavi" userId="S::pkonda1@ilstu.edu::1553727e-a052-4bbe-b3e2-5dfcf8d12be4" providerId="AD" clId="Web-{B9DBCF83-FFDF-4675-92D7-0C2C579A92A6}" dt="2021-11-08T02:36:21.173" v="1"/>
          <ac:graphicFrameMkLst>
            <pc:docMk/>
            <pc:sldMk cId="2298390553" sldId="285"/>
            <ac:graphicFrameMk id="5" creationId="{C342D977-5FF8-4D92-B655-41A799F0CCE5}"/>
          </ac:graphicFrameMkLst>
        </pc:graphicFrameChg>
      </pc:sldChg>
      <pc:sldChg chg="modSp">
        <pc:chgData name="Konda, Pranavi" userId="S::pkonda1@ilstu.edu::1553727e-a052-4bbe-b3e2-5dfcf8d12be4" providerId="AD" clId="Web-{B9DBCF83-FFDF-4675-92D7-0C2C579A92A6}" dt="2021-11-08T02:36:11.516" v="0"/>
        <pc:sldMkLst>
          <pc:docMk/>
          <pc:sldMk cId="3376931314" sldId="286"/>
        </pc:sldMkLst>
        <pc:graphicFrameChg chg="modGraphic">
          <ac:chgData name="Konda, Pranavi" userId="S::pkonda1@ilstu.edu::1553727e-a052-4bbe-b3e2-5dfcf8d12be4" providerId="AD" clId="Web-{B9DBCF83-FFDF-4675-92D7-0C2C579A92A6}" dt="2021-11-08T02:36:11.516" v="0"/>
          <ac:graphicFrameMkLst>
            <pc:docMk/>
            <pc:sldMk cId="3376931314" sldId="286"/>
            <ac:graphicFrameMk id="5" creationId="{CA4CF51E-3382-4B5E-885A-554A996A8AE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96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8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2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7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1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6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29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39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6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8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6</a:t>
            </a:r>
          </a:p>
          <a:p>
            <a:pPr lvl="6"/>
            <a:r>
              <a:rPr lang="en-US"/>
              <a:t>7</a:t>
            </a:r>
          </a:p>
          <a:p>
            <a:pPr lvl="7"/>
            <a:r>
              <a:rPr lang="en-US"/>
              <a:t>8</a:t>
            </a:r>
          </a:p>
          <a:p>
            <a:pPr lvl="8"/>
            <a:r>
              <a:rPr lang="en-US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08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icrosoft.com/en-us/d/hp-15-dy2089ms-156-laptop/8qkt9whdj64x?activetab=pivot:techspecstab" TargetMode="External"/><Relationship Id="rId3" Type="http://schemas.openxmlformats.org/officeDocument/2006/relationships/hyperlink" Target="https://www.salary.com/research/salary/recruiting/tech-analyst-hourly-wages" TargetMode="External"/><Relationship Id="rId7" Type="http://schemas.openxmlformats.org/officeDocument/2006/relationships/hyperlink" Target="https://www.hp.com/us-en/shop/pdp/hp-all-in-one-24-dp0158qe" TargetMode="External"/><Relationship Id="rId2" Type="http://schemas.openxmlformats.org/officeDocument/2006/relationships/hyperlink" Target="https://www.zippia.com/software-project-manager-jobs/salar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ayscale.com/research/US/Job=Information_Technology_(IT)_Consultant/Salary" TargetMode="External"/><Relationship Id="rId5" Type="http://schemas.openxmlformats.org/officeDocument/2006/relationships/hyperlink" Target="https://www.governmentjobs.com/jobs/3256500-0/public-safety-specialist-ft" TargetMode="External"/><Relationship Id="rId4" Type="http://schemas.openxmlformats.org/officeDocument/2006/relationships/hyperlink" Target="https://www.zippia.com/technology-coordinator-jobs/salary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" name="Group 30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7" name="Rectangle 35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37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" name="Freeform: Shape 39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" name="Freeform: Shape 41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" name="Freeform: Shape 43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1401" y="1307463"/>
            <a:ext cx="3584706" cy="4421629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4800">
                <a:latin typeface="Times New Roman"/>
                <a:cs typeface="Calibri Light"/>
              </a:rPr>
              <a:t>Risk Management Plan</a:t>
            </a:r>
            <a:br>
              <a:rPr lang="en-US" sz="4800">
                <a:latin typeface="Times New Roman"/>
                <a:cs typeface="Calibri Light"/>
              </a:rPr>
            </a:br>
            <a:r>
              <a:rPr lang="en-US" sz="4800">
                <a:latin typeface="Times New Roman"/>
                <a:cs typeface="Calibri Light"/>
              </a:rPr>
              <a:t>&amp;</a:t>
            </a:r>
            <a:br>
              <a:rPr lang="en-US" sz="4800">
                <a:latin typeface="Times New Roman"/>
                <a:cs typeface="Calibri Light"/>
              </a:rPr>
            </a:br>
            <a:r>
              <a:rPr lang="en-US" sz="4800">
                <a:latin typeface="Times New Roman"/>
                <a:cs typeface="Calibri Light"/>
              </a:rPr>
              <a:t>EVA</a:t>
            </a:r>
            <a:br>
              <a:rPr lang="en-US" sz="4800"/>
            </a:b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577" y="794042"/>
            <a:ext cx="4019374" cy="55456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1600" b="1">
                <a:solidFill>
                  <a:schemeClr val="tx1"/>
                </a:solidFill>
              </a:rPr>
              <a:t>      </a:t>
            </a:r>
            <a:r>
              <a:rPr lang="en-US" sz="1600" b="1">
                <a:solidFill>
                  <a:schemeClr val="tx1"/>
                </a:solidFill>
                <a:latin typeface="Times New Roman"/>
                <a:cs typeface="Times New Roman"/>
              </a:rPr>
              <a:t>  IT463 - Group 3                  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lnSpc>
                <a:spcPct val="120000"/>
              </a:lnSpc>
            </a:pPr>
            <a:r>
              <a:rPr lang="en-US" sz="1600" b="1">
                <a:solidFill>
                  <a:schemeClr val="tx1"/>
                </a:solidFill>
                <a:latin typeface="Times New Roman"/>
                <a:cs typeface="Times New Roman"/>
              </a:rPr>
              <a:t>     Grad Bird Consultants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indent="-22860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sz="16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indent="-22860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>
                <a:solidFill>
                  <a:schemeClr val="tx1"/>
                </a:solidFill>
                <a:latin typeface="Times New Roman"/>
                <a:cs typeface="Times New Roman"/>
              </a:rPr>
              <a:t>Eric Agyemang</a:t>
            </a:r>
          </a:p>
          <a:p>
            <a:pPr indent="-22860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>
                <a:solidFill>
                  <a:schemeClr val="tx1"/>
                </a:solidFill>
                <a:latin typeface="Times New Roman"/>
                <a:cs typeface="Times New Roman"/>
              </a:rPr>
              <a:t>Anitha Kona</a:t>
            </a:r>
          </a:p>
          <a:p>
            <a:pPr indent="-22860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>
                <a:solidFill>
                  <a:schemeClr val="tx1"/>
                </a:solidFill>
                <a:latin typeface="Times New Roman"/>
                <a:cs typeface="Times New Roman"/>
              </a:rPr>
              <a:t>Pranavi Konda</a:t>
            </a:r>
          </a:p>
          <a:p>
            <a:pPr indent="-22860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>
                <a:solidFill>
                  <a:schemeClr val="tx1"/>
                </a:solidFill>
                <a:latin typeface="Times New Roman"/>
                <a:cs typeface="Times New Roman"/>
              </a:rPr>
              <a:t>Daniel Freburg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72C5C-5858-4A7A-9952-054B1766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966" y="658374"/>
            <a:ext cx="6056784" cy="658639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200">
                <a:solidFill>
                  <a:schemeClr val="accent1"/>
                </a:solidFill>
                <a:latin typeface="Times New Roman"/>
                <a:cs typeface="Times New Roman"/>
              </a:rPr>
              <a:t>Risk Analysis And Plan</a:t>
            </a:r>
            <a:r>
              <a:rPr lang="en-US" sz="3200">
                <a:latin typeface="Times New Roman"/>
                <a:cs typeface="Calibri Light"/>
              </a:rPr>
              <a:t>al</a:t>
            </a:r>
            <a:br>
              <a:rPr lang="en-US" sz="3200">
                <a:solidFill>
                  <a:schemeClr val="accent1"/>
                </a:solidFill>
                <a:latin typeface="Times New Roman"/>
                <a:cs typeface="Calibri Light"/>
              </a:rPr>
            </a:br>
            <a:endParaRPr lang="en-US" sz="3200">
              <a:solidFill>
                <a:schemeClr val="accent1"/>
              </a:solidFill>
              <a:latin typeface="Times New Roman"/>
              <a:cs typeface="Calibri Light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175CC505-A036-43A8-BE55-643C08520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89199"/>
              </p:ext>
            </p:extLst>
          </p:nvPr>
        </p:nvGraphicFramePr>
        <p:xfrm>
          <a:off x="2180896" y="1563413"/>
          <a:ext cx="9862353" cy="3821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873">
                  <a:extLst>
                    <a:ext uri="{9D8B030D-6E8A-4147-A177-3AD203B41FA5}">
                      <a16:colId xmlns:a16="http://schemas.microsoft.com/office/drawing/2014/main" val="3420501343"/>
                    </a:ext>
                  </a:extLst>
                </a:gridCol>
                <a:gridCol w="3267087">
                  <a:extLst>
                    <a:ext uri="{9D8B030D-6E8A-4147-A177-3AD203B41FA5}">
                      <a16:colId xmlns:a16="http://schemas.microsoft.com/office/drawing/2014/main" val="2372771623"/>
                    </a:ext>
                  </a:extLst>
                </a:gridCol>
                <a:gridCol w="3406688">
                  <a:extLst>
                    <a:ext uri="{9D8B030D-6E8A-4147-A177-3AD203B41FA5}">
                      <a16:colId xmlns:a16="http://schemas.microsoft.com/office/drawing/2014/main" val="699722930"/>
                    </a:ext>
                  </a:extLst>
                </a:gridCol>
                <a:gridCol w="1601705">
                  <a:extLst>
                    <a:ext uri="{9D8B030D-6E8A-4147-A177-3AD203B41FA5}">
                      <a16:colId xmlns:a16="http://schemas.microsoft.com/office/drawing/2014/main" val="971850650"/>
                    </a:ext>
                  </a:extLst>
                </a:gridCol>
              </a:tblGrid>
              <a:tr h="45932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RISK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RISK DESCRIPTION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STRATEGY DESCRIPTION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OWNER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7295841"/>
                  </a:ext>
                </a:extLst>
              </a:tr>
              <a:tr h="336187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>
                          <a:effectLst/>
                          <a:latin typeface="Times New Roman"/>
                        </a:rPr>
                        <a:t>PHASE 2:</a:t>
                      </a:r>
                    </a:p>
                    <a:p>
                      <a:pPr lvl="0" algn="ctr">
                        <a:buNone/>
                      </a:pPr>
                      <a:endParaRPr lang="en-US" sz="1600" b="1">
                        <a:effectLst/>
                        <a:latin typeface="Times New Roman"/>
                      </a:endParaRPr>
                    </a:p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Project charter and Scope Management plan  </a:t>
                      </a:r>
                    </a:p>
                    <a:p>
                      <a:pPr lvl="0" algn="ctr">
                        <a:buNone/>
                      </a:pPr>
                      <a:endParaRPr lang="en-US" sz="1600"/>
                    </a:p>
                    <a:p>
                      <a:pPr lvl="0" algn="ctr">
                        <a:buNone/>
                      </a:pPr>
                      <a:endParaRPr lang="en-US" sz="1600"/>
                    </a:p>
                    <a:p>
                      <a:pPr algn="ctr" rtl="0" fontAlgn="base"/>
                      <a:r>
                        <a:rPr lang="en-US" sz="1600" b="1">
                          <a:effectLst/>
                          <a:latin typeface="Times New Roman"/>
                        </a:rPr>
                        <a:t>Changed Scope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600">
                        <a:effectLst/>
                        <a:latin typeface="Times New Roman"/>
                      </a:endParaRPr>
                    </a:p>
                    <a:p>
                      <a:pPr lvl="0" algn="ctr">
                        <a:buNone/>
                      </a:pPr>
                      <a:endParaRPr lang="en-US" sz="1600">
                        <a:effectLst/>
                        <a:latin typeface="Times New Roman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600">
                          <a:effectLst/>
                          <a:latin typeface="Times New Roman"/>
                        </a:rPr>
                        <a:t>If the project sponsor widens or narrows the scope during the project charter and scope management phase, the scope management plan will have to be adjusted.  </a:t>
                      </a:r>
                      <a:endParaRPr lang="en-US" sz="1600"/>
                    </a:p>
                    <a:p>
                      <a:pPr algn="ctr" rtl="0" fontAlgn="base"/>
                      <a:endParaRPr lang="en-US" sz="1600">
                        <a:effectLst/>
                        <a:latin typeface="Times New Roman"/>
                      </a:endParaRPr>
                    </a:p>
                    <a:p>
                      <a:pPr lvl="0" algn="ctr">
                        <a:buNone/>
                      </a:pPr>
                      <a:endParaRPr lang="en-US" sz="1600">
                        <a:effectLst/>
                        <a:latin typeface="Times New Roman"/>
                      </a:endParaRPr>
                    </a:p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It is unknown-known. The source is internal and emerges from people (the project sponsor) </a:t>
                      </a:r>
                    </a:p>
                    <a:p>
                      <a:pPr algn="ctr" rtl="0" fontAlgn="base"/>
                      <a:endParaRPr lang="en-US" sz="160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Having timely meetings with the stakeholder to discuss any possible changes will allow our team to have time to manage changes.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Project Manager 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1521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538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72C5C-5858-4A7A-9952-054B1766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584" y="647168"/>
            <a:ext cx="6023166" cy="66984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200">
                <a:solidFill>
                  <a:schemeClr val="accent1"/>
                </a:solidFill>
                <a:latin typeface="Times New Roman"/>
                <a:cs typeface="Times New Roman"/>
              </a:rPr>
              <a:t>Risk Analysis And Plan</a:t>
            </a:r>
            <a:r>
              <a:rPr lang="en-US" sz="3200">
                <a:latin typeface="Times New Roman"/>
                <a:cs typeface="Calibri Light"/>
              </a:rPr>
              <a:t>al</a:t>
            </a:r>
            <a:br>
              <a:rPr lang="en-US" sz="3200">
                <a:solidFill>
                  <a:schemeClr val="accent1"/>
                </a:solidFill>
                <a:latin typeface="Times New Roman"/>
                <a:cs typeface="Calibri Light"/>
              </a:rPr>
            </a:br>
            <a:endParaRPr lang="en-US" sz="3200">
              <a:solidFill>
                <a:schemeClr val="accent1"/>
              </a:solidFill>
              <a:latin typeface="Times New Roman"/>
              <a:cs typeface="Calibri Light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B106758-3301-4BFB-8193-54AECD142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39959"/>
              </p:ext>
            </p:extLst>
          </p:nvPr>
        </p:nvGraphicFramePr>
        <p:xfrm>
          <a:off x="2073088" y="1781735"/>
          <a:ext cx="9948912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802">
                  <a:extLst>
                    <a:ext uri="{9D8B030D-6E8A-4147-A177-3AD203B41FA5}">
                      <a16:colId xmlns:a16="http://schemas.microsoft.com/office/drawing/2014/main" val="3178563375"/>
                    </a:ext>
                  </a:extLst>
                </a:gridCol>
                <a:gridCol w="3141762">
                  <a:extLst>
                    <a:ext uri="{9D8B030D-6E8A-4147-A177-3AD203B41FA5}">
                      <a16:colId xmlns:a16="http://schemas.microsoft.com/office/drawing/2014/main" val="3551032314"/>
                    </a:ext>
                  </a:extLst>
                </a:gridCol>
                <a:gridCol w="3590585">
                  <a:extLst>
                    <a:ext uri="{9D8B030D-6E8A-4147-A177-3AD203B41FA5}">
                      <a16:colId xmlns:a16="http://schemas.microsoft.com/office/drawing/2014/main" val="798748423"/>
                    </a:ext>
                  </a:extLst>
                </a:gridCol>
                <a:gridCol w="1615763">
                  <a:extLst>
                    <a:ext uri="{9D8B030D-6E8A-4147-A177-3AD203B41FA5}">
                      <a16:colId xmlns:a16="http://schemas.microsoft.com/office/drawing/2014/main" val="428273246"/>
                    </a:ext>
                  </a:extLst>
                </a:gridCol>
              </a:tblGrid>
              <a:tr h="32801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RISK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RISK DESCRIPTION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STRATEGY DESCRIPTION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OWNER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0012104"/>
                  </a:ext>
                </a:extLst>
              </a:tr>
              <a:tr h="363887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>
                          <a:effectLst/>
                          <a:latin typeface="Times New Roman"/>
                        </a:rPr>
                        <a:t>PHASE 3:</a:t>
                      </a:r>
                    </a:p>
                    <a:p>
                      <a:pPr algn="ctr" rtl="0" fontAlgn="base"/>
                      <a:endParaRPr lang="en-US" sz="1600">
                        <a:effectLst/>
                        <a:latin typeface="Times New Roman"/>
                      </a:endParaRPr>
                    </a:p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Project Execution and control</a:t>
                      </a:r>
                    </a:p>
                    <a:p>
                      <a:pPr lvl="0" algn="ctr">
                        <a:buNone/>
                      </a:pPr>
                      <a:endParaRPr lang="en-US" sz="1600"/>
                    </a:p>
                    <a:p>
                      <a:pPr algn="ctr" rtl="0" fontAlgn="base"/>
                      <a:r>
                        <a:rPr lang="en-US" sz="1600" b="1">
                          <a:effectLst/>
                          <a:latin typeface="Times New Roman"/>
                        </a:rPr>
                        <a:t>Changed Budget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dirty="0">
                          <a:effectLst/>
                          <a:latin typeface="Times New Roman"/>
                        </a:rPr>
                        <a:t>If the project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US" sz="1600" dirty="0">
                          <a:effectLst/>
                          <a:latin typeface="Times New Roman"/>
                        </a:rPr>
                        <a:t> sponsor changes the budget our team will modify the project plan accordingly.</a:t>
                      </a:r>
                    </a:p>
                    <a:p>
                      <a:pPr lvl="0" algn="ctr">
                        <a:buNone/>
                      </a:pPr>
                      <a:endParaRPr lang="en-US" sz="1600" dirty="0">
                        <a:effectLst/>
                        <a:latin typeface="Times New Roman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600" dirty="0">
                          <a:effectLst/>
                          <a:latin typeface="Times New Roman"/>
                        </a:rPr>
                        <a:t> If the budget is reduced, the project team will decrease the scope and time. If it is increased, the scope and time will be increased accordingly.  </a:t>
                      </a:r>
                    </a:p>
                    <a:p>
                      <a:pPr algn="ctr" rtl="0" fontAlgn="base"/>
                      <a:endParaRPr lang="en-US" sz="1600" dirty="0">
                        <a:effectLst/>
                        <a:latin typeface="Times New Roman"/>
                      </a:endParaRPr>
                    </a:p>
                    <a:p>
                      <a:pPr algn="ctr" rtl="0" fontAlgn="base"/>
                      <a:r>
                        <a:rPr lang="en-US" sz="1600" dirty="0">
                          <a:effectLst/>
                          <a:latin typeface="Times New Roman"/>
                        </a:rPr>
                        <a:t>It is unknown-known. The source is internal and emerges from people (the project sponsor) </a:t>
                      </a:r>
                    </a:p>
                    <a:p>
                      <a:pPr algn="ctr" rtl="0" fontAlgn="base"/>
                      <a:endParaRPr lang="en-US" sz="1600" dirty="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dirty="0">
                          <a:effectLst/>
                          <a:latin typeface="Times New Roman"/>
                        </a:rPr>
                        <a:t>The project team will incorporate a buffer within the budget to mitigate decreases. The team will widen the scope accordingly when budget increases.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dirty="0">
                          <a:effectLst/>
                          <a:latin typeface="Times New Roman"/>
                        </a:rPr>
                        <a:t>Project Manager, Project Team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8323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056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72C5C-5858-4A7A-9952-054B1766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408" y="691990"/>
            <a:ext cx="5978342" cy="625023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200">
                <a:solidFill>
                  <a:schemeClr val="accent1"/>
                </a:solidFill>
                <a:latin typeface="Times New Roman"/>
                <a:cs typeface="Times New Roman"/>
              </a:rPr>
              <a:t>Risk Analysis And Plan</a:t>
            </a:r>
            <a:r>
              <a:rPr lang="en-US" sz="3200">
                <a:latin typeface="Times New Roman"/>
                <a:cs typeface="Calibri Light"/>
              </a:rPr>
              <a:t>al</a:t>
            </a:r>
            <a:br>
              <a:rPr lang="en-US" sz="3200">
                <a:solidFill>
                  <a:schemeClr val="accent1"/>
                </a:solidFill>
                <a:latin typeface="Times New Roman"/>
                <a:cs typeface="Calibri Light"/>
              </a:rPr>
            </a:br>
            <a:endParaRPr lang="en-US" sz="3200">
              <a:solidFill>
                <a:schemeClr val="accent1"/>
              </a:solidFill>
              <a:latin typeface="Times New Roman"/>
              <a:cs typeface="Calibri Light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42D977-5FF8-4D92-B655-41A799F0C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563750"/>
              </p:ext>
            </p:extLst>
          </p:nvPr>
        </p:nvGraphicFramePr>
        <p:xfrm>
          <a:off x="2151529" y="1669676"/>
          <a:ext cx="9773058" cy="4179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507">
                  <a:extLst>
                    <a:ext uri="{9D8B030D-6E8A-4147-A177-3AD203B41FA5}">
                      <a16:colId xmlns:a16="http://schemas.microsoft.com/office/drawing/2014/main" val="814326554"/>
                    </a:ext>
                  </a:extLst>
                </a:gridCol>
                <a:gridCol w="3086229">
                  <a:extLst>
                    <a:ext uri="{9D8B030D-6E8A-4147-A177-3AD203B41FA5}">
                      <a16:colId xmlns:a16="http://schemas.microsoft.com/office/drawing/2014/main" val="2102294748"/>
                    </a:ext>
                  </a:extLst>
                </a:gridCol>
                <a:gridCol w="3527119">
                  <a:extLst>
                    <a:ext uri="{9D8B030D-6E8A-4147-A177-3AD203B41FA5}">
                      <a16:colId xmlns:a16="http://schemas.microsoft.com/office/drawing/2014/main" val="587111884"/>
                    </a:ext>
                  </a:extLst>
                </a:gridCol>
                <a:gridCol w="1587203">
                  <a:extLst>
                    <a:ext uri="{9D8B030D-6E8A-4147-A177-3AD203B41FA5}">
                      <a16:colId xmlns:a16="http://schemas.microsoft.com/office/drawing/2014/main" val="1101909840"/>
                    </a:ext>
                  </a:extLst>
                </a:gridCol>
              </a:tblGrid>
              <a:tr h="44507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RISK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RISK DESCRIPTION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STRATEGY DESCRIPTION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OWNER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8098370"/>
                  </a:ext>
                </a:extLst>
              </a:tr>
              <a:tr h="373471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>
                          <a:effectLst/>
                          <a:latin typeface="Times New Roman"/>
                        </a:rPr>
                        <a:t>PHASE 4:</a:t>
                      </a:r>
                    </a:p>
                    <a:p>
                      <a:pPr algn="ctr" rtl="0" fontAlgn="base"/>
                      <a:endParaRPr lang="en-US" sz="1600">
                        <a:effectLst/>
                        <a:latin typeface="Times New Roman"/>
                      </a:endParaRPr>
                    </a:p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Close project</a:t>
                      </a:r>
                    </a:p>
                    <a:p>
                      <a:pPr lvl="0" algn="ctr">
                        <a:buNone/>
                      </a:pPr>
                      <a:endParaRPr lang="en-US" sz="1600">
                        <a:effectLst/>
                        <a:latin typeface="Times New Roman"/>
                      </a:endParaRPr>
                    </a:p>
                    <a:p>
                      <a:pPr algn="ctr" rtl="0" fontAlgn="base"/>
                      <a:r>
                        <a:rPr lang="en-US" sz="1600" b="1">
                          <a:effectLst/>
                          <a:latin typeface="Times New Roman"/>
                        </a:rPr>
                        <a:t>Failure to Meet Schedule</a:t>
                      </a:r>
                      <a:r>
                        <a:rPr lang="en-US" sz="1600"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If the project team fails to meet schedule the closure milestone might be delayed in completion. This may lead to a delay in the subsequent phases. </a:t>
                      </a:r>
                    </a:p>
                    <a:p>
                      <a:pPr algn="ctr" rtl="0" fontAlgn="base"/>
                      <a:endParaRPr lang="en-US" sz="1600">
                        <a:effectLst/>
                        <a:latin typeface="Times New Roman"/>
                      </a:endParaRPr>
                    </a:p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It is known-unknown. The source is internal/external and emerges from people, organizational, process and technology.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The team will schedule plans carefully with slacks and prioritize maintaining the schedule.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Project Team </a:t>
                      </a:r>
                    </a:p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       and Stakeholder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1072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390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72C5C-5858-4A7A-9952-054B1766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201" y="669579"/>
            <a:ext cx="5989549" cy="64743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200">
                <a:solidFill>
                  <a:schemeClr val="accent1"/>
                </a:solidFill>
                <a:latin typeface="Times New Roman"/>
                <a:cs typeface="Times New Roman"/>
              </a:rPr>
              <a:t>Risk Analysis And Plan</a:t>
            </a:r>
            <a:r>
              <a:rPr lang="en-US" sz="3200">
                <a:latin typeface="Times New Roman"/>
                <a:cs typeface="Calibri Light"/>
              </a:rPr>
              <a:t>al</a:t>
            </a:r>
            <a:br>
              <a:rPr lang="en-US" sz="3200">
                <a:solidFill>
                  <a:schemeClr val="accent1"/>
                </a:solidFill>
                <a:latin typeface="Times New Roman"/>
                <a:cs typeface="Calibri Light"/>
              </a:rPr>
            </a:br>
            <a:endParaRPr lang="en-US" sz="3200">
              <a:solidFill>
                <a:schemeClr val="accent1"/>
              </a:solidFill>
              <a:latin typeface="Times New Roman"/>
              <a:cs typeface="Calibri Light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A4CF51E-3382-4B5E-885A-554A996A8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722251"/>
              </p:ext>
            </p:extLst>
          </p:nvPr>
        </p:nvGraphicFramePr>
        <p:xfrm>
          <a:off x="2095500" y="1949823"/>
          <a:ext cx="9577665" cy="3563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068">
                  <a:extLst>
                    <a:ext uri="{9D8B030D-6E8A-4147-A177-3AD203B41FA5}">
                      <a16:colId xmlns:a16="http://schemas.microsoft.com/office/drawing/2014/main" val="3741405456"/>
                    </a:ext>
                  </a:extLst>
                </a:gridCol>
                <a:gridCol w="3024526">
                  <a:extLst>
                    <a:ext uri="{9D8B030D-6E8A-4147-A177-3AD203B41FA5}">
                      <a16:colId xmlns:a16="http://schemas.microsoft.com/office/drawing/2014/main" val="2488970891"/>
                    </a:ext>
                  </a:extLst>
                </a:gridCol>
                <a:gridCol w="3456601">
                  <a:extLst>
                    <a:ext uri="{9D8B030D-6E8A-4147-A177-3AD203B41FA5}">
                      <a16:colId xmlns:a16="http://schemas.microsoft.com/office/drawing/2014/main" val="4072309190"/>
                    </a:ext>
                  </a:extLst>
                </a:gridCol>
                <a:gridCol w="1555470">
                  <a:extLst>
                    <a:ext uri="{9D8B030D-6E8A-4147-A177-3AD203B41FA5}">
                      <a16:colId xmlns:a16="http://schemas.microsoft.com/office/drawing/2014/main" val="4256738701"/>
                    </a:ext>
                  </a:extLst>
                </a:gridCol>
              </a:tblGrid>
              <a:tr h="37560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>
                          <a:effectLst/>
                          <a:latin typeface="Times New Roman"/>
                        </a:rPr>
                        <a:t>RISK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>
                          <a:effectLst/>
                          <a:latin typeface="Times New Roman"/>
                        </a:rPr>
                        <a:t>RISK DESCRIPTION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>
                          <a:effectLst/>
                          <a:latin typeface="Times New Roman"/>
                        </a:rPr>
                        <a:t>STRATEGY DESCRIPTION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>
                          <a:effectLst/>
                          <a:latin typeface="Times New Roman"/>
                        </a:rPr>
                        <a:t>OWNER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5419249"/>
                  </a:ext>
                </a:extLst>
              </a:tr>
              <a:tr h="318786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>
                          <a:effectLst/>
                          <a:latin typeface="Times New Roman"/>
                        </a:rPr>
                        <a:t>PHASE 5: </a:t>
                      </a:r>
                    </a:p>
                    <a:p>
                      <a:pPr algn="ctr" rtl="0" fontAlgn="base"/>
                      <a:endParaRPr lang="en-US" sz="1600">
                        <a:effectLst/>
                        <a:latin typeface="Times New Roman"/>
                      </a:endParaRPr>
                    </a:p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Evaluating the Project Success</a:t>
                      </a:r>
                    </a:p>
                    <a:p>
                      <a:pPr lvl="0" algn="ctr">
                        <a:buNone/>
                      </a:pPr>
                      <a:endParaRPr lang="en-US" sz="1600">
                        <a:effectLst/>
                        <a:latin typeface="Times New Roman"/>
                      </a:endParaRPr>
                    </a:p>
                    <a:p>
                      <a:pPr algn="ctr" rtl="0" fontAlgn="base"/>
                      <a:r>
                        <a:rPr lang="en-US" sz="1600" b="1">
                          <a:effectLst/>
                          <a:latin typeface="Times New Roman"/>
                        </a:rPr>
                        <a:t>Survey Process Failures </a:t>
                      </a:r>
                    </a:p>
                    <a:p>
                      <a:pPr algn="ctr" rtl="0" fontAlgn="base"/>
                      <a:endParaRPr lang="en-US" sz="160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dirty="0">
                          <a:effectLst/>
                          <a:latin typeface="Times New Roman"/>
                        </a:rPr>
                        <a:t>Our project evaluation is dependent on the successful survey process. Delayed surveys and inaccurate responses will adversely affect the evaluated results.  </a:t>
                      </a:r>
                    </a:p>
                    <a:p>
                      <a:pPr algn="ctr" rtl="0" fontAlgn="base"/>
                      <a:endParaRPr lang="en-US" sz="1600" dirty="0">
                        <a:effectLst/>
                        <a:latin typeface="Times New Roman"/>
                      </a:endParaRPr>
                    </a:p>
                    <a:p>
                      <a:pPr algn="ctr" rtl="0" fontAlgn="base"/>
                      <a:r>
                        <a:rPr lang="en-US" sz="1600" dirty="0">
                          <a:effectLst/>
                          <a:latin typeface="Times New Roman"/>
                        </a:rPr>
                        <a:t>It is known -known. The source is internal /external and it emerges from people</a:t>
                      </a:r>
                      <a:r>
                        <a:rPr lang="en-US" sz="1600">
                          <a:effectLst/>
                          <a:latin typeface="Times New Roman"/>
                        </a:rPr>
                        <a:t>, and process</a:t>
                      </a:r>
                      <a:r>
                        <a:rPr lang="en-US" sz="1600" dirty="0">
                          <a:effectLst/>
                          <a:latin typeface="Times New Roman"/>
                        </a:rPr>
                        <a:t>.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The project team will send follow up emails for clarification on responses and notifications to non-responses. These will ensure more accurate responses and a better evaluation.  </a:t>
                      </a:r>
                    </a:p>
                    <a:p>
                      <a:pPr algn="ctr" rtl="0" fontAlgn="base"/>
                      <a:endParaRPr lang="en-US" sz="160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dirty="0">
                          <a:effectLst/>
                          <a:latin typeface="Times New Roman"/>
                        </a:rPr>
                        <a:t>Project Team </a:t>
                      </a:r>
                    </a:p>
                    <a:p>
                      <a:pPr algn="ctr" rtl="0" fontAlgn="base"/>
                      <a:endParaRPr lang="en-US" sz="1600" dirty="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1247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931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72C5C-5858-4A7A-9952-054B1766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701" y="669579"/>
            <a:ext cx="5799049" cy="64743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200">
                <a:latin typeface="Times New Roman"/>
                <a:cs typeface="Calibri Light"/>
              </a:rPr>
              <a:t>...</a:t>
            </a:r>
            <a:br>
              <a:rPr lang="en-US" sz="3200">
                <a:solidFill>
                  <a:schemeClr val="accent1"/>
                </a:solidFill>
                <a:latin typeface="Times New Roman"/>
                <a:cs typeface="Calibri Light"/>
              </a:rPr>
            </a:br>
            <a:endParaRPr lang="en-US" sz="3200">
              <a:solidFill>
                <a:schemeClr val="accent1"/>
              </a:solidFill>
              <a:latin typeface="Times New Roman"/>
              <a:cs typeface="Calibri Light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E2855CE-5793-42E6-9284-B4F92201C9E7}"/>
              </a:ext>
            </a:extLst>
          </p:cNvPr>
          <p:cNvSpPr txBox="1">
            <a:spLocks/>
          </p:cNvSpPr>
          <p:nvPr/>
        </p:nvSpPr>
        <p:spPr>
          <a:xfrm>
            <a:off x="1920398" y="616620"/>
            <a:ext cx="7234076" cy="706344"/>
          </a:xfrm>
          <a:prstGeom prst="rect">
            <a:avLst/>
          </a:prstGeom>
        </p:spPr>
        <p:txBody>
          <a:bodyPr vert="horz" lIns="228600" tIns="228600" rIns="228600" bIns="228600" rtlCol="0" anchor="t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>
                <a:solidFill>
                  <a:schemeClr val="accent1"/>
                </a:solidFill>
                <a:latin typeface="Times New Roman"/>
                <a:cs typeface="Times New Roman"/>
              </a:rPr>
              <a:t>Revised Project Summary</a:t>
            </a:r>
            <a:endParaRPr lang="en-US" sz="2800">
              <a:solidFill>
                <a:schemeClr val="accent1"/>
              </a:solidFill>
            </a:endParaRPr>
          </a:p>
        </p:txBody>
      </p:sp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8494C10A-669F-4F84-8F5B-FE3D3CD67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083" y="1323724"/>
            <a:ext cx="7742046" cy="513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570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72C5C-5858-4A7A-9952-054B1766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701" y="669579"/>
            <a:ext cx="5799049" cy="64743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200">
                <a:latin typeface="Times New Roman"/>
                <a:cs typeface="Calibri Light"/>
              </a:rPr>
              <a:t>...RRRREEER</a:t>
            </a:r>
            <a:br>
              <a:rPr lang="en-US" sz="3200">
                <a:latin typeface="Times New Roman"/>
                <a:cs typeface="Calibri Light"/>
              </a:rPr>
            </a:br>
            <a:endParaRPr lang="en-US" sz="3200">
              <a:solidFill>
                <a:schemeClr val="accent1"/>
              </a:solidFill>
              <a:latin typeface="Times New Roman"/>
              <a:cs typeface="Calibri Light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D79F4F-48F2-4557-9649-C8CD0F7302A1}"/>
              </a:ext>
            </a:extLst>
          </p:cNvPr>
          <p:cNvSpPr txBox="1">
            <a:spLocks/>
          </p:cNvSpPr>
          <p:nvPr/>
        </p:nvSpPr>
        <p:spPr>
          <a:xfrm>
            <a:off x="1944055" y="672152"/>
            <a:ext cx="7490566" cy="645333"/>
          </a:xfrm>
          <a:prstGeom prst="rect">
            <a:avLst/>
          </a:prstGeom>
        </p:spPr>
        <p:txBody>
          <a:bodyPr vert="horz" lIns="228600" tIns="228600" rIns="228600" bIns="228600" rtlCol="0" anchor="t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>
                <a:solidFill>
                  <a:schemeClr val="accent1"/>
                </a:solidFill>
                <a:latin typeface="Times New Roman"/>
                <a:cs typeface="Calibri Light"/>
              </a:rPr>
              <a:t>Revised Budget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D46148F-7F50-40DE-8AAB-EB179EC98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744311"/>
              </p:ext>
            </p:extLst>
          </p:nvPr>
        </p:nvGraphicFramePr>
        <p:xfrm>
          <a:off x="2588558" y="1479176"/>
          <a:ext cx="7960449" cy="4855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43">
                  <a:extLst>
                    <a:ext uri="{9D8B030D-6E8A-4147-A177-3AD203B41FA5}">
                      <a16:colId xmlns:a16="http://schemas.microsoft.com/office/drawing/2014/main" val="2708149991"/>
                    </a:ext>
                  </a:extLst>
                </a:gridCol>
                <a:gridCol w="1363535">
                  <a:extLst>
                    <a:ext uri="{9D8B030D-6E8A-4147-A177-3AD203B41FA5}">
                      <a16:colId xmlns:a16="http://schemas.microsoft.com/office/drawing/2014/main" val="2789206437"/>
                    </a:ext>
                  </a:extLst>
                </a:gridCol>
                <a:gridCol w="1506381">
                  <a:extLst>
                    <a:ext uri="{9D8B030D-6E8A-4147-A177-3AD203B41FA5}">
                      <a16:colId xmlns:a16="http://schemas.microsoft.com/office/drawing/2014/main" val="3214011576"/>
                    </a:ext>
                  </a:extLst>
                </a:gridCol>
                <a:gridCol w="1662215">
                  <a:extLst>
                    <a:ext uri="{9D8B030D-6E8A-4147-A177-3AD203B41FA5}">
                      <a16:colId xmlns:a16="http://schemas.microsoft.com/office/drawing/2014/main" val="2212634094"/>
                    </a:ext>
                  </a:extLst>
                </a:gridCol>
                <a:gridCol w="1792075">
                  <a:extLst>
                    <a:ext uri="{9D8B030D-6E8A-4147-A177-3AD203B41FA5}">
                      <a16:colId xmlns:a16="http://schemas.microsoft.com/office/drawing/2014/main" val="3950099015"/>
                    </a:ext>
                  </a:extLst>
                </a:gridCol>
              </a:tblGrid>
              <a:tr h="358588">
                <a:tc>
                  <a:txBody>
                    <a:bodyPr/>
                    <a:lstStyle/>
                    <a:p>
                      <a:pPr algn="ctr" rtl="0" fontAlgn="base"/>
                      <a:endParaRPr lang="en-US" sz="1600" b="1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Year 1 </a:t>
                      </a:r>
                      <a:endParaRPr lang="en-US" sz="1600" b="1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Year 2 </a:t>
                      </a:r>
                      <a:endParaRPr lang="en-US" sz="1600" b="1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Year 3 </a:t>
                      </a:r>
                      <a:endParaRPr lang="en-US" sz="1600" b="1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Year 4 </a:t>
                      </a:r>
                      <a:endParaRPr lang="en-US" sz="1600" b="1"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482287"/>
                  </a:ext>
                </a:extLst>
              </a:tr>
              <a:tr h="28281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Funds </a:t>
                      </a:r>
                      <a:endParaRPr lang="en-US" sz="1600" b="1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$88,000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$88,000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$88,000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$88,000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994296"/>
                  </a:ext>
                </a:extLst>
              </a:tr>
              <a:tr h="49021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Project Team Salaries </a:t>
                      </a:r>
                      <a:endParaRPr lang="en-US" sz="1600" b="1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($39,200)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($39,200) </a:t>
                      </a:r>
                    </a:p>
                    <a:p>
                      <a:pPr algn="ctr" rtl="0" fontAlgn="base"/>
                      <a:endParaRPr lang="en-US" sz="1600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($39,200) </a:t>
                      </a:r>
                    </a:p>
                    <a:p>
                      <a:pPr algn="ctr" rtl="0" fontAlgn="base"/>
                      <a:endParaRPr lang="en-US" sz="1600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($39,200) </a:t>
                      </a:r>
                    </a:p>
                    <a:p>
                      <a:pPr algn="ctr" rtl="0" fontAlgn="base"/>
                      <a:endParaRPr lang="en-US" sz="1600"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44084"/>
                  </a:ext>
                </a:extLst>
              </a:tr>
              <a:tr h="49021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IT DEPT SALARIES  </a:t>
                      </a:r>
                      <a:endParaRPr lang="en-US" sz="1600" b="1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($4,240)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($4,240)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($4,240)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($4,240)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651760"/>
                  </a:ext>
                </a:extLst>
              </a:tr>
              <a:tr h="49021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IT Security Consultant </a:t>
                      </a:r>
                      <a:endParaRPr lang="en-US" sz="1600" b="1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($3,936)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($3,936)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($3,936)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($3,936)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2623"/>
                  </a:ext>
                </a:extLst>
              </a:tr>
              <a:tr h="44307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Office supplies </a:t>
                      </a:r>
                      <a:endParaRPr lang="en-US" sz="1600" b="1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($1,800)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($1,800)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($1,800)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($1,800)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075276"/>
                  </a:ext>
                </a:extLst>
              </a:tr>
              <a:tr h="697610">
                <a:tc>
                  <a:txBody>
                    <a:bodyPr/>
                    <a:lstStyle/>
                    <a:p>
                      <a:pPr algn="ctr" rtl="0" fontAlgn="base"/>
                      <a:endParaRPr lang="en-US" sz="1600">
                        <a:effectLst/>
                        <a:latin typeface="Times New Roman"/>
                      </a:endParaRPr>
                    </a:p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Proposed Plan  </a:t>
                      </a:r>
                      <a:endParaRPr lang="en-US" sz="1600" b="1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($32,711)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600">
                        <a:effectLst/>
                        <a:latin typeface="Times New Roman"/>
                      </a:endParaRPr>
                    </a:p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($32,711) </a:t>
                      </a:r>
                    </a:p>
                    <a:p>
                      <a:pPr algn="ctr" rtl="0" fontAlgn="base"/>
                      <a:endParaRPr lang="en-US" sz="160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600">
                        <a:effectLst/>
                        <a:latin typeface="Times New Roman"/>
                      </a:endParaRPr>
                    </a:p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($32,711) </a:t>
                      </a:r>
                    </a:p>
                    <a:p>
                      <a:pPr algn="ctr" rtl="0" fontAlgn="base"/>
                      <a:endParaRPr lang="en-US" sz="160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600">
                        <a:effectLst/>
                        <a:latin typeface="Times New Roman"/>
                      </a:endParaRPr>
                    </a:p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($32,711) </a:t>
                      </a:r>
                    </a:p>
                    <a:p>
                      <a:pPr algn="ctr" rtl="0" fontAlgn="base"/>
                      <a:endParaRPr lang="en-US" sz="160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9423527"/>
                  </a:ext>
                </a:extLst>
              </a:tr>
              <a:tr h="28281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Contingency </a:t>
                      </a:r>
                      <a:endParaRPr lang="en-US" sz="1600" b="1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($10,000)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($10,000)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($10,000)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($10,000)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5204995"/>
                  </a:ext>
                </a:extLst>
              </a:tr>
              <a:tr h="697610">
                <a:tc>
                  <a:txBody>
                    <a:bodyPr/>
                    <a:lstStyle/>
                    <a:p>
                      <a:pPr algn="ctr" rtl="0" fontAlgn="base"/>
                      <a:endParaRPr lang="en-US" sz="1600">
                        <a:effectLst/>
                        <a:latin typeface="Times New Roman"/>
                      </a:endParaRPr>
                    </a:p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Total Deficit </a:t>
                      </a:r>
                      <a:endParaRPr lang="en-US" sz="1600" b="1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(3,887)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600">
                        <a:effectLst/>
                        <a:latin typeface="Times New Roman"/>
                      </a:endParaRPr>
                    </a:p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(3,887) </a:t>
                      </a:r>
                    </a:p>
                    <a:p>
                      <a:pPr algn="ctr" rtl="0" fontAlgn="base"/>
                      <a:endParaRPr lang="en-US" sz="160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600">
                        <a:effectLst/>
                        <a:latin typeface="Times New Roman"/>
                      </a:endParaRPr>
                    </a:p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(3,887) </a:t>
                      </a:r>
                    </a:p>
                    <a:p>
                      <a:pPr algn="ctr" rtl="0" fontAlgn="base"/>
                      <a:endParaRPr lang="en-US" sz="160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600">
                        <a:effectLst/>
                        <a:latin typeface="Times New Roman"/>
                      </a:endParaRPr>
                    </a:p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(3,887) </a:t>
                      </a:r>
                    </a:p>
                    <a:p>
                      <a:pPr algn="ctr" rtl="0" fontAlgn="base"/>
                      <a:endParaRPr lang="en-US" sz="160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5239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257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72C5C-5858-4A7A-9952-054B1766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701" y="669579"/>
            <a:ext cx="5799049" cy="64743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200">
                <a:latin typeface="Times New Roman"/>
                <a:cs typeface="Calibri Light"/>
              </a:rPr>
              <a:t>...</a:t>
            </a:r>
            <a:br>
              <a:rPr lang="en-US" sz="3200">
                <a:solidFill>
                  <a:schemeClr val="accent1"/>
                </a:solidFill>
                <a:latin typeface="Times New Roman"/>
                <a:cs typeface="Calibri Light"/>
              </a:rPr>
            </a:br>
            <a:endParaRPr lang="en-US" sz="3200">
              <a:solidFill>
                <a:schemeClr val="accent1"/>
              </a:solidFill>
              <a:latin typeface="Times New Roman"/>
              <a:cs typeface="Calibri Light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E2855CE-5793-42E6-9284-B4F92201C9E7}"/>
              </a:ext>
            </a:extLst>
          </p:cNvPr>
          <p:cNvSpPr txBox="1">
            <a:spLocks/>
          </p:cNvSpPr>
          <p:nvPr/>
        </p:nvSpPr>
        <p:spPr>
          <a:xfrm>
            <a:off x="2072798" y="718220"/>
            <a:ext cx="7081676" cy="613210"/>
          </a:xfrm>
          <a:prstGeom prst="rect">
            <a:avLst/>
          </a:prstGeom>
        </p:spPr>
        <p:txBody>
          <a:bodyPr vert="horz" lIns="228600" tIns="228600" rIns="228600" bIns="228600" rtlCol="0" anchor="t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>
                <a:solidFill>
                  <a:schemeClr val="accent1"/>
                </a:solidFill>
                <a:latin typeface="Times New Roman"/>
                <a:cs typeface="Calibri Light"/>
              </a:rPr>
              <a:t>Revised WBS</a:t>
            </a: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3D1DEB21-34CB-47EF-A16D-05ABD666D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966" y="1440052"/>
            <a:ext cx="9601200" cy="389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64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72C5C-5858-4A7A-9952-054B1766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701" y="669579"/>
            <a:ext cx="5799049" cy="64743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200">
                <a:latin typeface="Times New Roman"/>
                <a:cs typeface="Calibri Light"/>
              </a:rPr>
              <a:t>...</a:t>
            </a:r>
            <a:br>
              <a:rPr lang="en-US" sz="3200">
                <a:solidFill>
                  <a:schemeClr val="accent1"/>
                </a:solidFill>
                <a:latin typeface="Times New Roman"/>
                <a:cs typeface="Calibri Light"/>
              </a:rPr>
            </a:br>
            <a:endParaRPr lang="en-US" sz="3200">
              <a:solidFill>
                <a:schemeClr val="accent1"/>
              </a:solidFill>
              <a:latin typeface="Times New Roman"/>
              <a:cs typeface="Calibri Light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E2855CE-5793-42E6-9284-B4F92201C9E7}"/>
              </a:ext>
            </a:extLst>
          </p:cNvPr>
          <p:cNvSpPr txBox="1">
            <a:spLocks/>
          </p:cNvSpPr>
          <p:nvPr/>
        </p:nvSpPr>
        <p:spPr>
          <a:xfrm>
            <a:off x="2072798" y="718220"/>
            <a:ext cx="7081676" cy="613210"/>
          </a:xfrm>
          <a:prstGeom prst="rect">
            <a:avLst/>
          </a:prstGeom>
        </p:spPr>
        <p:txBody>
          <a:bodyPr vert="horz" lIns="228600" tIns="228600" rIns="228600" bIns="228600" rtlCol="0" anchor="t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>
                <a:solidFill>
                  <a:schemeClr val="accent1"/>
                </a:solidFill>
                <a:latin typeface="Times New Roman"/>
                <a:cs typeface="Calibri Light"/>
              </a:rPr>
              <a:t>Revised WBS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96D3E97D-8334-4184-B440-55657D051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966" y="1331818"/>
            <a:ext cx="9558067" cy="3374854"/>
          </a:xfrm>
          <a:prstGeom prst="rect">
            <a:avLst/>
          </a:prstGeom>
        </p:spPr>
      </p:pic>
      <p:pic>
        <p:nvPicPr>
          <p:cNvPr id="5" name="Picture 6" descr="Table, Excel&#10;&#10;Description automatically generated">
            <a:extLst>
              <a:ext uri="{FF2B5EF4-FFF2-40B4-BE49-F238E27FC236}">
                <a16:creationId xmlns:a16="http://schemas.microsoft.com/office/drawing/2014/main" id="{D0C12159-74E0-4D61-B5F2-933210D29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834" y="5008354"/>
            <a:ext cx="9658710" cy="118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58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9C3F9-FF61-44AB-A682-987047DD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64" y="654469"/>
            <a:ext cx="3552035" cy="88551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>
                <a:solidFill>
                  <a:schemeClr val="accent1"/>
                </a:solidFill>
                <a:latin typeface="Times New Roman"/>
                <a:cs typeface="Times New Roman"/>
              </a:rPr>
              <a:t>Revised </a:t>
            </a:r>
            <a:r>
              <a:rPr lang="en-US" sz="3600">
                <a:solidFill>
                  <a:schemeClr val="accent1"/>
                </a:solidFill>
                <a:latin typeface="Times New Roman"/>
                <a:cs typeface="Calibri Light"/>
              </a:rPr>
              <a:t>Gantt</a:t>
            </a:r>
            <a:r>
              <a:rPr lang="en-US" sz="3600">
                <a:solidFill>
                  <a:schemeClr val="accent1"/>
                </a:solidFill>
                <a:cs typeface="Calibri Light"/>
              </a:rPr>
              <a:t> </a:t>
            </a:r>
            <a:r>
              <a:rPr lang="en-US" sz="3600">
                <a:solidFill>
                  <a:schemeClr val="accent1"/>
                </a:solidFill>
                <a:latin typeface="Times New Roman"/>
                <a:cs typeface="Calibri Light"/>
              </a:rPr>
              <a:t>Chart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" name="Picture 3" descr="Timeline&#10;&#10;Description automatically generated">
            <a:extLst>
              <a:ext uri="{FF2B5EF4-FFF2-40B4-BE49-F238E27FC236}">
                <a16:creationId xmlns:a16="http://schemas.microsoft.com/office/drawing/2014/main" id="{9F195775-912B-42C7-B6F5-5DA654A06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67" y="1395676"/>
            <a:ext cx="6290733" cy="2330981"/>
          </a:xfrm>
          <a:prstGeom prst="rect">
            <a:avLst/>
          </a:prstGeom>
        </p:spPr>
      </p:pic>
      <p:pic>
        <p:nvPicPr>
          <p:cNvPr id="4" name="Picture 4" descr="Timeline&#10;&#10;Description automatically generated">
            <a:extLst>
              <a:ext uri="{FF2B5EF4-FFF2-40B4-BE49-F238E27FC236}">
                <a16:creationId xmlns:a16="http://schemas.microsoft.com/office/drawing/2014/main" id="{FE724127-2C70-4DE9-850E-CF9238661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704" y="3728093"/>
            <a:ext cx="5359400" cy="259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21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9C3F9-FF61-44AB-A682-987047DD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64" y="654469"/>
            <a:ext cx="3552035" cy="88551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>
                <a:solidFill>
                  <a:schemeClr val="accent1"/>
                </a:solidFill>
                <a:latin typeface="Times New Roman"/>
                <a:cs typeface="Times New Roman"/>
              </a:rPr>
              <a:t>Revised </a:t>
            </a:r>
            <a:r>
              <a:rPr lang="en-US" sz="3600">
                <a:solidFill>
                  <a:schemeClr val="accent1"/>
                </a:solidFill>
                <a:latin typeface="Times New Roman"/>
                <a:cs typeface="Calibri Light"/>
              </a:rPr>
              <a:t>Gantt</a:t>
            </a:r>
            <a:r>
              <a:rPr lang="en-US" sz="3600">
                <a:solidFill>
                  <a:schemeClr val="accent1"/>
                </a:solidFill>
                <a:cs typeface="Calibri Light"/>
              </a:rPr>
              <a:t> </a:t>
            </a:r>
            <a:r>
              <a:rPr lang="en-US" sz="3600">
                <a:solidFill>
                  <a:schemeClr val="accent1"/>
                </a:solidFill>
                <a:latin typeface="Times New Roman"/>
                <a:cs typeface="Calibri Light"/>
              </a:rPr>
              <a:t>Chart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5" descr="Timeline&#10;&#10;Description automatically generated">
            <a:extLst>
              <a:ext uri="{FF2B5EF4-FFF2-40B4-BE49-F238E27FC236}">
                <a16:creationId xmlns:a16="http://schemas.microsoft.com/office/drawing/2014/main" id="{81908393-CD44-4330-A470-80F11C8AF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080" y="1599856"/>
            <a:ext cx="5748866" cy="2043647"/>
          </a:xfrm>
          <a:prstGeom prst="rect">
            <a:avLst/>
          </a:prstGeom>
        </p:spPr>
      </p:pic>
      <p:pic>
        <p:nvPicPr>
          <p:cNvPr id="6" name="Picture 6" descr="A picture containing waterfall chart&#10;&#10;Description automatically generated">
            <a:extLst>
              <a:ext uri="{FF2B5EF4-FFF2-40B4-BE49-F238E27FC236}">
                <a16:creationId xmlns:a16="http://schemas.microsoft.com/office/drawing/2014/main" id="{BB89718C-166D-4556-B1B8-1E9643E73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399" y="3644368"/>
            <a:ext cx="6189133" cy="131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32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250E7-5829-48A9-A042-BEDB8D955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291" y="684915"/>
            <a:ext cx="8764018" cy="86268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>
                <a:solidFill>
                  <a:schemeClr val="accent1"/>
                </a:solidFill>
                <a:latin typeface="Times New Roman"/>
                <a:cs typeface="Times New Roman"/>
              </a:rPr>
              <a:t>Project Description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F5996-8D7B-4021-9F0F-174CC8683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147" y="1478636"/>
            <a:ext cx="9629839" cy="5074312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Times New Roman"/>
              <a:ea typeface="+mn-lt"/>
              <a:cs typeface="Times New Roman"/>
            </a:endParaRPr>
          </a:p>
          <a:p>
            <a:endParaRPr lang="en-US" sz="1600" dirty="0">
              <a:latin typeface="Rockwell" panose="02060603020205020403"/>
              <a:cs typeface="Times New Roman"/>
            </a:endParaRPr>
          </a:p>
          <a:p>
            <a:endParaRPr lang="en-US" sz="1600" dirty="0">
              <a:latin typeface="Rockwell" panose="02060603020205020403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A7156E-F4BD-4141-81FD-9A4FB9CE1DF9}"/>
              </a:ext>
            </a:extLst>
          </p:cNvPr>
          <p:cNvSpPr txBox="1"/>
          <p:nvPr/>
        </p:nvSpPr>
        <p:spPr>
          <a:xfrm>
            <a:off x="8502721" y="547167"/>
            <a:ext cx="28007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12F723-E842-405A-9AFD-678E09055EC1}"/>
              </a:ext>
            </a:extLst>
          </p:cNvPr>
          <p:cNvSpPr txBox="1"/>
          <p:nvPr/>
        </p:nvSpPr>
        <p:spPr>
          <a:xfrm>
            <a:off x="2556933" y="1845733"/>
            <a:ext cx="7924800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The City of Mequon provides public and information services to the citizens that enhance the quality of life in the community.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original project was for 3- 5 years strategic plan which was changed to focus on 3-4 year IT infrastructure plan.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now includes an IT Security consultant which will enhance the security feature of the project.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schedule and budget has reduced.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now includes risk assessment  and EVA.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97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8AF3A0-98D9-4068-8521-F8A2FE06E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221" y="640092"/>
            <a:ext cx="5138178" cy="871137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>
                <a:solidFill>
                  <a:schemeClr val="accent1"/>
                </a:solidFill>
                <a:latin typeface="Times New Roman"/>
                <a:cs typeface="Times New Roman"/>
              </a:rPr>
              <a:t>Revised </a:t>
            </a:r>
            <a:r>
              <a:rPr lang="en-US" sz="3600">
                <a:solidFill>
                  <a:schemeClr val="accent1"/>
                </a:solidFill>
                <a:latin typeface="Times New Roman"/>
                <a:cs typeface="Calibri Light"/>
              </a:rPr>
              <a:t>Critical Path</a:t>
            </a:r>
            <a:endParaRPr lang="en-US" sz="360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5A70921A-19EC-4147-9188-04654C76B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988" y="1400841"/>
            <a:ext cx="5093944" cy="1434143"/>
          </a:xfrm>
          <a:prstGeom prst="rect">
            <a:avLst/>
          </a:prstGeom>
        </p:spPr>
      </p:pic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E5CDB13-88CC-4349-85FE-B717A104D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399" y="2651901"/>
            <a:ext cx="5153958" cy="1671738"/>
          </a:xfrm>
          <a:prstGeom prst="rect">
            <a:avLst/>
          </a:prstGeom>
        </p:spPr>
      </p:pic>
      <p:pic>
        <p:nvPicPr>
          <p:cNvPr id="5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8AA20C58-30BB-4815-B69F-A108A2610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836" y="4327500"/>
            <a:ext cx="5065556" cy="192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60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5ECB1-CB57-43D3-9B71-85D96C1CF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9789" y="341258"/>
            <a:ext cx="7159176" cy="849686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  <a:latin typeface="Times New Roman"/>
                <a:cs typeface="Calibri Light"/>
              </a:rPr>
              <a:t>EVR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FBE54E19-67A1-4EED-A9D6-3D022EE2C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960439"/>
            <a:ext cx="9554876" cy="551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523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5ECB1-CB57-43D3-9B71-85D96C1CF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290" y="314387"/>
            <a:ext cx="7133776" cy="824286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  <a:latin typeface="Times New Roman"/>
                <a:cs typeface="Calibri Light"/>
              </a:rPr>
              <a:t>EVR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11B2AF-2277-475F-8B3C-8240CA841C68}"/>
              </a:ext>
            </a:extLst>
          </p:cNvPr>
          <p:cNvSpPr txBox="1"/>
          <p:nvPr/>
        </p:nvSpPr>
        <p:spPr>
          <a:xfrm>
            <a:off x="2306920" y="1036589"/>
            <a:ext cx="8078506" cy="65939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100" dirty="0">
              <a:latin typeface="Calibri"/>
              <a:cs typeface="Segoe UI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sz="1600" dirty="0">
                <a:latin typeface="Times New Roman"/>
                <a:cs typeface="Segoe UI"/>
              </a:rPr>
              <a:t>IT Security Consultant added as follows:</a:t>
            </a:r>
          </a:p>
          <a:p>
            <a:pPr marL="631825">
              <a:lnSpc>
                <a:spcPct val="150000"/>
              </a:lnSpc>
            </a:pPr>
            <a:r>
              <a:rPr lang="en-US" sz="1600" dirty="0">
                <a:latin typeface="Times New Roman"/>
                <a:cs typeface="Segoe UI"/>
              </a:rPr>
              <a:t>- Planning – 2 days ( 20%)</a:t>
            </a:r>
            <a:r>
              <a:rPr lang="en-US" sz="1600" dirty="0">
                <a:latin typeface="Times New Roman"/>
                <a:cs typeface="Calibri"/>
              </a:rPr>
              <a:t>               -</a:t>
            </a:r>
            <a:r>
              <a:rPr lang="en-US" sz="1600" dirty="0">
                <a:latin typeface="Times New Roman"/>
                <a:cs typeface="Segoe UI"/>
              </a:rPr>
              <a:t> Analysis – 2 days (20%) </a:t>
            </a:r>
            <a:r>
              <a:rPr lang="en-US" sz="1600" dirty="0">
                <a:latin typeface="Times New Roman"/>
                <a:cs typeface="Calibri"/>
              </a:rPr>
              <a:t> </a:t>
            </a:r>
            <a:endParaRPr lang="en-US" sz="1600" dirty="0">
              <a:latin typeface="Times New Roman"/>
              <a:cs typeface="Times New Roman"/>
            </a:endParaRPr>
          </a:p>
          <a:p>
            <a:pPr marL="631825">
              <a:lnSpc>
                <a:spcPct val="150000"/>
              </a:lnSpc>
            </a:pPr>
            <a:r>
              <a:rPr lang="en-US" sz="1600" dirty="0">
                <a:latin typeface="Times New Roman"/>
                <a:cs typeface="Segoe UI"/>
              </a:rPr>
              <a:t>- Design – 1 day (10%) </a:t>
            </a:r>
            <a:r>
              <a:rPr lang="en-US" sz="1600" dirty="0">
                <a:latin typeface="Times New Roman"/>
                <a:cs typeface="Calibri"/>
              </a:rPr>
              <a:t>                    </a:t>
            </a:r>
            <a:r>
              <a:rPr lang="en-US" sz="1600" dirty="0">
                <a:latin typeface="Times New Roman"/>
                <a:cs typeface="Segoe UI"/>
              </a:rPr>
              <a:t>- Construction – 1 day (10 %) </a:t>
            </a:r>
            <a:r>
              <a:rPr lang="en-US" sz="1600" dirty="0">
                <a:latin typeface="Times New Roman"/>
                <a:cs typeface="Calibri"/>
              </a:rPr>
              <a:t> </a:t>
            </a:r>
          </a:p>
          <a:p>
            <a:pPr marL="631825">
              <a:lnSpc>
                <a:spcPct val="150000"/>
              </a:lnSpc>
            </a:pPr>
            <a:r>
              <a:rPr lang="en-US" sz="1600" dirty="0">
                <a:latin typeface="Times New Roman"/>
                <a:cs typeface="Segoe UI"/>
              </a:rPr>
              <a:t>- Integration – 2 days (20%) </a:t>
            </a:r>
            <a:r>
              <a:rPr lang="en-US" sz="1600" dirty="0">
                <a:latin typeface="Times New Roman"/>
                <a:cs typeface="Calibri"/>
              </a:rPr>
              <a:t>            </a:t>
            </a:r>
            <a:r>
              <a:rPr lang="en-US" sz="1600" dirty="0">
                <a:latin typeface="Times New Roman"/>
                <a:cs typeface="Segoe UI"/>
              </a:rPr>
              <a:t>- Testing – 2 days (20%) </a:t>
            </a:r>
            <a:r>
              <a:rPr lang="en-US" sz="1600" dirty="0">
                <a:latin typeface="Times New Roman"/>
                <a:cs typeface="Calibri"/>
              </a:rPr>
              <a:t> 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Times New Roman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sz="1400" b="1" dirty="0">
                <a:latin typeface="Times New Roman"/>
                <a:cs typeface="Calibri"/>
              </a:rPr>
              <a:t>Indicators</a:t>
            </a:r>
          </a:p>
          <a:p>
            <a:pPr marL="398463" indent="166688">
              <a:lnSpc>
                <a:spcPct val="150000"/>
              </a:lnSpc>
              <a:buFontTx/>
              <a:buChar char="-"/>
            </a:pPr>
            <a:r>
              <a:rPr lang="en-US" sz="1400" b="1" dirty="0">
                <a:latin typeface="Times New Roman"/>
                <a:cs typeface="Calibri"/>
              </a:rPr>
              <a:t>SV value</a:t>
            </a:r>
            <a:r>
              <a:rPr lang="en-US" sz="1400" dirty="0">
                <a:latin typeface="Times New Roman"/>
                <a:cs typeface="Calibri"/>
              </a:rPr>
              <a:t> is negative  indicates project is behind schedule</a:t>
            </a:r>
          </a:p>
          <a:p>
            <a:pPr marL="398463" indent="166688">
              <a:lnSpc>
                <a:spcPct val="150000"/>
              </a:lnSpc>
            </a:pPr>
            <a:endParaRPr lang="en-US" sz="1400" dirty="0">
              <a:latin typeface="Times New Roman"/>
              <a:cs typeface="Calibri"/>
            </a:endParaRPr>
          </a:p>
          <a:p>
            <a:pPr marL="631825" indent="-66675">
              <a:lnSpc>
                <a:spcPct val="150000"/>
              </a:lnSpc>
              <a:buFontTx/>
              <a:buChar char="-"/>
            </a:pPr>
            <a:r>
              <a:rPr lang="en-US" sz="1400" b="1" dirty="0">
                <a:latin typeface="Times New Roman"/>
                <a:ea typeface="+mn-lt"/>
                <a:cs typeface="+mn-lt"/>
              </a:rPr>
              <a:t>EAC value</a:t>
            </a:r>
            <a:r>
              <a:rPr lang="en-US" sz="1400" dirty="0">
                <a:latin typeface="Times New Roman"/>
                <a:ea typeface="+mn-lt"/>
                <a:cs typeface="+mn-lt"/>
              </a:rPr>
              <a:t> $45,116.99 (till 11/9/21)  which is the estimated amount to complete the project if we believe the variance encountered so far will not continue through the remaining   project schedule</a:t>
            </a:r>
          </a:p>
          <a:p>
            <a:pPr marL="398463" indent="166688">
              <a:lnSpc>
                <a:spcPct val="150000"/>
              </a:lnSpc>
            </a:pPr>
            <a:endParaRPr lang="en-US" sz="1400" dirty="0">
              <a:latin typeface="Times New Roman"/>
              <a:cs typeface="Times New Roman"/>
            </a:endParaRPr>
          </a:p>
          <a:p>
            <a:pPr marL="515938" indent="115888">
              <a:lnSpc>
                <a:spcPct val="150000"/>
              </a:lnSpc>
              <a:buFontTx/>
              <a:buChar char="-"/>
            </a:pPr>
            <a:r>
              <a:rPr lang="en-US" sz="1400" b="1" dirty="0">
                <a:latin typeface="Times New Roman"/>
                <a:cs typeface="Calibri"/>
              </a:rPr>
              <a:t>TCPI value</a:t>
            </a:r>
            <a:r>
              <a:rPr lang="en-US" sz="1400" dirty="0">
                <a:latin typeface="Times New Roman"/>
                <a:cs typeface="Calibri"/>
              </a:rPr>
              <a:t> is 1.06 which indicates the project will be difficult to complete on time and within  </a:t>
            </a:r>
          </a:p>
          <a:p>
            <a:pPr marL="515938" indent="115888">
              <a:lnSpc>
                <a:spcPct val="150000"/>
              </a:lnSpc>
              <a:buFontTx/>
              <a:buChar char="-"/>
            </a:pPr>
            <a:r>
              <a:rPr lang="en-US" sz="1400" dirty="0">
                <a:latin typeface="Times New Roman"/>
                <a:cs typeface="Calibri"/>
              </a:rPr>
              <a:t>budget.</a:t>
            </a:r>
          </a:p>
          <a:p>
            <a:pPr marL="398463" indent="166688">
              <a:lnSpc>
                <a:spcPct val="150000"/>
              </a:lnSpc>
            </a:pPr>
            <a:endParaRPr lang="en-US" sz="1400" dirty="0">
              <a:latin typeface="Times New Roman"/>
              <a:cs typeface="Calibri"/>
            </a:endParaRPr>
          </a:p>
          <a:p>
            <a:pPr marL="398463" indent="166688">
              <a:lnSpc>
                <a:spcPct val="150000"/>
              </a:lnSpc>
            </a:pPr>
            <a:r>
              <a:rPr lang="en-US" sz="1400" dirty="0">
                <a:latin typeface="Times New Roman"/>
                <a:cs typeface="Calibri"/>
              </a:rPr>
              <a:t>- </a:t>
            </a:r>
            <a:r>
              <a:rPr lang="en-US" sz="1400" dirty="0">
                <a:latin typeface="Times New Roman"/>
                <a:ea typeface="+mn-lt"/>
                <a:cs typeface="+mn-lt"/>
              </a:rPr>
              <a:t> From our assessment of the TCPI, the original budget/time at completion is not reasonable.</a:t>
            </a:r>
          </a:p>
          <a:p>
            <a:pPr marL="398463" indent="166688">
              <a:lnSpc>
                <a:spcPct val="150000"/>
              </a:lnSpc>
            </a:pPr>
            <a:endParaRPr lang="en-US" sz="1400" dirty="0">
              <a:latin typeface="Times New Roman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sz="1400" dirty="0">
              <a:latin typeface="Times New Roman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sz="1400" dirty="0">
              <a:latin typeface="Times New Roman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sz="1400" dirty="0"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9058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57A497-92D8-48E5-9B5B-1085225F9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727" y="689594"/>
            <a:ext cx="5524394" cy="55124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>
                <a:solidFill>
                  <a:schemeClr val="accent1"/>
                </a:solidFill>
                <a:latin typeface="Times New Roman"/>
                <a:cs typeface="Times New Roman"/>
              </a:rPr>
              <a:t>Proposed Solution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6854D-C511-4E7B-858B-B8AB98B6D1CF}"/>
              </a:ext>
            </a:extLst>
          </p:cNvPr>
          <p:cNvSpPr txBox="1"/>
          <p:nvPr/>
        </p:nvSpPr>
        <p:spPr>
          <a:xfrm>
            <a:off x="5141344" y="297036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65ACBB-D311-4F79-BBFD-F5457D928FD2}"/>
              </a:ext>
            </a:extLst>
          </p:cNvPr>
          <p:cNvSpPr txBox="1"/>
          <p:nvPr/>
        </p:nvSpPr>
        <p:spPr>
          <a:xfrm>
            <a:off x="2361891" y="1525700"/>
            <a:ext cx="8495293" cy="44800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>
                <a:latin typeface="Times New Roman"/>
                <a:cs typeface="Times New Roman"/>
              </a:rPr>
              <a:t>The WBS was reduced by 20 days because tasks were parallelized, personal were rescheduled and reassigned to reduce cost and schedule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>
                <a:latin typeface="Times New Roman"/>
                <a:cs typeface="Times New Roman"/>
              </a:rPr>
              <a:t>The new end date is Dec 2 which bring the project back on track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>
                <a:latin typeface="Times New Roman"/>
                <a:cs typeface="Times New Roman"/>
              </a:rPr>
              <a:t>The 20-day reduction reduced salary costs by $5,986</a:t>
            </a:r>
            <a:endParaRPr lang="en-US" sz="160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>
                <a:latin typeface="Times New Roman"/>
                <a:cs typeface="Times New Roman"/>
              </a:rPr>
              <a:t>Laptop replacements will be changed from the Dell 5400 to a cheaper HP 15-dy2089ys 15.6 costing $650 which will save $659 per laptop.  The annual saving on the change of workstation laptops will be $3,295 annually.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>
                <a:latin typeface="Times New Roman"/>
                <a:cs typeface="Times New Roman"/>
              </a:rPr>
              <a:t>The workstation desktops will also be replaced from the Dell HP G2 Tower Z5 to a cheaper HP 24-dp0158qe AiO PC costing $800 which will save us $474 per desktop workstation. The annual savings on that change will be $2,370. 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>
                <a:latin typeface="Times New Roman"/>
                <a:cs typeface="Times New Roman"/>
              </a:rPr>
              <a:t>These changes meet the Stakeholders requests and increase IT security aspects. 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>
                <a:latin typeface="Times New Roman"/>
                <a:cs typeface="Times New Roman"/>
              </a:rPr>
              <a:t>Proposed solution creates a $12,764 surplus which exceeds the MOV metric of 10% below budget</a:t>
            </a:r>
          </a:p>
        </p:txBody>
      </p:sp>
    </p:spTree>
    <p:extLst>
      <p:ext uri="{BB962C8B-B14F-4D97-AF65-F5344CB8AC3E}">
        <p14:creationId xmlns:p14="http://schemas.microsoft.com/office/powerpoint/2010/main" val="1643367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3121D-227B-4921-84A5-809A67B3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13" y="642052"/>
            <a:ext cx="8969121" cy="532008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>
                <a:solidFill>
                  <a:schemeClr val="accent1"/>
                </a:solidFill>
                <a:latin typeface="Times New Roman"/>
                <a:cs typeface="Calibri Light"/>
              </a:rPr>
              <a:t>Source Links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F7394CD-FB7E-4339-9C65-9FAFCA5EB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08313"/>
              </p:ext>
            </p:extLst>
          </p:nvPr>
        </p:nvGraphicFramePr>
        <p:xfrm>
          <a:off x="2420470" y="1311088"/>
          <a:ext cx="8955448" cy="5448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339">
                  <a:extLst>
                    <a:ext uri="{9D8B030D-6E8A-4147-A177-3AD203B41FA5}">
                      <a16:colId xmlns:a16="http://schemas.microsoft.com/office/drawing/2014/main" val="2157605412"/>
                    </a:ext>
                  </a:extLst>
                </a:gridCol>
                <a:gridCol w="1825588">
                  <a:extLst>
                    <a:ext uri="{9D8B030D-6E8A-4147-A177-3AD203B41FA5}">
                      <a16:colId xmlns:a16="http://schemas.microsoft.com/office/drawing/2014/main" val="3035126"/>
                    </a:ext>
                  </a:extLst>
                </a:gridCol>
                <a:gridCol w="5390521">
                  <a:extLst>
                    <a:ext uri="{9D8B030D-6E8A-4147-A177-3AD203B41FA5}">
                      <a16:colId xmlns:a16="http://schemas.microsoft.com/office/drawing/2014/main" val="1214114705"/>
                    </a:ext>
                  </a:extLst>
                </a:gridCol>
              </a:tblGrid>
              <a:tr h="26609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>
                          <a:effectLst/>
                        </a:rPr>
                        <a:t>Resource  </a:t>
                      </a:r>
                      <a:endParaRPr 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>
                          <a:effectLst/>
                        </a:rPr>
                        <a:t>Cost </a:t>
                      </a:r>
                      <a:endParaRPr lang="en-US" b="1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>
                          <a:effectLst/>
                        </a:rPr>
                        <a:t>Source </a:t>
                      </a:r>
                      <a:endParaRPr lang="en-US" b="1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501959"/>
                  </a:ext>
                </a:extLst>
              </a:tr>
              <a:tr h="38805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Project Manager </a:t>
                      </a:r>
                      <a:endParaRPr lang="en-US" sz="1600" b="1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$48 per hour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  <a:hlinkClick r:id="rId2"/>
                        </a:rPr>
                        <a:t>https://www.zippia.com/software-project-manager-jobs/salary/</a:t>
                      </a:r>
                      <a:r>
                        <a:rPr lang="en-US" sz="1600">
                          <a:effectLst/>
                          <a:latin typeface="Times New Roman"/>
                        </a:rPr>
                        <a:t> 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191425"/>
                  </a:ext>
                </a:extLst>
              </a:tr>
              <a:tr h="82047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Tech Team (Tech 1, Tech 2 , Tech 3) </a:t>
                      </a:r>
                      <a:endParaRPr lang="en-US" sz="1600" b="1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$32 per hour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  <a:hlinkClick r:id="rId3"/>
                        </a:rPr>
                        <a:t>https://www.salary.com/research/salary/recruiting/tech-analyst-hourly-wages</a:t>
                      </a:r>
                      <a:r>
                        <a:rPr lang="en-US" sz="1600">
                          <a:effectLst/>
                          <a:latin typeface="Times New Roman"/>
                        </a:rPr>
                        <a:t> 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189142"/>
                  </a:ext>
                </a:extLst>
              </a:tr>
              <a:tr h="598721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IT Co-Ordinator </a:t>
                      </a:r>
                      <a:endParaRPr lang="en-US" sz="1600" b="1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$30 per hour </a:t>
                      </a:r>
                    </a:p>
                    <a:p>
                      <a:pPr algn="ctr" rtl="0" fontAlgn="base"/>
                      <a:endParaRPr lang="en-US" sz="1600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  <a:hlinkClick r:id="rId4"/>
                        </a:rPr>
                        <a:t>https://www.zippia.com/technology-coordinator-jobs/salary/</a:t>
                      </a:r>
                      <a:r>
                        <a:rPr lang="en-US" sz="1600">
                          <a:effectLst/>
                          <a:latin typeface="Times New Roman"/>
                        </a:rPr>
                        <a:t> </a:t>
                      </a:r>
                    </a:p>
                    <a:p>
                      <a:pPr algn="ctr" rtl="0" fontAlgn="base"/>
                      <a:endParaRPr lang="en-US" sz="1600"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931032"/>
                  </a:ext>
                </a:extLst>
              </a:tr>
              <a:tr h="86481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Public Safety IT Specialist </a:t>
                      </a:r>
                      <a:endParaRPr lang="en-US" sz="1600" b="1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$23 per hour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  <a:hlinkClick r:id="rId5"/>
                        </a:rPr>
                        <a:t>https://www.governmentjobs.com/jobs/3256500-0/public-safety-specialist-ft</a:t>
                      </a:r>
                      <a:r>
                        <a:rPr lang="en-US" sz="1600">
                          <a:effectLst/>
                          <a:latin typeface="Times New Roman"/>
                        </a:rPr>
                        <a:t> </a:t>
                      </a:r>
                    </a:p>
                    <a:p>
                      <a:pPr algn="ctr" rtl="0" fontAlgn="base"/>
                      <a:endParaRPr lang="en-US" sz="1600"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378054"/>
                  </a:ext>
                </a:extLst>
              </a:tr>
              <a:tr h="62089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IT Security Consultant </a:t>
                      </a:r>
                      <a:endParaRPr lang="en-US" sz="1600" b="1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$41 per hour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  <a:hlinkClick r:id="rId6"/>
                        </a:rPr>
                        <a:t>https://www.payscale.com/research/US/Job=Information_Technology_(IT)_Consultant/Salary</a:t>
                      </a:r>
                      <a:r>
                        <a:rPr lang="en-US" sz="1600"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987953"/>
                  </a:ext>
                </a:extLst>
              </a:tr>
              <a:tr h="106439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>
                          <a:effectLst/>
                          <a:latin typeface="Times New Roman"/>
                        </a:rPr>
                        <a:t>Workstation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>
                          <a:effectLst/>
                          <a:latin typeface="Times New Roman"/>
                        </a:rPr>
                        <a:t>HP 24 – DP0158QE AiO PC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>
                          <a:effectLst/>
                          <a:latin typeface="Times New Roman"/>
                        </a:rPr>
                        <a:t>$800 per workstation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sng" strike="noStrike" noProof="0">
                          <a:effectLst/>
                          <a:latin typeface="Times New Roman"/>
                          <a:hlinkClick r:id="rId7"/>
                        </a:rPr>
                        <a:t>https://www.hp.com/us-en/shop/pdp/hp-all-in-one-24-dp0158qe</a:t>
                      </a:r>
                      <a:r>
                        <a:rPr lang="en-US" sz="1600" b="0" i="0" u="none" strike="noStrike" noProof="0">
                          <a:effectLst/>
                          <a:latin typeface="Times New Roman"/>
                        </a:rPr>
                        <a:t> 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noProof="0">
                        <a:effectLst/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860992"/>
                  </a:ext>
                </a:extLst>
              </a:tr>
              <a:tr h="62089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>
                          <a:effectLst/>
                          <a:latin typeface="Times New Roman"/>
                        </a:rPr>
                        <a:t>Laptops</a:t>
                      </a:r>
                    </a:p>
                    <a:p>
                      <a:pPr lvl="0" algn="ctr">
                        <a:buNone/>
                      </a:pPr>
                      <a:endParaRPr lang="en-US" sz="1600">
                        <a:effectLst/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>
                          <a:effectLst/>
                          <a:latin typeface="Times New Roman"/>
                        </a:rPr>
                        <a:t>$650 per laptop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sng" strike="noStrike" noProof="0">
                          <a:effectLst/>
                          <a:latin typeface="Times New Roman"/>
                          <a:hlinkClick r:id="rId8"/>
                        </a:rPr>
                        <a:t>https://www.microsoft.com/en-us/d/hp-15-dy2089ms-156-laptop/8qkt9whdj64x?activetab=pivot:techspecstab</a:t>
                      </a:r>
                      <a:r>
                        <a:rPr lang="en-US" sz="1600" b="0" i="0" u="none" strike="noStrike" noProof="0"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530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049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Isosceles Triangle 116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21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3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DFE3F4-AB80-458D-ADFA-7FBD57880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374" y="1263404"/>
            <a:ext cx="8247189" cy="3115075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7200">
                <a:solidFill>
                  <a:schemeClr val="accent1"/>
                </a:solidFill>
                <a:latin typeface="Algerian"/>
              </a:rPr>
              <a:t>Thank You </a:t>
            </a:r>
          </a:p>
        </p:txBody>
      </p:sp>
      <p:sp>
        <p:nvSpPr>
          <p:cNvPr id="143" name="Isosceles Triangle 142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28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250E7-5829-48A9-A042-BEDB8D955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291" y="684915"/>
            <a:ext cx="8764018" cy="86268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>
                <a:solidFill>
                  <a:schemeClr val="accent1"/>
                </a:solidFill>
                <a:latin typeface="Times New Roman"/>
                <a:cs typeface="Calibri Light"/>
              </a:rPr>
              <a:t>Measurable Organizational Value (MOV) </a:t>
            </a:r>
            <a:endParaRPr lang="en-US" sz="360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F5996-8D7B-4021-9F0F-174CC8683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147" y="1478636"/>
            <a:ext cx="9629839" cy="5074312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Times New Roman"/>
                <a:cs typeface="Times New Roman"/>
              </a:rPr>
              <a:t>Plan includes incremental cost-effective changes during the next 4 years.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/>
                <a:cs typeface="Times New Roman"/>
              </a:rPr>
              <a:t>Plan increases IT security by migrating backup data to AWS and including a Security Software Company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/>
                <a:cs typeface="Times New Roman"/>
              </a:rPr>
              <a:t>Plan increases networks speeds by upgrading current Wi-Fi routers to the newest and most powerful </a:t>
            </a:r>
            <a:r>
              <a:rPr lang="en-US" sz="1600" dirty="0" err="1">
                <a:latin typeface="Times New Roman"/>
                <a:cs typeface="Times New Roman"/>
              </a:rPr>
              <a:t>NetGear</a:t>
            </a:r>
            <a:r>
              <a:rPr lang="en-US" sz="1600" dirty="0">
                <a:latin typeface="Times New Roman"/>
                <a:cs typeface="Times New Roman"/>
              </a:rPr>
              <a:t> Wi-Fi routers.   (3.6 Gbps combined throughput)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/>
                <a:cs typeface="Times New Roman"/>
              </a:rPr>
              <a:t>Ensure wired network reliability, 2 network switches will be replaced per year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/>
                <a:cs typeface="Times New Roman"/>
              </a:rPr>
              <a:t>Workstation desktops and laptops will be incrementally replaced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/>
                <a:cs typeface="Times New Roman"/>
              </a:rPr>
              <a:t>Ensure system reliability and accessibility,  3 servers will be replaced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/>
                <a:ea typeface="+mn-lt"/>
                <a:cs typeface="+mn-lt"/>
              </a:rPr>
              <a:t>The purpose of these cost-effective upgrades is to provide a highly beneficial system so that the city can continue to provide cost-effective services to the citizens of Mequon.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Times New Roman"/>
              <a:cs typeface="Times New Roman"/>
            </a:endParaRPr>
          </a:p>
          <a:p>
            <a:endParaRPr lang="en-US" sz="1600" dirty="0">
              <a:latin typeface="Rockwell" panose="02060603020205020403"/>
              <a:cs typeface="Times New Roman"/>
            </a:endParaRPr>
          </a:p>
          <a:p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A7156E-F4BD-4141-81FD-9A4FB9CE1DF9}"/>
              </a:ext>
            </a:extLst>
          </p:cNvPr>
          <p:cNvSpPr txBox="1"/>
          <p:nvPr/>
        </p:nvSpPr>
        <p:spPr>
          <a:xfrm>
            <a:off x="8502721" y="547167"/>
            <a:ext cx="28007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74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10D89-252C-44B0-8846-3EE876234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1580" y="625715"/>
            <a:ext cx="2003913" cy="813627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>
                <a:solidFill>
                  <a:schemeClr val="accent1"/>
                </a:solidFill>
                <a:latin typeface="Times New Roman"/>
                <a:cs typeface="Calibri Light"/>
              </a:rPr>
              <a:t>MOV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DF1E375-27F7-4279-BC95-06E068C392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140553"/>
              </p:ext>
            </p:extLst>
          </p:nvPr>
        </p:nvGraphicFramePr>
        <p:xfrm>
          <a:off x="2229970" y="1428874"/>
          <a:ext cx="9518328" cy="4964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600">
                  <a:extLst>
                    <a:ext uri="{9D8B030D-6E8A-4147-A177-3AD203B41FA5}">
                      <a16:colId xmlns:a16="http://schemas.microsoft.com/office/drawing/2014/main" val="3441016164"/>
                    </a:ext>
                  </a:extLst>
                </a:gridCol>
                <a:gridCol w="2694237">
                  <a:extLst>
                    <a:ext uri="{9D8B030D-6E8A-4147-A177-3AD203B41FA5}">
                      <a16:colId xmlns:a16="http://schemas.microsoft.com/office/drawing/2014/main" val="1289159470"/>
                    </a:ext>
                  </a:extLst>
                </a:gridCol>
                <a:gridCol w="2256517">
                  <a:extLst>
                    <a:ext uri="{9D8B030D-6E8A-4147-A177-3AD203B41FA5}">
                      <a16:colId xmlns:a16="http://schemas.microsoft.com/office/drawing/2014/main" val="1530442609"/>
                    </a:ext>
                  </a:extLst>
                </a:gridCol>
                <a:gridCol w="2666974">
                  <a:extLst>
                    <a:ext uri="{9D8B030D-6E8A-4147-A177-3AD203B41FA5}">
                      <a16:colId xmlns:a16="http://schemas.microsoft.com/office/drawing/2014/main" val="1372409355"/>
                    </a:ext>
                  </a:extLst>
                </a:gridCol>
              </a:tblGrid>
              <a:tr h="1612504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600">
                          <a:effectLst/>
                          <a:latin typeface="Times New Roman"/>
                        </a:rPr>
                        <a:t> ​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endParaRPr lang="en-US" sz="1600">
                        <a:effectLst/>
                        <a:latin typeface="Times New Roman"/>
                      </a:endParaRPr>
                    </a:p>
                    <a:p>
                      <a:pPr lvl="0" algn="ctr" rtl="0">
                        <a:buNone/>
                      </a:pPr>
                      <a:r>
                        <a:rPr lang="en-US" sz="1600">
                          <a:effectLst/>
                          <a:latin typeface="Times New Roman"/>
                        </a:rPr>
                        <a:t>Organizational Impact ​</a:t>
                      </a:r>
                      <a:endParaRPr lang="en-US"/>
                    </a:p>
                    <a:p>
                      <a:pPr lvl="0" algn="ctr" rtl="0">
                        <a:buNone/>
                      </a:pPr>
                      <a:r>
                        <a:rPr lang="en-US" sz="1600">
                          <a:effectLst/>
                          <a:latin typeface="Times New Roman"/>
                        </a:rPr>
                        <a:t> ​</a:t>
                      </a:r>
                      <a:endParaRPr lang="en-US"/>
                    </a:p>
                    <a:p>
                      <a:pPr lvl="0" algn="ctr" rtl="0">
                        <a:buNone/>
                      </a:pPr>
                      <a:r>
                        <a:rPr lang="en-US" sz="1600">
                          <a:effectLst/>
                          <a:latin typeface="Times New Roman"/>
                        </a:rPr>
                        <a:t> ​</a:t>
                      </a:r>
                      <a:endParaRPr lang="en-US" sz="1600" b="1" i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600">
                          <a:effectLst/>
                          <a:latin typeface="Times New Roman"/>
                        </a:rPr>
                        <a:t>Value ​</a:t>
                      </a:r>
                      <a:endParaRPr lang="en-US" sz="1600" b="1" i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600">
                          <a:effectLst/>
                          <a:latin typeface="Times New Roman"/>
                        </a:rPr>
                        <a:t>Metric ​</a:t>
                      </a:r>
                      <a:endParaRPr lang="en-US" sz="1600" b="1" i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600">
                          <a:effectLst/>
                          <a:latin typeface="Times New Roman"/>
                        </a:rPr>
                        <a:t>Time Frame ​</a:t>
                      </a:r>
                      <a:endParaRPr lang="en-US" sz="1600" b="1" i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8807176"/>
                  </a:ext>
                </a:extLst>
              </a:tr>
              <a:tr h="3351701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>
                          <a:effectLst/>
                          <a:latin typeface="Times New Roman"/>
                        </a:rPr>
                        <a:t>Customer  </a:t>
                      </a:r>
                      <a:endParaRPr lang="en-US" sz="1600" b="0" i="0" u="none" strike="noStrike" noProof="0">
                        <a:effectLst/>
                      </a:endParaRPr>
                    </a:p>
                    <a:p>
                      <a:pPr lvl="0" algn="ctr">
                        <a:buNone/>
                      </a:pPr>
                      <a:endParaRPr lang="en-US" sz="160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>
                          <a:effectLst/>
                          <a:latin typeface="Times New Roman"/>
                        </a:rPr>
                        <a:t>Provide a better IT System to the city so the citizens can continue having low-cost services  </a:t>
                      </a:r>
                      <a:endParaRPr lang="en-US" sz="1600" b="0" i="0" u="none" strike="noStrike" noProof="0">
                        <a:effectLst/>
                      </a:endParaRPr>
                    </a:p>
                    <a:p>
                      <a:pPr lvl="0" algn="ctr">
                        <a:buNone/>
                      </a:pPr>
                      <a:endParaRPr lang="en-US" sz="160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effectLst/>
                          <a:latin typeface="Times New Roman"/>
                        </a:rPr>
                        <a:t>Fewer complaints from citizens.  </a:t>
                      </a:r>
                      <a:endParaRPr lang="en-US" sz="1400" b="0" i="0" u="none" strike="noStrike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effectLst/>
                          <a:latin typeface="Times New Roman"/>
                        </a:rPr>
                        <a:t>10% reduction  </a:t>
                      </a:r>
                      <a:endParaRPr lang="en-US" sz="1400" b="0" i="0" u="none" strike="noStrike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effectLst/>
                          <a:latin typeface="Times New Roman"/>
                        </a:rPr>
                        <a:t>(current count- 200 complaints estimated)</a:t>
                      </a:r>
                      <a:endParaRPr lang="en-US" sz="1400" b="0" i="0" u="none" strike="noStrike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effectLst/>
                          <a:latin typeface="Times New Roman"/>
                        </a:rPr>
                        <a:t>  </a:t>
                      </a:r>
                      <a:endParaRPr lang="en-US" sz="1400" b="0" i="0" u="none" strike="noStrike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effectLst/>
                          <a:latin typeface="Times New Roman"/>
                        </a:rPr>
                        <a:t>Improving citizen satisfaction with website access and interaction </a:t>
                      </a:r>
                      <a:endParaRPr lang="en-US" sz="1400" b="0" i="0" u="none" strike="noStrike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effectLst/>
                          <a:latin typeface="Times New Roman"/>
                        </a:rPr>
                        <a:t>(increased annual survey satisfaction numbers)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>
                          <a:effectLst/>
                        </a:rPr>
                        <a:t>           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noProof="0">
                        <a:effectLst/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>
                          <a:effectLst/>
                          <a:latin typeface="Times New Roman"/>
                        </a:rPr>
                        <a:t>           Annual Survey</a:t>
                      </a:r>
                      <a:endParaRPr lang="en-US" sz="1600" b="0" i="0" u="none" strike="noStrike" noProof="0">
                        <a:effectLst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noProof="0">
                        <a:effectLst/>
                        <a:latin typeface="Times New Roman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>
                          <a:effectLst/>
                          <a:latin typeface="Times New Roman"/>
                        </a:rPr>
                        <a:t>Annual Survey</a:t>
                      </a:r>
                      <a:endParaRPr lang="en-US" sz="1600" b="0" i="0" u="none" strike="noStrike" noProof="0">
                        <a:effectLst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b="0" i="0" u="none" strike="noStrike" noProof="0">
                        <a:effectLst/>
                      </a:endParaRPr>
                    </a:p>
                    <a:p>
                      <a:pPr lvl="0" algn="ctr">
                        <a:buNone/>
                      </a:pPr>
                      <a:endParaRPr lang="en-US" sz="160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2427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039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E4A505-78AE-4447-962E-0D7525D1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845" y="611338"/>
            <a:ext cx="2478365" cy="66985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>
                <a:solidFill>
                  <a:schemeClr val="accent1"/>
                </a:solidFill>
                <a:latin typeface="Times New Roman"/>
                <a:cs typeface="Calibri Light"/>
              </a:rPr>
              <a:t>MOV</a:t>
            </a:r>
            <a:endParaRPr lang="en-US" sz="360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99CAC9C2-88CC-4E78-ADAD-864DAB0894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1224889"/>
              </p:ext>
            </p:extLst>
          </p:nvPr>
        </p:nvGraphicFramePr>
        <p:xfrm>
          <a:off x="2113470" y="1725282"/>
          <a:ext cx="9853844" cy="3469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596">
                  <a:extLst>
                    <a:ext uri="{9D8B030D-6E8A-4147-A177-3AD203B41FA5}">
                      <a16:colId xmlns:a16="http://schemas.microsoft.com/office/drawing/2014/main" val="3441016164"/>
                    </a:ext>
                  </a:extLst>
                </a:gridCol>
                <a:gridCol w="3099661">
                  <a:extLst>
                    <a:ext uri="{9D8B030D-6E8A-4147-A177-3AD203B41FA5}">
                      <a16:colId xmlns:a16="http://schemas.microsoft.com/office/drawing/2014/main" val="1289159470"/>
                    </a:ext>
                  </a:extLst>
                </a:gridCol>
                <a:gridCol w="2025604">
                  <a:extLst>
                    <a:ext uri="{9D8B030D-6E8A-4147-A177-3AD203B41FA5}">
                      <a16:colId xmlns:a16="http://schemas.microsoft.com/office/drawing/2014/main" val="1530442609"/>
                    </a:ext>
                  </a:extLst>
                </a:gridCol>
                <a:gridCol w="2760983">
                  <a:extLst>
                    <a:ext uri="{9D8B030D-6E8A-4147-A177-3AD203B41FA5}">
                      <a16:colId xmlns:a16="http://schemas.microsoft.com/office/drawing/2014/main" val="1372409355"/>
                    </a:ext>
                  </a:extLst>
                </a:gridCol>
              </a:tblGrid>
              <a:tr h="132229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 ​</a:t>
                      </a:r>
                    </a:p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Organizational Impact ​</a:t>
                      </a:r>
                    </a:p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 ​</a:t>
                      </a:r>
                    </a:p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 ​</a:t>
                      </a:r>
                      <a:endParaRPr lang="en-US" sz="1600" b="1" i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Value ​</a:t>
                      </a:r>
                      <a:endParaRPr lang="en-US" sz="1600" b="1" i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Metric ​</a:t>
                      </a:r>
                      <a:endParaRPr lang="en-US" sz="1600" b="1" i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Time Frame ​</a:t>
                      </a:r>
                      <a:endParaRPr lang="en-US" sz="1600" b="1" i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8807176"/>
                  </a:ext>
                </a:extLst>
              </a:tr>
              <a:tr h="2147331">
                <a:tc>
                  <a:txBody>
                    <a:bodyPr/>
                    <a:lstStyle/>
                    <a:p>
                      <a:pPr marL="0" lvl="0" algn="ctr" defTabSz="914400" rtl="0" eaLnBrk="1" fontAlgn="base" latinLnBrk="0" hangingPunct="1">
                        <a:buNone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Financial </a:t>
                      </a:r>
                    </a:p>
                    <a:p>
                      <a:pPr marL="0" lvl="0" algn="ctr" defTabSz="914400" rtl="0" eaLnBrk="1" fontAlgn="base" latinLnBrk="0" hangingPunct="1">
                        <a:buNone/>
                      </a:pPr>
                      <a:endParaRPr lang="en-US" sz="1600" kern="12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fontAlgn="base" latinLnBrk="0" hangingPunct="1">
                        <a:buNone/>
                      </a:pPr>
                      <a:endParaRPr lang="en-US" sz="1600" kern="12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fontAlgn="base" latinLnBrk="0" hangingPunct="1">
                        <a:buNone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Effectively spending the city resources to improve or maintain the current IT system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fontAlgn="base" latinLnBrk="0" hangingPunct="1">
                        <a:buNone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Within Budget </a:t>
                      </a:r>
                    </a:p>
                    <a:p>
                      <a:pPr marL="0" lvl="0" algn="ctr" defTabSz="914400" rtl="0" eaLnBrk="1" fontAlgn="base" latinLnBrk="0" hangingPunct="1">
                        <a:buNone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$88,000 </a:t>
                      </a:r>
                    </a:p>
                    <a:p>
                      <a:pPr marL="0" lvl="0" algn="ctr" defTabSz="914400" rtl="0" eaLnBrk="1" fontAlgn="base" latinLnBrk="0" hangingPunct="1">
                        <a:buNone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And possible savings of 10%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fontAlgn="base" latinLnBrk="0" hangingPunct="1">
                        <a:buNone/>
                      </a:pPr>
                      <a:endParaRPr lang="en-US" sz="1600" kern="12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fontAlgn="base" latinLnBrk="0" hangingPunct="1">
                        <a:buNone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Annual Budget </a:t>
                      </a:r>
                    </a:p>
                    <a:p>
                      <a:pPr marL="0" lvl="0" algn="ctr" defTabSz="914400" rtl="0" eaLnBrk="1" fontAlgn="base" latinLnBrk="0" hangingPunct="1">
                        <a:buNone/>
                      </a:pPr>
                      <a:endParaRPr lang="en-US" sz="1600" kern="1200">
                        <a:solidFill>
                          <a:schemeClr val="dk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2427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23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2A924B-4AE3-49B1-A342-4F653E23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227" y="700985"/>
            <a:ext cx="2820040" cy="680847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>
                <a:solidFill>
                  <a:schemeClr val="accent1"/>
                </a:solidFill>
                <a:latin typeface="Times New Roman"/>
                <a:cs typeface="Calibri Light"/>
              </a:rPr>
              <a:t>MOV</a:t>
            </a:r>
            <a:endParaRPr lang="en-US" sz="360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3C2E02B-07DA-4E09-9C39-89F7C563CE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0840810"/>
              </p:ext>
            </p:extLst>
          </p:nvPr>
        </p:nvGraphicFramePr>
        <p:xfrm>
          <a:off x="2140323" y="1647264"/>
          <a:ext cx="9853844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596">
                  <a:extLst>
                    <a:ext uri="{9D8B030D-6E8A-4147-A177-3AD203B41FA5}">
                      <a16:colId xmlns:a16="http://schemas.microsoft.com/office/drawing/2014/main" val="3441016164"/>
                    </a:ext>
                  </a:extLst>
                </a:gridCol>
                <a:gridCol w="2935525">
                  <a:extLst>
                    <a:ext uri="{9D8B030D-6E8A-4147-A177-3AD203B41FA5}">
                      <a16:colId xmlns:a16="http://schemas.microsoft.com/office/drawing/2014/main" val="1289159470"/>
                    </a:ext>
                  </a:extLst>
                </a:gridCol>
                <a:gridCol w="2745441">
                  <a:extLst>
                    <a:ext uri="{9D8B030D-6E8A-4147-A177-3AD203B41FA5}">
                      <a16:colId xmlns:a16="http://schemas.microsoft.com/office/drawing/2014/main" val="1530442609"/>
                    </a:ext>
                  </a:extLst>
                </a:gridCol>
                <a:gridCol w="2205282">
                  <a:extLst>
                    <a:ext uri="{9D8B030D-6E8A-4147-A177-3AD203B41FA5}">
                      <a16:colId xmlns:a16="http://schemas.microsoft.com/office/drawing/2014/main" val="1372409355"/>
                    </a:ext>
                  </a:extLst>
                </a:gridCol>
              </a:tblGrid>
              <a:tr h="124340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"/>
                        </a:rPr>
                        <a:t> ​</a:t>
                      </a:r>
                    </a:p>
                    <a:p>
                      <a:pPr algn="ctr" rtl="0" fontAlgn="base"/>
                      <a:r>
                        <a:rPr lang="en-US" sz="1600">
                          <a:effectLst/>
                          <a:latin typeface="Times"/>
                        </a:rPr>
                        <a:t>Organizational Impact ​</a:t>
                      </a:r>
                    </a:p>
                    <a:p>
                      <a:pPr algn="ctr" rtl="0" fontAlgn="base"/>
                      <a:r>
                        <a:rPr lang="en-US" sz="1600">
                          <a:effectLst/>
                          <a:latin typeface="Times"/>
                        </a:rPr>
                        <a:t> ​</a:t>
                      </a:r>
                    </a:p>
                    <a:p>
                      <a:pPr algn="ctr" rtl="0" fontAlgn="base"/>
                      <a:r>
                        <a:rPr lang="en-US" sz="1600">
                          <a:effectLst/>
                          <a:latin typeface="Times"/>
                        </a:rPr>
                        <a:t> ​</a:t>
                      </a:r>
                      <a:endParaRPr lang="en-US" sz="1600" b="1" i="0">
                        <a:solidFill>
                          <a:srgbClr val="FFFFFF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"/>
                        </a:rPr>
                        <a:t>Value ​</a:t>
                      </a:r>
                      <a:endParaRPr lang="en-US" sz="1600" b="1" i="0">
                        <a:solidFill>
                          <a:srgbClr val="FFFFFF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"/>
                        </a:rPr>
                        <a:t>Metric ​</a:t>
                      </a:r>
                      <a:endParaRPr lang="en-US" sz="1600" b="1" i="0">
                        <a:solidFill>
                          <a:srgbClr val="FFFFFF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"/>
                        </a:rPr>
                        <a:t>Time Frame ​</a:t>
                      </a:r>
                      <a:endParaRPr lang="en-US" sz="1600" b="1" i="0">
                        <a:solidFill>
                          <a:srgbClr val="FFFFFF"/>
                        </a:solidFill>
                        <a:effectLst/>
                        <a:latin typeface="Time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8807176"/>
                  </a:ext>
                </a:extLst>
              </a:tr>
              <a:tr h="2409712">
                <a:tc>
                  <a:txBody>
                    <a:bodyPr/>
                    <a:lstStyle/>
                    <a:p>
                      <a:pPr marL="0" lvl="0" algn="ctr" defTabSz="914400" rtl="0" eaLnBrk="1" fontAlgn="base" latinLnBrk="0" hangingPunct="1">
                        <a:buNone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"/>
                          <a:ea typeface="+mn-ea"/>
                          <a:cs typeface="+mn-cs"/>
                        </a:rPr>
                        <a:t>Operational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fontAlgn="base" latinLnBrk="0" hangingPunct="1">
                        <a:buNone/>
                      </a:pPr>
                      <a:endParaRPr lang="en-US" sz="1600" kern="1200">
                        <a:solidFill>
                          <a:schemeClr val="dk1"/>
                        </a:solidFill>
                        <a:effectLst/>
                        <a:latin typeface="Times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fontAlgn="base" latinLnBrk="0" hangingPunct="1">
                        <a:buNone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"/>
                          <a:ea typeface="+mn-ea"/>
                          <a:cs typeface="+mn-cs"/>
                        </a:rPr>
                        <a:t>A more efficient IT system that is more available, reliable, secure and faster. </a:t>
                      </a:r>
                    </a:p>
                    <a:p>
                      <a:pPr marL="0" lvl="0" algn="ctr" defTabSz="914400" rtl="0" eaLnBrk="1" fontAlgn="base" latinLnBrk="0" hangingPunct="1">
                        <a:buNone/>
                      </a:pPr>
                      <a:endParaRPr lang="en-US" sz="1600" kern="1200">
                        <a:solidFill>
                          <a:schemeClr val="dk1"/>
                        </a:solidFill>
                        <a:effectLst/>
                        <a:latin typeface="Times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fontAlgn="base" latinLnBrk="0" hangingPunct="1">
                        <a:buNone/>
                      </a:pPr>
                      <a:endParaRPr lang="en-US" sz="1600" kern="1200">
                        <a:solidFill>
                          <a:schemeClr val="dk1"/>
                        </a:solidFill>
                        <a:effectLst/>
                        <a:latin typeface="Times"/>
                        <a:ea typeface="+mn-ea"/>
                        <a:cs typeface="+mn-cs"/>
                      </a:endParaRPr>
                    </a:p>
                    <a:p>
                      <a:pPr marL="0" lvl="0" algn="ctr" defTabSz="914400" rtl="0" eaLnBrk="1" fontAlgn="base" latinLnBrk="0" hangingPunct="1">
                        <a:buNone/>
                      </a:pPr>
                      <a:endParaRPr lang="en-US" sz="1600" kern="1200">
                        <a:solidFill>
                          <a:schemeClr val="dk1"/>
                        </a:solidFill>
                        <a:effectLst/>
                        <a:latin typeface="Times"/>
                        <a:ea typeface="+mn-ea"/>
                        <a:cs typeface="+mn-cs"/>
                      </a:endParaRPr>
                    </a:p>
                    <a:p>
                      <a:pPr marL="0" lvl="0" algn="ctr">
                        <a:buNone/>
                      </a:pPr>
                      <a:r>
                        <a:rPr lang="en-US" sz="1600" b="0" i="0" u="none" strike="noStrike" kern="1200" noProof="0">
                          <a:effectLst/>
                          <a:latin typeface="Times"/>
                        </a:rPr>
                        <a:t>Reduced downtimes by 10%, improved performance (2x faster), higher usability (increase in citizen usage by 10% and increased staff satisfaction), better security (AWS guarantees 100% security) </a:t>
                      </a:r>
                    </a:p>
                    <a:p>
                      <a:pPr marL="0" lvl="0" algn="ctr" defTabSz="914400" rtl="0" eaLnBrk="1" fontAlgn="base" latinLnBrk="0" hangingPunct="1">
                        <a:buNone/>
                      </a:pPr>
                      <a:endParaRPr lang="en-US" sz="1600" kern="1200">
                        <a:solidFill>
                          <a:schemeClr val="dk1"/>
                        </a:solidFill>
                        <a:effectLst/>
                        <a:latin typeface="Times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algn="ctr" defTabSz="914400" rtl="0" eaLnBrk="1" fontAlgn="base" latinLnBrk="0" hangingPunct="1">
                        <a:buNone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Times"/>
                          <a:ea typeface="+mn-ea"/>
                          <a:cs typeface="+mn-cs"/>
                        </a:rPr>
                        <a:t>Annual Survey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2427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931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72C5C-5858-4A7A-9952-054B1766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9613" y="804049"/>
            <a:ext cx="5967137" cy="53537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200">
                <a:latin typeface="Times New Roman"/>
                <a:cs typeface="Calibri Light"/>
              </a:rPr>
              <a:t>...</a:t>
            </a:r>
            <a:br>
              <a:rPr lang="en-US" sz="3200">
                <a:solidFill>
                  <a:schemeClr val="accent1"/>
                </a:solidFill>
                <a:latin typeface="Times New Roman"/>
                <a:cs typeface="Calibri Light"/>
              </a:rPr>
            </a:br>
            <a:endParaRPr lang="en-US" sz="3200">
              <a:solidFill>
                <a:schemeClr val="accent1"/>
              </a:solidFill>
              <a:latin typeface="Times New Roman"/>
              <a:cs typeface="Calibri Light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E2855CE-5793-42E6-9284-B4F92201C9E7}"/>
              </a:ext>
            </a:extLst>
          </p:cNvPr>
          <p:cNvSpPr txBox="1">
            <a:spLocks/>
          </p:cNvSpPr>
          <p:nvPr/>
        </p:nvSpPr>
        <p:spPr>
          <a:xfrm>
            <a:off x="2078526" y="728181"/>
            <a:ext cx="6224301" cy="611715"/>
          </a:xfrm>
          <a:prstGeom prst="rect">
            <a:avLst/>
          </a:prstGeom>
        </p:spPr>
        <p:txBody>
          <a:bodyPr vert="horz" lIns="228600" tIns="228600" rIns="228600" bIns="228600" rtlCol="0" anchor="t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>
                <a:solidFill>
                  <a:schemeClr val="accent1"/>
                </a:solidFill>
                <a:latin typeface="Times New Roman"/>
                <a:cs typeface="Times New Roman"/>
              </a:rPr>
              <a:t>Baseline Project Summary</a:t>
            </a:r>
            <a:endParaRPr lang="en-US" sz="2800">
              <a:solidFill>
                <a:schemeClr val="accent1"/>
              </a:solidFill>
              <a:ea typeface="+mj-lt"/>
              <a:cs typeface="Times New Roman"/>
            </a:endParaRPr>
          </a:p>
          <a:p>
            <a:pPr algn="l"/>
            <a:endParaRPr lang="en-US" sz="3600">
              <a:solidFill>
                <a:schemeClr val="accent1"/>
              </a:solidFill>
              <a:latin typeface="Times New Roman"/>
              <a:cs typeface="Calibri Light"/>
            </a:endParaRPr>
          </a:p>
        </p:txBody>
      </p:sp>
      <p:pic>
        <p:nvPicPr>
          <p:cNvPr id="6" name="Picture 6" descr="Timeline&#10;&#10;Description automatically generated">
            <a:extLst>
              <a:ext uri="{FF2B5EF4-FFF2-40B4-BE49-F238E27FC236}">
                <a16:creationId xmlns:a16="http://schemas.microsoft.com/office/drawing/2014/main" id="{59E3BF75-F953-4FDC-8DA8-E383CD814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447" y="1234843"/>
            <a:ext cx="7914950" cy="549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09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277D8-5DEF-4006-BC46-3883E69D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643" y="659718"/>
            <a:ext cx="6064127" cy="88222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600">
                <a:solidFill>
                  <a:schemeClr val="accent1"/>
                </a:solidFill>
                <a:latin typeface="Times New Roman"/>
                <a:cs typeface="Calibri Light"/>
              </a:rPr>
              <a:t>Baseline Budget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C05EF44-8545-4E8A-B4B0-F9A1D8633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640242"/>
              </p:ext>
            </p:extLst>
          </p:nvPr>
        </p:nvGraphicFramePr>
        <p:xfrm>
          <a:off x="2207558" y="1703294"/>
          <a:ext cx="9433345" cy="4437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991">
                  <a:extLst>
                    <a:ext uri="{9D8B030D-6E8A-4147-A177-3AD203B41FA5}">
                      <a16:colId xmlns:a16="http://schemas.microsoft.com/office/drawing/2014/main" val="2044330765"/>
                    </a:ext>
                  </a:extLst>
                </a:gridCol>
                <a:gridCol w="1615825">
                  <a:extLst>
                    <a:ext uri="{9D8B030D-6E8A-4147-A177-3AD203B41FA5}">
                      <a16:colId xmlns:a16="http://schemas.microsoft.com/office/drawing/2014/main" val="1060994851"/>
                    </a:ext>
                  </a:extLst>
                </a:gridCol>
                <a:gridCol w="1785103">
                  <a:extLst>
                    <a:ext uri="{9D8B030D-6E8A-4147-A177-3AD203B41FA5}">
                      <a16:colId xmlns:a16="http://schemas.microsoft.com/office/drawing/2014/main" val="12039732"/>
                    </a:ext>
                  </a:extLst>
                </a:gridCol>
                <a:gridCol w="1969769">
                  <a:extLst>
                    <a:ext uri="{9D8B030D-6E8A-4147-A177-3AD203B41FA5}">
                      <a16:colId xmlns:a16="http://schemas.microsoft.com/office/drawing/2014/main" val="4234867720"/>
                    </a:ext>
                  </a:extLst>
                </a:gridCol>
                <a:gridCol w="2123657">
                  <a:extLst>
                    <a:ext uri="{9D8B030D-6E8A-4147-A177-3AD203B41FA5}">
                      <a16:colId xmlns:a16="http://schemas.microsoft.com/office/drawing/2014/main" val="3247451978"/>
                    </a:ext>
                  </a:extLst>
                </a:gridCol>
              </a:tblGrid>
              <a:tr h="487771">
                <a:tc>
                  <a:txBody>
                    <a:bodyPr/>
                    <a:lstStyle/>
                    <a:p>
                      <a:pPr algn="ctr" rtl="0" fontAlgn="base"/>
                      <a:endParaRPr lang="en-US" sz="1800" b="1">
                        <a:effectLst/>
                        <a:latin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>
                          <a:effectLst/>
                          <a:latin typeface="Times"/>
                        </a:rPr>
                        <a:t>Year 1 </a:t>
                      </a:r>
                      <a:endParaRPr lang="en-US" sz="1800" b="1">
                        <a:effectLst/>
                        <a:latin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>
                          <a:effectLst/>
                          <a:latin typeface="Times"/>
                        </a:rPr>
                        <a:t>Year 2 </a:t>
                      </a:r>
                      <a:endParaRPr lang="en-US" sz="1800" b="1">
                        <a:effectLst/>
                        <a:latin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>
                          <a:effectLst/>
                          <a:latin typeface="Times"/>
                        </a:rPr>
                        <a:t>Year 3 </a:t>
                      </a:r>
                      <a:endParaRPr lang="en-US" sz="1800" b="1">
                        <a:effectLst/>
                        <a:latin typeface="Time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>
                          <a:effectLst/>
                          <a:latin typeface="Times"/>
                        </a:rPr>
                        <a:t>Year 4 </a:t>
                      </a:r>
                      <a:endParaRPr lang="en-US" sz="1800" b="1">
                        <a:effectLst/>
                        <a:latin typeface="Time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74037"/>
                  </a:ext>
                </a:extLst>
              </a:tr>
              <a:tr h="51156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>
                          <a:effectLst/>
                          <a:latin typeface="Times"/>
                        </a:rPr>
                        <a:t>Funds </a:t>
                      </a:r>
                      <a:endParaRPr lang="en-US" sz="1800" b="1"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>
                          <a:effectLst/>
                          <a:latin typeface="Times"/>
                        </a:rPr>
                        <a:t>$110,000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>
                          <a:effectLst/>
                          <a:latin typeface="Times"/>
                        </a:rPr>
                        <a:t>$110,000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>
                          <a:effectLst/>
                          <a:latin typeface="Times"/>
                        </a:rPr>
                        <a:t>$110,000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>
                          <a:effectLst/>
                          <a:latin typeface="Times"/>
                        </a:rPr>
                        <a:t>$110,000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6445090"/>
                  </a:ext>
                </a:extLst>
              </a:tr>
              <a:tr h="83278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>
                          <a:effectLst/>
                          <a:latin typeface="Times"/>
                        </a:rPr>
                        <a:t>Project Team Salaries </a:t>
                      </a:r>
                      <a:endParaRPr lang="en-US" sz="1800" b="1"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>
                          <a:effectLst/>
                          <a:latin typeface="Times"/>
                        </a:rPr>
                        <a:t>($39,200)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>
                          <a:effectLst/>
                          <a:latin typeface="Times"/>
                        </a:rPr>
                        <a:t>($39,200)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>
                          <a:effectLst/>
                          <a:latin typeface="Times"/>
                        </a:rPr>
                        <a:t>($39,200)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>
                          <a:effectLst/>
                          <a:latin typeface="Times"/>
                        </a:rPr>
                        <a:t>($39,200)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9862936"/>
                  </a:ext>
                </a:extLst>
              </a:tr>
              <a:tr h="59484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>
                          <a:effectLst/>
                          <a:latin typeface="Times"/>
                        </a:rPr>
                        <a:t>IT Dept Salaries</a:t>
                      </a:r>
                      <a:endParaRPr lang="en-US" sz="1800" b="1"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>
                          <a:effectLst/>
                          <a:latin typeface="Times"/>
                        </a:rPr>
                        <a:t>($4,240)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>
                          <a:effectLst/>
                          <a:latin typeface="Times"/>
                        </a:rPr>
                        <a:t>($4,240)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>
                          <a:effectLst/>
                          <a:latin typeface="Times"/>
                        </a:rPr>
                        <a:t>($4,240)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>
                          <a:effectLst/>
                          <a:latin typeface="Times"/>
                        </a:rPr>
                        <a:t>($4,240)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3158474"/>
                  </a:ext>
                </a:extLst>
              </a:tr>
              <a:tr h="54725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>
                          <a:effectLst/>
                          <a:latin typeface="Times"/>
                        </a:rPr>
                        <a:t>Office supplies </a:t>
                      </a:r>
                      <a:endParaRPr lang="en-US" sz="1800" b="1"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>
                          <a:effectLst/>
                          <a:latin typeface="Times"/>
                        </a:rPr>
                        <a:t>($1,800)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>
                          <a:effectLst/>
                          <a:latin typeface="Times"/>
                        </a:rPr>
                        <a:t>($1,800)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>
                          <a:effectLst/>
                          <a:latin typeface="Times"/>
                        </a:rPr>
                        <a:t>($1,800)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>
                          <a:effectLst/>
                          <a:latin typeface="Times"/>
                        </a:rPr>
                        <a:t>($1,800)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9759609"/>
                  </a:ext>
                </a:extLst>
              </a:tr>
              <a:tr h="47587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>
                          <a:effectLst/>
                          <a:latin typeface="Times"/>
                        </a:rPr>
                        <a:t>Proposed Plan  </a:t>
                      </a:r>
                      <a:endParaRPr lang="en-US" sz="1800" b="1"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>
                          <a:effectLst/>
                          <a:latin typeface="Times"/>
                        </a:rPr>
                        <a:t>($32,711)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>
                          <a:effectLst/>
                          <a:latin typeface="Times"/>
                        </a:rPr>
                        <a:t>($32,711)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>
                          <a:effectLst/>
                          <a:latin typeface="Times"/>
                        </a:rPr>
                        <a:t>($32,711)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>
                          <a:effectLst/>
                          <a:latin typeface="Times"/>
                        </a:rPr>
                        <a:t>($32,711)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7919750"/>
                  </a:ext>
                </a:extLst>
              </a:tr>
              <a:tr h="49966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>
                          <a:effectLst/>
                          <a:latin typeface="Times"/>
                        </a:rPr>
                        <a:t>Contingency </a:t>
                      </a:r>
                      <a:endParaRPr lang="en-US" sz="1800" b="1"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>
                          <a:effectLst/>
                          <a:latin typeface="Times"/>
                        </a:rPr>
                        <a:t>($10,000)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>
                          <a:effectLst/>
                          <a:latin typeface="Times"/>
                        </a:rPr>
                        <a:t>($10,000)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>
                          <a:effectLst/>
                          <a:latin typeface="Times"/>
                        </a:rPr>
                        <a:t>($10,000)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>
                          <a:effectLst/>
                          <a:latin typeface="Times"/>
                        </a:rPr>
                        <a:t>($10,000)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4323171"/>
                  </a:ext>
                </a:extLst>
              </a:tr>
              <a:tr h="487771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>
                          <a:effectLst/>
                          <a:latin typeface="Times"/>
                        </a:rPr>
                        <a:t>Total Surplus </a:t>
                      </a:r>
                      <a:endParaRPr lang="en-US" sz="1800" b="1">
                        <a:effectLst/>
                        <a:latin typeface="Time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>
                          <a:effectLst/>
                          <a:latin typeface="Times"/>
                        </a:rPr>
                        <a:t>$22,049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effectLst/>
                          <a:latin typeface="Times"/>
                        </a:rPr>
                        <a:t>$22,049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effectLst/>
                          <a:latin typeface="Times"/>
                        </a:rPr>
                        <a:t>$22,049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effectLst/>
                          <a:latin typeface="Times"/>
                        </a:rPr>
                        <a:t>$22,049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6546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159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72C5C-5858-4A7A-9952-054B1766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584" y="635962"/>
            <a:ext cx="6023166" cy="681051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200">
                <a:solidFill>
                  <a:schemeClr val="accent1"/>
                </a:solidFill>
                <a:latin typeface="Times New Roman"/>
                <a:cs typeface="Times New Roman"/>
              </a:rPr>
              <a:t>Risk Analysis And Plan</a:t>
            </a:r>
            <a:r>
              <a:rPr lang="en-US" sz="3200">
                <a:latin typeface="Times New Roman"/>
                <a:cs typeface="Calibri Light"/>
              </a:rPr>
              <a:t>al</a:t>
            </a:r>
            <a:br>
              <a:rPr lang="en-US" sz="3200">
                <a:solidFill>
                  <a:schemeClr val="accent1"/>
                </a:solidFill>
                <a:latin typeface="Times New Roman"/>
                <a:cs typeface="Calibri Light"/>
              </a:rPr>
            </a:br>
            <a:endParaRPr lang="en-US" sz="3200">
              <a:solidFill>
                <a:schemeClr val="accent1"/>
              </a:solidFill>
              <a:latin typeface="Times New Roman"/>
              <a:cs typeface="Calibri Light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2BD8E6-776A-48D6-BB08-2DFAC0BA0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81475"/>
              </p:ext>
            </p:extLst>
          </p:nvPr>
        </p:nvGraphicFramePr>
        <p:xfrm>
          <a:off x="2104635" y="1621952"/>
          <a:ext cx="9882669" cy="3832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999">
                  <a:extLst>
                    <a:ext uri="{9D8B030D-6E8A-4147-A177-3AD203B41FA5}">
                      <a16:colId xmlns:a16="http://schemas.microsoft.com/office/drawing/2014/main" val="3183896744"/>
                    </a:ext>
                  </a:extLst>
                </a:gridCol>
                <a:gridCol w="3368140">
                  <a:extLst>
                    <a:ext uri="{9D8B030D-6E8A-4147-A177-3AD203B41FA5}">
                      <a16:colId xmlns:a16="http://schemas.microsoft.com/office/drawing/2014/main" val="1512346574"/>
                    </a:ext>
                  </a:extLst>
                </a:gridCol>
                <a:gridCol w="3321538">
                  <a:extLst>
                    <a:ext uri="{9D8B030D-6E8A-4147-A177-3AD203B41FA5}">
                      <a16:colId xmlns:a16="http://schemas.microsoft.com/office/drawing/2014/main" val="1263380231"/>
                    </a:ext>
                  </a:extLst>
                </a:gridCol>
                <a:gridCol w="1414992">
                  <a:extLst>
                    <a:ext uri="{9D8B030D-6E8A-4147-A177-3AD203B41FA5}">
                      <a16:colId xmlns:a16="http://schemas.microsoft.com/office/drawing/2014/main" val="1353433876"/>
                    </a:ext>
                  </a:extLst>
                </a:gridCol>
              </a:tblGrid>
              <a:tr h="43126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RISK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RISK DESCRIPTION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STRATEGY DESCRIPTION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  <a:latin typeface="Times New Roman"/>
                        </a:rPr>
                        <a:t>OWNER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0880265"/>
                  </a:ext>
                </a:extLst>
              </a:tr>
              <a:tr h="340114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>
                          <a:effectLst/>
                          <a:latin typeface="Times New Roman"/>
                        </a:rPr>
                        <a:t>PHASE 1:</a:t>
                      </a:r>
                    </a:p>
                    <a:p>
                      <a:pPr algn="ctr" rtl="0" fontAlgn="base"/>
                      <a:r>
                        <a:rPr lang="en-US" sz="1600" b="0">
                          <a:effectLst/>
                          <a:latin typeface="Times New Roman"/>
                        </a:rPr>
                        <a:t>Project Initialization</a:t>
                      </a:r>
                    </a:p>
                    <a:p>
                      <a:pPr lvl="0" algn="ctr">
                        <a:buNone/>
                      </a:pPr>
                      <a:endParaRPr lang="en-US" sz="1600" b="0">
                        <a:effectLst/>
                        <a:latin typeface="Times New Roman"/>
                      </a:endParaRPr>
                    </a:p>
                    <a:p>
                      <a:pPr algn="ctr" rtl="0" fontAlgn="base"/>
                      <a:r>
                        <a:rPr lang="en-US" sz="1600" b="1">
                          <a:effectLst/>
                          <a:latin typeface="Times New Roman"/>
                        </a:rPr>
                        <a:t>Changed MOV</a:t>
                      </a:r>
                      <a:r>
                        <a:rPr lang="en-US" sz="1600" b="0"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>
                          <a:effectLst/>
                          <a:latin typeface="Times New Roman"/>
                        </a:rPr>
                        <a:t>If the project sponsor changes the MOV and the MOV becomes unclear, the project's entire conceptualization might have to be changed.  </a:t>
                      </a:r>
                    </a:p>
                    <a:p>
                      <a:pPr algn="ctr" rtl="0" fontAlgn="base"/>
                      <a:endParaRPr lang="en-US" sz="1600" b="0">
                        <a:effectLst/>
                        <a:latin typeface="Times New Roman"/>
                      </a:endParaRPr>
                    </a:p>
                    <a:p>
                      <a:pPr algn="ctr" rtl="0" fontAlgn="base"/>
                      <a:r>
                        <a:rPr lang="en-US" sz="1600" b="0">
                          <a:effectLst/>
                          <a:latin typeface="Times New Roman"/>
                        </a:rPr>
                        <a:t>It is unknown-known. The source is internal and emerges from people (the project sponsor) </a:t>
                      </a:r>
                    </a:p>
                    <a:p>
                      <a:pPr algn="ctr" rtl="0" fontAlgn="base"/>
                      <a:endParaRPr lang="en-US" sz="1600" b="0">
                        <a:effectLst/>
                        <a:latin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dirty="0">
                          <a:effectLst/>
                          <a:latin typeface="Times New Roman"/>
                        </a:rPr>
                        <a:t>Having timely meetings with the stakeholder to discuss any possible changes. </a:t>
                      </a:r>
                    </a:p>
                    <a:p>
                      <a:pPr algn="ctr" rtl="0" fontAlgn="base"/>
                      <a:r>
                        <a:rPr lang="en-US" sz="1600" b="0" dirty="0">
                          <a:effectLst/>
                          <a:latin typeface="Times New Roman"/>
                        </a:rPr>
                        <a:t>Will allow our team to have the time to reconceptualize the project. Our team will be in an agile mode to adjust to unanticipated changes.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dirty="0">
                          <a:effectLst/>
                          <a:latin typeface="Times New Roman"/>
                        </a:rPr>
                        <a:t>Project  </a:t>
                      </a:r>
                    </a:p>
                    <a:p>
                      <a:pPr algn="ctr" rtl="0" fontAlgn="base"/>
                      <a:r>
                        <a:rPr lang="en-US" sz="1600" b="0" dirty="0">
                          <a:effectLst/>
                          <a:latin typeface="Times New Roman"/>
                        </a:rPr>
                        <a:t> Manager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2168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01684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1624</Words>
  <Application>Microsoft Office PowerPoint</Application>
  <PresentationFormat>Widescreen</PresentationFormat>
  <Paragraphs>330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Algerian</vt:lpstr>
      <vt:lpstr>Arial</vt:lpstr>
      <vt:lpstr>Calibri</vt:lpstr>
      <vt:lpstr>Calibri Light</vt:lpstr>
      <vt:lpstr>Rockwell</vt:lpstr>
      <vt:lpstr>Times</vt:lpstr>
      <vt:lpstr>Times New Roman</vt:lpstr>
      <vt:lpstr>Wingdings</vt:lpstr>
      <vt:lpstr>Atlas</vt:lpstr>
      <vt:lpstr>Risk Management Plan &amp; EVA </vt:lpstr>
      <vt:lpstr>Project Description</vt:lpstr>
      <vt:lpstr>Measurable Organizational Value (MOV) </vt:lpstr>
      <vt:lpstr>MOV</vt:lpstr>
      <vt:lpstr>MOV</vt:lpstr>
      <vt:lpstr>MOV</vt:lpstr>
      <vt:lpstr>... </vt:lpstr>
      <vt:lpstr>Baseline Budget</vt:lpstr>
      <vt:lpstr>Risk Analysis And Planal </vt:lpstr>
      <vt:lpstr>Risk Analysis And Planal </vt:lpstr>
      <vt:lpstr>Risk Analysis And Planal </vt:lpstr>
      <vt:lpstr>Risk Analysis And Planal </vt:lpstr>
      <vt:lpstr>Risk Analysis And Planal </vt:lpstr>
      <vt:lpstr>... </vt:lpstr>
      <vt:lpstr>...RRRREEER </vt:lpstr>
      <vt:lpstr>... </vt:lpstr>
      <vt:lpstr>... </vt:lpstr>
      <vt:lpstr>Revised Gantt Chart</vt:lpstr>
      <vt:lpstr>Revised Gantt Chart</vt:lpstr>
      <vt:lpstr>Revised Critical Path</vt:lpstr>
      <vt:lpstr>EVR</vt:lpstr>
      <vt:lpstr>EVR</vt:lpstr>
      <vt:lpstr>Proposed Solution</vt:lpstr>
      <vt:lpstr>Source Links</vt:lpstr>
      <vt:lpstr>Thank You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Eric Agyemang</cp:lastModifiedBy>
  <cp:revision>7</cp:revision>
  <dcterms:created xsi:type="dcterms:W3CDTF">2021-10-10T22:17:54Z</dcterms:created>
  <dcterms:modified xsi:type="dcterms:W3CDTF">2021-11-10T18:34:59Z</dcterms:modified>
</cp:coreProperties>
</file>