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97" r:id="rId4"/>
    <p:sldId id="291" r:id="rId5"/>
    <p:sldId id="263" r:id="rId6"/>
    <p:sldId id="260" r:id="rId7"/>
    <p:sldId id="292" r:id="rId8"/>
    <p:sldId id="258" r:id="rId9"/>
    <p:sldId id="266" r:id="rId10"/>
    <p:sldId id="283" r:id="rId11"/>
    <p:sldId id="284" r:id="rId12"/>
    <p:sldId id="302" r:id="rId13"/>
    <p:sldId id="286" r:id="rId14"/>
    <p:sldId id="294" r:id="rId15"/>
    <p:sldId id="287" r:id="rId16"/>
    <p:sldId id="290" r:id="rId17"/>
    <p:sldId id="295" r:id="rId18"/>
    <p:sldId id="298" r:id="rId19"/>
    <p:sldId id="299" r:id="rId20"/>
    <p:sldId id="301" r:id="rId21"/>
    <p:sldId id="300" r:id="rId22"/>
    <p:sldId id="27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DEFF09-0164-435F-982D-9BA4344D3BFA}" v="743" dt="2021-11-10T06:19:20.824"/>
    <p1510:client id="{25AA7105-4E69-F897-9B49-D8719DD3D419}" v="898" dt="2021-10-30T23:03:05.543"/>
    <p1510:client id="{3A670B72-6CE2-4267-A286-62D42BD51664}" v="2" dt="2021-11-10T21:49:49.067"/>
    <p1510:client id="{3AC23B1C-8C20-0999-53E0-7BB80CAFB406}" v="619" dt="2021-11-09T05:28:29.108"/>
    <p1510:client id="{3B6CEBA1-DF27-429F-ABFE-9C2881BC3AE1}" v="184" dt="2021-12-10T03:16:26.342"/>
    <p1510:client id="{4847A64E-5980-4718-9433-DDA867FD58F2}" v="14" dt="2021-11-10T02:02:20.293"/>
    <p1510:client id="{591AC104-4C81-4559-86AF-6FEDE5B84554}" v="870" dt="2021-12-10T01:03:03.699"/>
    <p1510:client id="{6B678B81-9108-4CE5-B173-26A37F314DB7}" v="63" dt="2021-12-10T03:14:22.945"/>
    <p1510:client id="{7ED38A7B-41E9-4920-A786-FCCB37340BE7}" v="12" dt="2021-11-10T19:21:09.664"/>
    <p1510:client id="{86A11F7D-8426-4934-F166-C7E1F058B8B0}" v="350" dt="2021-11-10T04:02:45.851"/>
    <p1510:client id="{8E172C74-8E7C-4170-96BA-CBAD3573A9CC}" v="1021" dt="2021-12-10T03:48:45.666"/>
    <p1510:client id="{90111491-75A6-9DF4-3BA7-2E20CA7263A4}" v="1127" dt="2021-11-10T05:54:07.130"/>
    <p1510:client id="{91AA7C33-CDE1-DE1B-70D5-6E2D025C129A}" v="484" dt="2021-12-08T03:20:36.940"/>
    <p1510:client id="{928C418F-89C9-CD2E-289A-F7BD6EDE78CB}" v="156" dt="2021-12-05T03:41:03.893"/>
    <p1510:client id="{93B8368A-9D01-DB6A-96CC-62DC9DB7A773}" v="199" dt="2021-11-10T19:17:13.009"/>
    <p1510:client id="{ACE54EEE-439F-4300-BB1F-A06121B47DE7}" v="40" dt="2021-12-10T16:45:40.305"/>
    <p1510:client id="{B624376A-882E-4D97-81FC-6D2878AE255A}" v="245" dt="2021-12-10T03:46:57.007"/>
    <p1510:client id="{B9DBCF83-FFDF-4675-92D7-0C2C579A92A6}" v="18" dt="2021-11-08T02:39:32.252"/>
    <p1510:client id="{C1956A52-FA93-40B4-88EB-16BAB121B225}" v="12" dt="2021-11-10T19:28:47.008"/>
    <p1510:client id="{DAAEB420-699B-FF0B-0D77-2A1EC58FC39B}" v="1010" dt="2021-11-08T14:56:14.634"/>
    <p1510:client id="{E0F3A361-8C9F-4AD1-B5AC-9DB291AF8263}" v="708" dt="2021-11-10T03:10:36.259"/>
    <p1510:client id="{F255ACA1-9BD9-4F65-A9E5-ED0DDDFDC3DC}" v="8" dt="2021-10-31T18:57:51.377"/>
    <p1510:client id="{FA373E2C-5104-476A-8BBB-5376D3E31382}" v="2" dt="2021-11-10T21:42:04.421"/>
    <p1510:client id="{FC0C0CCC-2185-41FB-A3D2-EC7B62B1C3EE}" v="13" dt="2021-11-10T19:09:44.5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0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eburg, Daniel" userId="S::djfrebu@ilstu.edu::3e4de2dd-c438-4e92-a8e7-c5110dc1a99a" providerId="AD" clId="Web-{928C418F-89C9-CD2E-289A-F7BD6EDE78CB}"/>
    <pc:docChg chg="delSld modSld">
      <pc:chgData name="Freburg, Daniel" userId="S::djfrebu@ilstu.edu::3e4de2dd-c438-4e92-a8e7-c5110dc1a99a" providerId="AD" clId="Web-{928C418F-89C9-CD2E-289A-F7BD6EDE78CB}" dt="2021-12-05T03:41:03.893" v="129"/>
      <pc:docMkLst>
        <pc:docMk/>
      </pc:docMkLst>
      <pc:sldChg chg="delSp modSp">
        <pc:chgData name="Freburg, Daniel" userId="S::djfrebu@ilstu.edu::3e4de2dd-c438-4e92-a8e7-c5110dc1a99a" providerId="AD" clId="Web-{928C418F-89C9-CD2E-289A-F7BD6EDE78CB}" dt="2021-12-05T03:32:07.033" v="22" actId="20577"/>
        <pc:sldMkLst>
          <pc:docMk/>
          <pc:sldMk cId="3672159962" sldId="258"/>
        </pc:sldMkLst>
        <pc:spChg chg="mod">
          <ac:chgData name="Freburg, Daniel" userId="S::djfrebu@ilstu.edu::3e4de2dd-c438-4e92-a8e7-c5110dc1a99a" providerId="AD" clId="Web-{928C418F-89C9-CD2E-289A-F7BD6EDE78CB}" dt="2021-12-05T03:32:07.033" v="22" actId="20577"/>
          <ac:spMkLst>
            <pc:docMk/>
            <pc:sldMk cId="3672159962" sldId="258"/>
            <ac:spMk id="2" creationId="{807277D8-5DEF-4006-BC46-3883E69D4DF7}"/>
          </ac:spMkLst>
        </pc:spChg>
        <pc:graphicFrameChg chg="del">
          <ac:chgData name="Freburg, Daniel" userId="S::djfrebu@ilstu.edu::3e4de2dd-c438-4e92-a8e7-c5110dc1a99a" providerId="AD" clId="Web-{928C418F-89C9-CD2E-289A-F7BD6EDE78CB}" dt="2021-12-05T03:31:29.440" v="12"/>
          <ac:graphicFrameMkLst>
            <pc:docMk/>
            <pc:sldMk cId="3672159962" sldId="258"/>
            <ac:graphicFrameMk id="7" creationId="{8C05EF44-8545-4E8A-B4B0-F9A1D8633227}"/>
          </ac:graphicFrameMkLst>
        </pc:graphicFrameChg>
      </pc:sldChg>
      <pc:sldChg chg="delSp modSp">
        <pc:chgData name="Freburg, Daniel" userId="S::djfrebu@ilstu.edu::3e4de2dd-c438-4e92-a8e7-c5110dc1a99a" providerId="AD" clId="Web-{928C418F-89C9-CD2E-289A-F7BD6EDE78CB}" dt="2021-12-05T03:32:45.892" v="44" actId="20577"/>
        <pc:sldMkLst>
          <pc:docMk/>
          <pc:sldMk cId="3513016841" sldId="266"/>
        </pc:sldMkLst>
        <pc:spChg chg="mod">
          <ac:chgData name="Freburg, Daniel" userId="S::djfrebu@ilstu.edu::3e4de2dd-c438-4e92-a8e7-c5110dc1a99a" providerId="AD" clId="Web-{928C418F-89C9-CD2E-289A-F7BD6EDE78CB}" dt="2021-12-05T03:32:45.892" v="44" actId="20577"/>
          <ac:spMkLst>
            <pc:docMk/>
            <pc:sldMk cId="3513016841" sldId="266"/>
            <ac:spMk id="2" creationId="{C3572C5C-5858-4A7A-9952-054B1766009D}"/>
          </ac:spMkLst>
        </pc:spChg>
        <pc:graphicFrameChg chg="del">
          <ac:chgData name="Freburg, Daniel" userId="S::djfrebu@ilstu.edu::3e4de2dd-c438-4e92-a8e7-c5110dc1a99a" providerId="AD" clId="Web-{928C418F-89C9-CD2E-289A-F7BD6EDE78CB}" dt="2021-12-05T03:32:17.439" v="23"/>
          <ac:graphicFrameMkLst>
            <pc:docMk/>
            <pc:sldMk cId="3513016841" sldId="266"/>
            <ac:graphicFrameMk id="4" creationId="{0D2BD8E6-776A-48D6-BB08-2DFAC0BA0445}"/>
          </ac:graphicFrameMkLst>
        </pc:graphicFrameChg>
      </pc:sldChg>
      <pc:sldChg chg="del">
        <pc:chgData name="Freburg, Daniel" userId="S::djfrebu@ilstu.edu::3e4de2dd-c438-4e92-a8e7-c5110dc1a99a" providerId="AD" clId="Web-{928C418F-89C9-CD2E-289A-F7BD6EDE78CB}" dt="2021-12-05T03:40:37.987" v="126"/>
        <pc:sldMkLst>
          <pc:docMk/>
          <pc:sldMk cId="1731523700" sldId="268"/>
        </pc:sldMkLst>
      </pc:sldChg>
      <pc:sldChg chg="del">
        <pc:chgData name="Freburg, Daniel" userId="S::djfrebu@ilstu.edu::3e4de2dd-c438-4e92-a8e7-c5110dc1a99a" providerId="AD" clId="Web-{928C418F-89C9-CD2E-289A-F7BD6EDE78CB}" dt="2021-12-05T03:40:52.862" v="128"/>
        <pc:sldMkLst>
          <pc:docMk/>
          <pc:sldMk cId="1643367937" sldId="269"/>
        </pc:sldMkLst>
      </pc:sldChg>
      <pc:sldChg chg="del">
        <pc:chgData name="Freburg, Daniel" userId="S::djfrebu@ilstu.edu::3e4de2dd-c438-4e92-a8e7-c5110dc1a99a" providerId="AD" clId="Web-{928C418F-89C9-CD2E-289A-F7BD6EDE78CB}" dt="2021-12-05T03:41:03.893" v="129"/>
        <pc:sldMkLst>
          <pc:docMk/>
          <pc:sldMk cId="2989049430" sldId="270"/>
        </pc:sldMkLst>
      </pc:sldChg>
      <pc:sldChg chg="del">
        <pc:chgData name="Freburg, Daniel" userId="S::djfrebu@ilstu.edu::3e4de2dd-c438-4e92-a8e7-c5110dc1a99a" providerId="AD" clId="Web-{928C418F-89C9-CD2E-289A-F7BD6EDE78CB}" dt="2021-12-05T03:40:29.347" v="125"/>
        <pc:sldMkLst>
          <pc:docMk/>
          <pc:sldMk cId="1170360044" sldId="274"/>
        </pc:sldMkLst>
      </pc:sldChg>
      <pc:sldChg chg="del">
        <pc:chgData name="Freburg, Daniel" userId="S::djfrebu@ilstu.edu::3e4de2dd-c438-4e92-a8e7-c5110dc1a99a" providerId="AD" clId="Web-{928C418F-89C9-CD2E-289A-F7BD6EDE78CB}" dt="2021-12-05T03:40:24.660" v="123"/>
        <pc:sldMkLst>
          <pc:docMk/>
          <pc:sldMk cId="2077521244" sldId="276"/>
        </pc:sldMkLst>
      </pc:sldChg>
      <pc:sldChg chg="delSp modSp">
        <pc:chgData name="Freburg, Daniel" userId="S::djfrebu@ilstu.edu::3e4de2dd-c438-4e92-a8e7-c5110dc1a99a" providerId="AD" clId="Web-{928C418F-89C9-CD2E-289A-F7BD6EDE78CB}" dt="2021-12-05T03:35:08.803" v="77"/>
        <pc:sldMkLst>
          <pc:docMk/>
          <pc:sldMk cId="3905538575" sldId="283"/>
        </pc:sldMkLst>
        <pc:spChg chg="mod">
          <ac:chgData name="Freburg, Daniel" userId="S::djfrebu@ilstu.edu::3e4de2dd-c438-4e92-a8e7-c5110dc1a99a" providerId="AD" clId="Web-{928C418F-89C9-CD2E-289A-F7BD6EDE78CB}" dt="2021-12-05T03:34:18.804" v="69" actId="20577"/>
          <ac:spMkLst>
            <pc:docMk/>
            <pc:sldMk cId="3905538575" sldId="283"/>
            <ac:spMk id="2" creationId="{C3572C5C-5858-4A7A-9952-054B1766009D}"/>
          </ac:spMkLst>
        </pc:spChg>
        <pc:graphicFrameChg chg="del mod modGraphic">
          <ac:chgData name="Freburg, Daniel" userId="S::djfrebu@ilstu.edu::3e4de2dd-c438-4e92-a8e7-c5110dc1a99a" providerId="AD" clId="Web-{928C418F-89C9-CD2E-289A-F7BD6EDE78CB}" dt="2021-12-05T03:35:08.803" v="77"/>
          <ac:graphicFrameMkLst>
            <pc:docMk/>
            <pc:sldMk cId="3905538575" sldId="283"/>
            <ac:graphicFrameMk id="32" creationId="{175CC505-A036-43A8-BE55-643C08520C7F}"/>
          </ac:graphicFrameMkLst>
        </pc:graphicFrameChg>
      </pc:sldChg>
      <pc:sldChg chg="delSp modSp">
        <pc:chgData name="Freburg, Daniel" userId="S::djfrebu@ilstu.edu::3e4de2dd-c438-4e92-a8e7-c5110dc1a99a" providerId="AD" clId="Web-{928C418F-89C9-CD2E-289A-F7BD6EDE78CB}" dt="2021-12-05T03:36:47.505" v="89" actId="20577"/>
        <pc:sldMkLst>
          <pc:docMk/>
          <pc:sldMk cId="391056009" sldId="284"/>
        </pc:sldMkLst>
        <pc:spChg chg="mod">
          <ac:chgData name="Freburg, Daniel" userId="S::djfrebu@ilstu.edu::3e4de2dd-c438-4e92-a8e7-c5110dc1a99a" providerId="AD" clId="Web-{928C418F-89C9-CD2E-289A-F7BD6EDE78CB}" dt="2021-12-05T03:36:47.505" v="89" actId="20577"/>
          <ac:spMkLst>
            <pc:docMk/>
            <pc:sldMk cId="391056009" sldId="284"/>
            <ac:spMk id="2" creationId="{C3572C5C-5858-4A7A-9952-054B1766009D}"/>
          </ac:spMkLst>
        </pc:spChg>
        <pc:graphicFrameChg chg="del">
          <ac:chgData name="Freburg, Daniel" userId="S::djfrebu@ilstu.edu::3e4de2dd-c438-4e92-a8e7-c5110dc1a99a" providerId="AD" clId="Web-{928C418F-89C9-CD2E-289A-F7BD6EDE78CB}" dt="2021-12-05T03:35:39.631" v="78"/>
          <ac:graphicFrameMkLst>
            <pc:docMk/>
            <pc:sldMk cId="391056009" sldId="284"/>
            <ac:graphicFrameMk id="5" creationId="{2B106758-3301-4BFB-8193-54AECD142B53}"/>
          </ac:graphicFrameMkLst>
        </pc:graphicFrameChg>
      </pc:sldChg>
      <pc:sldChg chg="del">
        <pc:chgData name="Freburg, Daniel" userId="S::djfrebu@ilstu.edu::3e4de2dd-c438-4e92-a8e7-c5110dc1a99a" providerId="AD" clId="Web-{928C418F-89C9-CD2E-289A-F7BD6EDE78CB}" dt="2021-12-05T03:36:52.879" v="90"/>
        <pc:sldMkLst>
          <pc:docMk/>
          <pc:sldMk cId="2298390553" sldId="285"/>
        </pc:sldMkLst>
      </pc:sldChg>
      <pc:sldChg chg="delSp modSp">
        <pc:chgData name="Freburg, Daniel" userId="S::djfrebu@ilstu.edu::3e4de2dd-c438-4e92-a8e7-c5110dc1a99a" providerId="AD" clId="Web-{928C418F-89C9-CD2E-289A-F7BD6EDE78CB}" dt="2021-12-05T03:38:05.928" v="99" actId="20577"/>
        <pc:sldMkLst>
          <pc:docMk/>
          <pc:sldMk cId="3376931314" sldId="286"/>
        </pc:sldMkLst>
        <pc:spChg chg="mod">
          <ac:chgData name="Freburg, Daniel" userId="S::djfrebu@ilstu.edu::3e4de2dd-c438-4e92-a8e7-c5110dc1a99a" providerId="AD" clId="Web-{928C418F-89C9-CD2E-289A-F7BD6EDE78CB}" dt="2021-12-05T03:38:05.928" v="99" actId="20577"/>
          <ac:spMkLst>
            <pc:docMk/>
            <pc:sldMk cId="3376931314" sldId="286"/>
            <ac:spMk id="2" creationId="{C3572C5C-5858-4A7A-9952-054B1766009D}"/>
          </ac:spMkLst>
        </pc:spChg>
        <pc:graphicFrameChg chg="del mod modGraphic">
          <ac:chgData name="Freburg, Daniel" userId="S::djfrebu@ilstu.edu::3e4de2dd-c438-4e92-a8e7-c5110dc1a99a" providerId="AD" clId="Web-{928C418F-89C9-CD2E-289A-F7BD6EDE78CB}" dt="2021-12-05T03:37:20.426" v="93"/>
          <ac:graphicFrameMkLst>
            <pc:docMk/>
            <pc:sldMk cId="3376931314" sldId="286"/>
            <ac:graphicFrameMk id="5" creationId="{CA4CF51E-3382-4B5E-885A-554A996A8AE1}"/>
          </ac:graphicFrameMkLst>
        </pc:graphicFrameChg>
      </pc:sldChg>
      <pc:sldChg chg="delSp modSp">
        <pc:chgData name="Freburg, Daniel" userId="S::djfrebu@ilstu.edu::3e4de2dd-c438-4e92-a8e7-c5110dc1a99a" providerId="AD" clId="Web-{928C418F-89C9-CD2E-289A-F7BD6EDE78CB}" dt="2021-12-05T03:39:17.255" v="111" actId="20577"/>
        <pc:sldMkLst>
          <pc:docMk/>
          <pc:sldMk cId="3858257293" sldId="287"/>
        </pc:sldMkLst>
        <pc:spChg chg="mod">
          <ac:chgData name="Freburg, Daniel" userId="S::djfrebu@ilstu.edu::3e4de2dd-c438-4e92-a8e7-c5110dc1a99a" providerId="AD" clId="Web-{928C418F-89C9-CD2E-289A-F7BD6EDE78CB}" dt="2021-12-05T03:39:17.255" v="111" actId="20577"/>
          <ac:spMkLst>
            <pc:docMk/>
            <pc:sldMk cId="3858257293" sldId="287"/>
            <ac:spMk id="3" creationId="{6FD79F4F-48F2-4557-9649-C8CD0F7302A1}"/>
          </ac:spMkLst>
        </pc:spChg>
        <pc:graphicFrameChg chg="del">
          <ac:chgData name="Freburg, Daniel" userId="S::djfrebu@ilstu.edu::3e4de2dd-c438-4e92-a8e7-c5110dc1a99a" providerId="AD" clId="Web-{928C418F-89C9-CD2E-289A-F7BD6EDE78CB}" dt="2021-12-05T03:38:49.146" v="106"/>
          <ac:graphicFrameMkLst>
            <pc:docMk/>
            <pc:sldMk cId="3858257293" sldId="287"/>
            <ac:graphicFrameMk id="6" creationId="{3D46148F-7F50-40DE-8AAB-EB179EC98694}"/>
          </ac:graphicFrameMkLst>
        </pc:graphicFrameChg>
      </pc:sldChg>
      <pc:sldChg chg="delSp modSp">
        <pc:chgData name="Freburg, Daniel" userId="S::djfrebu@ilstu.edu::3e4de2dd-c438-4e92-a8e7-c5110dc1a99a" providerId="AD" clId="Web-{928C418F-89C9-CD2E-289A-F7BD6EDE78CB}" dt="2021-12-05T03:39:35.645" v="115"/>
        <pc:sldMkLst>
          <pc:docMk/>
          <pc:sldMk cId="680764915" sldId="290"/>
        </pc:sldMkLst>
        <pc:spChg chg="mod">
          <ac:chgData name="Freburg, Daniel" userId="S::djfrebu@ilstu.edu::3e4de2dd-c438-4e92-a8e7-c5110dc1a99a" providerId="AD" clId="Web-{928C418F-89C9-CD2E-289A-F7BD6EDE78CB}" dt="2021-12-05T03:39:31.161" v="114" actId="20577"/>
          <ac:spMkLst>
            <pc:docMk/>
            <pc:sldMk cId="680764915" sldId="290"/>
            <ac:spMk id="3" creationId="{AE2855CE-5793-42E6-9284-B4F92201C9E7}"/>
          </ac:spMkLst>
        </pc:spChg>
        <pc:picChg chg="del">
          <ac:chgData name="Freburg, Daniel" userId="S::djfrebu@ilstu.edu::3e4de2dd-c438-4e92-a8e7-c5110dc1a99a" providerId="AD" clId="Web-{928C418F-89C9-CD2E-289A-F7BD6EDE78CB}" dt="2021-12-05T03:39:35.645" v="115"/>
          <ac:picMkLst>
            <pc:docMk/>
            <pc:sldMk cId="680764915" sldId="290"/>
            <ac:picMk id="4" creationId="{FC2A3F1B-6308-4D70-B023-2CDA68DDC887}"/>
          </ac:picMkLst>
        </pc:picChg>
      </pc:sldChg>
      <pc:sldChg chg="delSp modSp">
        <pc:chgData name="Freburg, Daniel" userId="S::djfrebu@ilstu.edu::3e4de2dd-c438-4e92-a8e7-c5110dc1a99a" providerId="AD" clId="Web-{928C418F-89C9-CD2E-289A-F7BD6EDE78CB}" dt="2021-12-05T03:30:49.113" v="11" actId="20577"/>
        <pc:sldMkLst>
          <pc:docMk/>
          <pc:sldMk cId="3788309161" sldId="292"/>
        </pc:sldMkLst>
        <pc:spChg chg="mod">
          <ac:chgData name="Freburg, Daniel" userId="S::djfrebu@ilstu.edu::3e4de2dd-c438-4e92-a8e7-c5110dc1a99a" providerId="AD" clId="Web-{928C418F-89C9-CD2E-289A-F7BD6EDE78CB}" dt="2021-12-05T03:30:49.113" v="11" actId="20577"/>
          <ac:spMkLst>
            <pc:docMk/>
            <pc:sldMk cId="3788309161" sldId="292"/>
            <ac:spMk id="3" creationId="{AE2855CE-5793-42E6-9284-B4F92201C9E7}"/>
          </ac:spMkLst>
        </pc:spChg>
        <pc:picChg chg="del">
          <ac:chgData name="Freburg, Daniel" userId="S::djfrebu@ilstu.edu::3e4de2dd-c438-4e92-a8e7-c5110dc1a99a" providerId="AD" clId="Web-{928C418F-89C9-CD2E-289A-F7BD6EDE78CB}" dt="2021-12-05T03:30:25.004" v="0"/>
          <ac:picMkLst>
            <pc:docMk/>
            <pc:sldMk cId="3788309161" sldId="292"/>
            <ac:picMk id="4" creationId="{B62F100E-93F6-45DA-B22E-CFCC082C0590}"/>
          </ac:picMkLst>
        </pc:picChg>
      </pc:sldChg>
      <pc:sldChg chg="del">
        <pc:chgData name="Freburg, Daniel" userId="S::djfrebu@ilstu.edu::3e4de2dd-c438-4e92-a8e7-c5110dc1a99a" providerId="AD" clId="Web-{928C418F-89C9-CD2E-289A-F7BD6EDE78CB}" dt="2021-12-05T03:40:49.690" v="127"/>
        <pc:sldMkLst>
          <pc:docMk/>
          <pc:sldMk cId="2669058344" sldId="293"/>
        </pc:sldMkLst>
      </pc:sldChg>
      <pc:sldChg chg="delSp modSp">
        <pc:chgData name="Freburg, Daniel" userId="S::djfrebu@ilstu.edu::3e4de2dd-c438-4e92-a8e7-c5110dc1a99a" providerId="AD" clId="Web-{928C418F-89C9-CD2E-289A-F7BD6EDE78CB}" dt="2021-12-05T03:38:37.646" v="105" actId="20577"/>
        <pc:sldMkLst>
          <pc:docMk/>
          <pc:sldMk cId="2083570015" sldId="294"/>
        </pc:sldMkLst>
        <pc:spChg chg="mod">
          <ac:chgData name="Freburg, Daniel" userId="S::djfrebu@ilstu.edu::3e4de2dd-c438-4e92-a8e7-c5110dc1a99a" providerId="AD" clId="Web-{928C418F-89C9-CD2E-289A-F7BD6EDE78CB}" dt="2021-12-05T03:38:37.646" v="105" actId="20577"/>
          <ac:spMkLst>
            <pc:docMk/>
            <pc:sldMk cId="2083570015" sldId="294"/>
            <ac:spMk id="3" creationId="{AE2855CE-5793-42E6-9284-B4F92201C9E7}"/>
          </ac:spMkLst>
        </pc:spChg>
        <pc:picChg chg="del">
          <ac:chgData name="Freburg, Daniel" userId="S::djfrebu@ilstu.edu::3e4de2dd-c438-4e92-a8e7-c5110dc1a99a" providerId="AD" clId="Web-{928C418F-89C9-CD2E-289A-F7BD6EDE78CB}" dt="2021-12-05T03:38:15.459" v="100"/>
          <ac:picMkLst>
            <pc:docMk/>
            <pc:sldMk cId="2083570015" sldId="294"/>
            <ac:picMk id="5" creationId="{D6BDB2CC-92BD-4C2F-9123-1E32077F5605}"/>
          </ac:picMkLst>
        </pc:picChg>
      </pc:sldChg>
      <pc:sldChg chg="delSp modSp">
        <pc:chgData name="Freburg, Daniel" userId="S::djfrebu@ilstu.edu::3e4de2dd-c438-4e92-a8e7-c5110dc1a99a" providerId="AD" clId="Web-{928C418F-89C9-CD2E-289A-F7BD6EDE78CB}" dt="2021-12-05T03:40:12.097" v="121" actId="20577"/>
        <pc:sldMkLst>
          <pc:docMk/>
          <pc:sldMk cId="4034258956" sldId="295"/>
        </pc:sldMkLst>
        <pc:spChg chg="mod">
          <ac:chgData name="Freburg, Daniel" userId="S::djfrebu@ilstu.edu::3e4de2dd-c438-4e92-a8e7-c5110dc1a99a" providerId="AD" clId="Web-{928C418F-89C9-CD2E-289A-F7BD6EDE78CB}" dt="2021-12-05T03:40:12.097" v="121" actId="20577"/>
          <ac:spMkLst>
            <pc:docMk/>
            <pc:sldMk cId="4034258956" sldId="295"/>
            <ac:spMk id="3" creationId="{AE2855CE-5793-42E6-9284-B4F92201C9E7}"/>
          </ac:spMkLst>
        </pc:spChg>
        <pc:picChg chg="del">
          <ac:chgData name="Freburg, Daniel" userId="S::djfrebu@ilstu.edu::3e4de2dd-c438-4e92-a8e7-c5110dc1a99a" providerId="AD" clId="Web-{928C418F-89C9-CD2E-289A-F7BD6EDE78CB}" dt="2021-12-05T03:39:52.129" v="116"/>
          <ac:picMkLst>
            <pc:docMk/>
            <pc:sldMk cId="4034258956" sldId="295"/>
            <ac:picMk id="6" creationId="{4FC5098A-C0B3-449F-8F08-E95D4DCF0E34}"/>
          </ac:picMkLst>
        </pc:picChg>
      </pc:sldChg>
      <pc:sldChg chg="del">
        <pc:chgData name="Freburg, Daniel" userId="S::djfrebu@ilstu.edu::3e4de2dd-c438-4e92-a8e7-c5110dc1a99a" providerId="AD" clId="Web-{928C418F-89C9-CD2E-289A-F7BD6EDE78CB}" dt="2021-12-05T03:40:27.456" v="124"/>
        <pc:sldMkLst>
          <pc:docMk/>
          <pc:sldMk cId="2781832142" sldId="296"/>
        </pc:sldMkLst>
      </pc:sldChg>
      <pc:sldChg chg="del">
        <pc:chgData name="Freburg, Daniel" userId="S::djfrebu@ilstu.edu::3e4de2dd-c438-4e92-a8e7-c5110dc1a99a" providerId="AD" clId="Web-{928C418F-89C9-CD2E-289A-F7BD6EDE78CB}" dt="2021-12-05T03:40:16.800" v="122"/>
        <pc:sldMkLst>
          <pc:docMk/>
          <pc:sldMk cId="714927358" sldId="298"/>
        </pc:sldMkLst>
      </pc:sldChg>
    </pc:docChg>
  </pc:docChgLst>
  <pc:docChgLst>
    <pc:chgData name="Agyemang, Eric" userId="S::eagyem2@ilstu.edu::936b948e-3887-4f95-bf90-88cc5bd5b322" providerId="AD" clId="Web-{ACE54EEE-439F-4300-BB1F-A06121B47DE7}"/>
    <pc:docChg chg="modSld">
      <pc:chgData name="Agyemang, Eric" userId="S::eagyem2@ilstu.edu::936b948e-3887-4f95-bf90-88cc5bd5b322" providerId="AD" clId="Web-{ACE54EEE-439F-4300-BB1F-A06121B47DE7}" dt="2021-12-10T16:45:40.305" v="19" actId="20577"/>
      <pc:docMkLst>
        <pc:docMk/>
      </pc:docMkLst>
      <pc:sldChg chg="modSp">
        <pc:chgData name="Agyemang, Eric" userId="S::eagyem2@ilstu.edu::936b948e-3887-4f95-bf90-88cc5bd5b322" providerId="AD" clId="Web-{ACE54EEE-439F-4300-BB1F-A06121B47DE7}" dt="2021-12-10T16:45:40.305" v="19" actId="20577"/>
        <pc:sldMkLst>
          <pc:docMk/>
          <pc:sldMk cId="482467240" sldId="300"/>
        </pc:sldMkLst>
        <pc:spChg chg="mod">
          <ac:chgData name="Agyemang, Eric" userId="S::eagyem2@ilstu.edu::936b948e-3887-4f95-bf90-88cc5bd5b322" providerId="AD" clId="Web-{ACE54EEE-439F-4300-BB1F-A06121B47DE7}" dt="2021-12-10T16:45:40.305" v="19" actId="20577"/>
          <ac:spMkLst>
            <pc:docMk/>
            <pc:sldMk cId="482467240" sldId="300"/>
            <ac:spMk id="4" creationId="{E4C1B80B-6502-49BC-9A6D-78728A84100E}"/>
          </ac:spMkLst>
        </pc:spChg>
      </pc:sldChg>
    </pc:docChg>
  </pc:docChgLst>
  <pc:docChgLst>
    <pc:chgData name="Freburg, Daniel" userId="S::djfrebu@ilstu.edu::3e4de2dd-c438-4e92-a8e7-c5110dc1a99a" providerId="AD" clId="Web-{3B6CEBA1-DF27-429F-ABFE-9C2881BC3AE1}"/>
    <pc:docChg chg="addSld delSld modSld">
      <pc:chgData name="Freburg, Daniel" userId="S::djfrebu@ilstu.edu::3e4de2dd-c438-4e92-a8e7-c5110dc1a99a" providerId="AD" clId="Web-{3B6CEBA1-DF27-429F-ABFE-9C2881BC3AE1}" dt="2021-12-10T03:16:26.342" v="110"/>
      <pc:docMkLst>
        <pc:docMk/>
      </pc:docMkLst>
      <pc:sldChg chg="addSp modSp">
        <pc:chgData name="Freburg, Daniel" userId="S::djfrebu@ilstu.edu::3e4de2dd-c438-4e92-a8e7-c5110dc1a99a" providerId="AD" clId="Web-{3B6CEBA1-DF27-429F-ABFE-9C2881BC3AE1}" dt="2021-12-10T02:38:33.613" v="1"/>
        <pc:sldMkLst>
          <pc:docMk/>
          <pc:sldMk cId="631170169" sldId="298"/>
        </pc:sldMkLst>
        <pc:graphicFrameChg chg="add mod modGraphic">
          <ac:chgData name="Freburg, Daniel" userId="S::djfrebu@ilstu.edu::3e4de2dd-c438-4e92-a8e7-c5110dc1a99a" providerId="AD" clId="Web-{3B6CEBA1-DF27-429F-ABFE-9C2881BC3AE1}" dt="2021-12-10T02:38:33.613" v="1"/>
          <ac:graphicFrameMkLst>
            <pc:docMk/>
            <pc:sldMk cId="631170169" sldId="298"/>
            <ac:graphicFrameMk id="5" creationId="{6793EF02-4588-4342-BEC4-DC04C9E2B966}"/>
          </ac:graphicFrameMkLst>
        </pc:graphicFrameChg>
      </pc:sldChg>
      <pc:sldChg chg="addSp modSp">
        <pc:chgData name="Freburg, Daniel" userId="S::djfrebu@ilstu.edu::3e4de2dd-c438-4e92-a8e7-c5110dc1a99a" providerId="AD" clId="Web-{3B6CEBA1-DF27-429F-ABFE-9C2881BC3AE1}" dt="2021-12-10T02:56:34.107" v="29" actId="1076"/>
        <pc:sldMkLst>
          <pc:docMk/>
          <pc:sldMk cId="1405252855" sldId="299"/>
        </pc:sldMkLst>
        <pc:spChg chg="mod">
          <ac:chgData name="Freburg, Daniel" userId="S::djfrebu@ilstu.edu::3e4de2dd-c438-4e92-a8e7-c5110dc1a99a" providerId="AD" clId="Web-{3B6CEBA1-DF27-429F-ABFE-9C2881BC3AE1}" dt="2021-12-10T02:40:37.306" v="17" actId="20577"/>
          <ac:spMkLst>
            <pc:docMk/>
            <pc:sldMk cId="1405252855" sldId="299"/>
            <ac:spMk id="3" creationId="{AE2855CE-5793-42E6-9284-B4F92201C9E7}"/>
          </ac:spMkLst>
        </pc:spChg>
        <pc:spChg chg="add">
          <ac:chgData name="Freburg, Daniel" userId="S::djfrebu@ilstu.edu::3e4de2dd-c438-4e92-a8e7-c5110dc1a99a" providerId="AD" clId="Web-{3B6CEBA1-DF27-429F-ABFE-9C2881BC3AE1}" dt="2021-12-10T02:41:56.637" v="18"/>
          <ac:spMkLst>
            <pc:docMk/>
            <pc:sldMk cId="1405252855" sldId="299"/>
            <ac:spMk id="4" creationId="{036AD2FE-1D60-48C5-AF47-EBC21AEB1288}"/>
          </ac:spMkLst>
        </pc:spChg>
        <pc:graphicFrameChg chg="add mod modGraphic">
          <ac:chgData name="Freburg, Daniel" userId="S::djfrebu@ilstu.edu::3e4de2dd-c438-4e92-a8e7-c5110dc1a99a" providerId="AD" clId="Web-{3B6CEBA1-DF27-429F-ABFE-9C2881BC3AE1}" dt="2021-12-10T02:56:34.107" v="29" actId="1076"/>
          <ac:graphicFrameMkLst>
            <pc:docMk/>
            <pc:sldMk cId="1405252855" sldId="299"/>
            <ac:graphicFrameMk id="6" creationId="{71972D56-C646-4B2A-8C0D-78BF71EC3301}"/>
          </ac:graphicFrameMkLst>
        </pc:graphicFrameChg>
      </pc:sldChg>
      <pc:sldChg chg="addSp modSp add replId">
        <pc:chgData name="Freburg, Daniel" userId="S::djfrebu@ilstu.edu::3e4de2dd-c438-4e92-a8e7-c5110dc1a99a" providerId="AD" clId="Web-{3B6CEBA1-DF27-429F-ABFE-9C2881BC3AE1}" dt="2021-12-10T03:06:21.201" v="109" actId="20577"/>
        <pc:sldMkLst>
          <pc:docMk/>
          <pc:sldMk cId="482467240" sldId="300"/>
        </pc:sldMkLst>
        <pc:spChg chg="add mod">
          <ac:chgData name="Freburg, Daniel" userId="S::djfrebu@ilstu.edu::3e4de2dd-c438-4e92-a8e7-c5110dc1a99a" providerId="AD" clId="Web-{3B6CEBA1-DF27-429F-ABFE-9C2881BC3AE1}" dt="2021-12-10T03:06:21.201" v="109" actId="20577"/>
          <ac:spMkLst>
            <pc:docMk/>
            <pc:sldMk cId="482467240" sldId="300"/>
            <ac:spMk id="4" creationId="{E4C1B80B-6502-49BC-9A6D-78728A84100E}"/>
          </ac:spMkLst>
        </pc:spChg>
      </pc:sldChg>
      <pc:sldChg chg="del">
        <pc:chgData name="Freburg, Daniel" userId="S::djfrebu@ilstu.edu::3e4de2dd-c438-4e92-a8e7-c5110dc1a99a" providerId="AD" clId="Web-{3B6CEBA1-DF27-429F-ABFE-9C2881BC3AE1}" dt="2021-12-10T02:38:46.972" v="2"/>
        <pc:sldMkLst>
          <pc:docMk/>
          <pc:sldMk cId="3537315083" sldId="300"/>
        </pc:sldMkLst>
      </pc:sldChg>
      <pc:sldChg chg="addSp modSp add replId">
        <pc:chgData name="Freburg, Daniel" userId="S::djfrebu@ilstu.edu::3e4de2dd-c438-4e92-a8e7-c5110dc1a99a" providerId="AD" clId="Web-{3B6CEBA1-DF27-429F-ABFE-9C2881BC3AE1}" dt="2021-12-10T03:00:42.825" v="76" actId="1076"/>
        <pc:sldMkLst>
          <pc:docMk/>
          <pc:sldMk cId="1579296914" sldId="301"/>
        </pc:sldMkLst>
        <pc:spChg chg="mod">
          <ac:chgData name="Freburg, Daniel" userId="S::djfrebu@ilstu.edu::3e4de2dd-c438-4e92-a8e7-c5110dc1a99a" providerId="AD" clId="Web-{3B6CEBA1-DF27-429F-ABFE-9C2881BC3AE1}" dt="2021-12-10T02:58:21.029" v="70" actId="20577"/>
          <ac:spMkLst>
            <pc:docMk/>
            <pc:sldMk cId="1579296914" sldId="301"/>
            <ac:spMk id="3" creationId="{AE2855CE-5793-42E6-9284-B4F92201C9E7}"/>
          </ac:spMkLst>
        </pc:spChg>
        <pc:spChg chg="add mod">
          <ac:chgData name="Freburg, Daniel" userId="S::djfrebu@ilstu.edu::3e4de2dd-c438-4e92-a8e7-c5110dc1a99a" providerId="AD" clId="Web-{3B6CEBA1-DF27-429F-ABFE-9C2881BC3AE1}" dt="2021-12-10T03:00:28.591" v="75" actId="20577"/>
          <ac:spMkLst>
            <pc:docMk/>
            <pc:sldMk cId="1579296914" sldId="301"/>
            <ac:spMk id="4" creationId="{13C7D760-DB92-4AD9-A553-F68F67E63D7D}"/>
          </ac:spMkLst>
        </pc:spChg>
        <pc:graphicFrameChg chg="add mod modGraphic">
          <ac:chgData name="Freburg, Daniel" userId="S::djfrebu@ilstu.edu::3e4de2dd-c438-4e92-a8e7-c5110dc1a99a" providerId="AD" clId="Web-{3B6CEBA1-DF27-429F-ABFE-9C2881BC3AE1}" dt="2021-12-10T03:00:42.825" v="76" actId="1076"/>
          <ac:graphicFrameMkLst>
            <pc:docMk/>
            <pc:sldMk cId="1579296914" sldId="301"/>
            <ac:graphicFrameMk id="6" creationId="{3287E94F-09B9-40D2-A4D6-4D45498924F2}"/>
          </ac:graphicFrameMkLst>
        </pc:graphicFrameChg>
      </pc:sldChg>
      <pc:sldChg chg="new">
        <pc:chgData name="Freburg, Daniel" userId="S::djfrebu@ilstu.edu::3e4de2dd-c438-4e92-a8e7-c5110dc1a99a" providerId="AD" clId="Web-{3B6CEBA1-DF27-429F-ABFE-9C2881BC3AE1}" dt="2021-12-10T03:16:26.342" v="110"/>
        <pc:sldMkLst>
          <pc:docMk/>
          <pc:sldMk cId="1127237728" sldId="303"/>
        </pc:sldMkLst>
      </pc:sldChg>
    </pc:docChg>
  </pc:docChgLst>
  <pc:docChgLst>
    <pc:chgData name="Kona, Anitha" userId="S::akona@ilstu.edu::b6183e80-cfb0-479e-b502-a1f0f5a4c237" providerId="AD" clId="Web-{B624376A-882E-4D97-81FC-6D2878AE255A}"/>
    <pc:docChg chg="delSld modSld">
      <pc:chgData name="Kona, Anitha" userId="S::akona@ilstu.edu::b6183e80-cfb0-479e-b502-a1f0f5a4c237" providerId="AD" clId="Web-{B624376A-882E-4D97-81FC-6D2878AE255A}" dt="2021-12-10T03:46:40.210" v="126"/>
      <pc:docMkLst>
        <pc:docMk/>
      </pc:docMkLst>
      <pc:sldChg chg="modSp">
        <pc:chgData name="Kona, Anitha" userId="S::akona@ilstu.edu::b6183e80-cfb0-479e-b502-a1f0f5a4c237" providerId="AD" clId="Web-{B624376A-882E-4D97-81FC-6D2878AE255A}" dt="2021-12-10T03:34:00.058" v="82"/>
        <pc:sldMkLst>
          <pc:docMk/>
          <pc:sldMk cId="3905538575" sldId="283"/>
        </pc:sldMkLst>
        <pc:graphicFrameChg chg="mod modGraphic">
          <ac:chgData name="Kona, Anitha" userId="S::akona@ilstu.edu::b6183e80-cfb0-479e-b502-a1f0f5a4c237" providerId="AD" clId="Web-{B624376A-882E-4D97-81FC-6D2878AE255A}" dt="2021-12-10T03:34:00.058" v="82"/>
          <ac:graphicFrameMkLst>
            <pc:docMk/>
            <pc:sldMk cId="3905538575" sldId="283"/>
            <ac:graphicFrameMk id="7" creationId="{E270796A-215F-4EC6-A242-643EF091CAA1}"/>
          </ac:graphicFrameMkLst>
        </pc:graphicFrameChg>
      </pc:sldChg>
      <pc:sldChg chg="modSp">
        <pc:chgData name="Kona, Anitha" userId="S::akona@ilstu.edu::b6183e80-cfb0-479e-b502-a1f0f5a4c237" providerId="AD" clId="Web-{B624376A-882E-4D97-81FC-6D2878AE255A}" dt="2021-12-10T03:44:42.726" v="122" actId="20577"/>
        <pc:sldMkLst>
          <pc:docMk/>
          <pc:sldMk cId="680764915" sldId="290"/>
        </pc:sldMkLst>
        <pc:spChg chg="mod">
          <ac:chgData name="Kona, Anitha" userId="S::akona@ilstu.edu::b6183e80-cfb0-479e-b502-a1f0f5a4c237" providerId="AD" clId="Web-{B624376A-882E-4D97-81FC-6D2878AE255A}" dt="2021-12-10T03:44:42.726" v="122" actId="20577"/>
          <ac:spMkLst>
            <pc:docMk/>
            <pc:sldMk cId="680764915" sldId="290"/>
            <ac:spMk id="4" creationId="{D745F7BF-E6FA-44AC-8920-504D31840B23}"/>
          </ac:spMkLst>
        </pc:spChg>
      </pc:sldChg>
      <pc:sldChg chg="modSp">
        <pc:chgData name="Kona, Anitha" userId="S::akona@ilstu.edu::b6183e80-cfb0-479e-b502-a1f0f5a4c237" providerId="AD" clId="Web-{B624376A-882E-4D97-81FC-6D2878AE255A}" dt="2021-12-10T03:22:04.093" v="38" actId="20577"/>
        <pc:sldMkLst>
          <pc:docMk/>
          <pc:sldMk cId="2083570015" sldId="294"/>
        </pc:sldMkLst>
        <pc:spChg chg="mod">
          <ac:chgData name="Kona, Anitha" userId="S::akona@ilstu.edu::b6183e80-cfb0-479e-b502-a1f0f5a4c237" providerId="AD" clId="Web-{B624376A-882E-4D97-81FC-6D2878AE255A}" dt="2021-12-10T03:22:04.093" v="38" actId="20577"/>
          <ac:spMkLst>
            <pc:docMk/>
            <pc:sldMk cId="2083570015" sldId="294"/>
            <ac:spMk id="4" creationId="{22B817F5-DC3E-4895-A941-D56A3E8DBF0F}"/>
          </ac:spMkLst>
        </pc:spChg>
      </pc:sldChg>
      <pc:sldChg chg="modSp">
        <pc:chgData name="Kona, Anitha" userId="S::akona@ilstu.edu::b6183e80-cfb0-479e-b502-a1f0f5a4c237" providerId="AD" clId="Web-{B624376A-882E-4D97-81FC-6D2878AE255A}" dt="2021-12-10T03:46:40.210" v="126"/>
        <pc:sldMkLst>
          <pc:docMk/>
          <pc:sldMk cId="631170169" sldId="298"/>
        </pc:sldMkLst>
        <pc:graphicFrameChg chg="mod modGraphic">
          <ac:chgData name="Kona, Anitha" userId="S::akona@ilstu.edu::b6183e80-cfb0-479e-b502-a1f0f5a4c237" providerId="AD" clId="Web-{B624376A-882E-4D97-81FC-6D2878AE255A}" dt="2021-12-10T03:46:40.210" v="126"/>
          <ac:graphicFrameMkLst>
            <pc:docMk/>
            <pc:sldMk cId="631170169" sldId="298"/>
            <ac:graphicFrameMk id="5" creationId="{6793EF02-4588-4342-BEC4-DC04C9E2B966}"/>
          </ac:graphicFrameMkLst>
        </pc:graphicFrameChg>
      </pc:sldChg>
      <pc:sldChg chg="modSp">
        <pc:chgData name="Kona, Anitha" userId="S::akona@ilstu.edu::b6183e80-cfb0-479e-b502-a1f0f5a4c237" providerId="AD" clId="Web-{B624376A-882E-4D97-81FC-6D2878AE255A}" dt="2021-12-10T03:25:31.936" v="52"/>
        <pc:sldMkLst>
          <pc:docMk/>
          <pc:sldMk cId="1405252855" sldId="299"/>
        </pc:sldMkLst>
        <pc:graphicFrameChg chg="mod modGraphic">
          <ac:chgData name="Kona, Anitha" userId="S::akona@ilstu.edu::b6183e80-cfb0-479e-b502-a1f0f5a4c237" providerId="AD" clId="Web-{B624376A-882E-4D97-81FC-6D2878AE255A}" dt="2021-12-10T03:25:31.936" v="52"/>
          <ac:graphicFrameMkLst>
            <pc:docMk/>
            <pc:sldMk cId="1405252855" sldId="299"/>
            <ac:graphicFrameMk id="6" creationId="{71972D56-C646-4B2A-8C0D-78BF71EC3301}"/>
          </ac:graphicFrameMkLst>
        </pc:graphicFrameChg>
      </pc:sldChg>
      <pc:sldChg chg="modSp">
        <pc:chgData name="Kona, Anitha" userId="S::akona@ilstu.edu::b6183e80-cfb0-479e-b502-a1f0f5a4c237" providerId="AD" clId="Web-{B624376A-882E-4D97-81FC-6D2878AE255A}" dt="2021-12-10T03:35:44.229" v="104" actId="20577"/>
        <pc:sldMkLst>
          <pc:docMk/>
          <pc:sldMk cId="1469356613" sldId="302"/>
        </pc:sldMkLst>
        <pc:spChg chg="mod">
          <ac:chgData name="Kona, Anitha" userId="S::akona@ilstu.edu::b6183e80-cfb0-479e-b502-a1f0f5a4c237" providerId="AD" clId="Web-{B624376A-882E-4D97-81FC-6D2878AE255A}" dt="2021-12-10T03:17:16.986" v="26" actId="20577"/>
          <ac:spMkLst>
            <pc:docMk/>
            <pc:sldMk cId="1469356613" sldId="302"/>
            <ac:spMk id="2" creationId="{C3572C5C-5858-4A7A-9952-054B1766009D}"/>
          </ac:spMkLst>
        </pc:spChg>
        <pc:spChg chg="mod">
          <ac:chgData name="Kona, Anitha" userId="S::akona@ilstu.edu::b6183e80-cfb0-479e-b502-a1f0f5a4c237" providerId="AD" clId="Web-{B624376A-882E-4D97-81FC-6D2878AE255A}" dt="2021-12-10T03:35:44.229" v="104" actId="20577"/>
          <ac:spMkLst>
            <pc:docMk/>
            <pc:sldMk cId="1469356613" sldId="302"/>
            <ac:spMk id="3" creationId="{9D2C4EC8-D527-4813-BDB7-CF8F36E373B3}"/>
          </ac:spMkLst>
        </pc:spChg>
        <pc:spChg chg="mod">
          <ac:chgData name="Kona, Anitha" userId="S::akona@ilstu.edu::b6183e80-cfb0-479e-b502-a1f0f5a4c237" providerId="AD" clId="Web-{B624376A-882E-4D97-81FC-6D2878AE255A}" dt="2021-12-10T03:16:20.080" v="1" actId="20577"/>
          <ac:spMkLst>
            <pc:docMk/>
            <pc:sldMk cId="1469356613" sldId="302"/>
            <ac:spMk id="8" creationId="{E2366EBA-92FD-44AE-87A9-25E5135EB2C9}"/>
          </ac:spMkLst>
        </pc:spChg>
      </pc:sldChg>
      <pc:sldChg chg="del">
        <pc:chgData name="Kona, Anitha" userId="S::akona@ilstu.edu::b6183e80-cfb0-479e-b502-a1f0f5a4c237" providerId="AD" clId="Web-{B624376A-882E-4D97-81FC-6D2878AE255A}" dt="2021-12-10T03:26:00.170" v="53"/>
        <pc:sldMkLst>
          <pc:docMk/>
          <pc:sldMk cId="1127237728" sldId="303"/>
        </pc:sldMkLst>
      </pc:sldChg>
    </pc:docChg>
  </pc:docChgLst>
  <pc:docChgLst>
    <pc:chgData name="Konda, Pranavi" userId="S::pkonda1@ilstu.edu::1553727e-a052-4bbe-b3e2-5dfcf8d12be4" providerId="AD" clId="Web-{8E172C74-8E7C-4170-96BA-CBAD3573A9CC}"/>
    <pc:docChg chg="addSld delSld modSld">
      <pc:chgData name="Konda, Pranavi" userId="S::pkonda1@ilstu.edu::1553727e-a052-4bbe-b3e2-5dfcf8d12be4" providerId="AD" clId="Web-{8E172C74-8E7C-4170-96BA-CBAD3573A9CC}" dt="2021-12-10T03:48:45.666" v="776" actId="14100"/>
      <pc:docMkLst>
        <pc:docMk/>
      </pc:docMkLst>
      <pc:sldChg chg="modSp">
        <pc:chgData name="Konda, Pranavi" userId="S::pkonda1@ilstu.edu::1553727e-a052-4bbe-b3e2-5dfcf8d12be4" providerId="AD" clId="Web-{8E172C74-8E7C-4170-96BA-CBAD3573A9CC}" dt="2021-12-10T03:31:44.366" v="655" actId="20577"/>
        <pc:sldMkLst>
          <pc:docMk/>
          <pc:sldMk cId="109857222" sldId="256"/>
        </pc:sldMkLst>
        <pc:spChg chg="mod">
          <ac:chgData name="Konda, Pranavi" userId="S::pkonda1@ilstu.edu::1553727e-a052-4bbe-b3e2-5dfcf8d12be4" providerId="AD" clId="Web-{8E172C74-8E7C-4170-96BA-CBAD3573A9CC}" dt="2021-12-10T03:08:17.065" v="49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Konda, Pranavi" userId="S::pkonda1@ilstu.edu::1553727e-a052-4bbe-b3e2-5dfcf8d12be4" providerId="AD" clId="Web-{8E172C74-8E7C-4170-96BA-CBAD3573A9CC}" dt="2021-12-10T03:31:44.366" v="655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Konda, Pranavi" userId="S::pkonda1@ilstu.edu::1553727e-a052-4bbe-b3e2-5dfcf8d12be4" providerId="AD" clId="Web-{8E172C74-8E7C-4170-96BA-CBAD3573A9CC}" dt="2021-12-10T03:11:09.081" v="50" actId="14100"/>
        <pc:sldMkLst>
          <pc:docMk/>
          <pc:sldMk cId="1931697140" sldId="257"/>
        </pc:sldMkLst>
        <pc:spChg chg="mod">
          <ac:chgData name="Konda, Pranavi" userId="S::pkonda1@ilstu.edu::1553727e-a052-4bbe-b3e2-5dfcf8d12be4" providerId="AD" clId="Web-{8E172C74-8E7C-4170-96BA-CBAD3573A9CC}" dt="2021-12-10T03:11:09.081" v="50" actId="14100"/>
          <ac:spMkLst>
            <pc:docMk/>
            <pc:sldMk cId="1931697140" sldId="257"/>
            <ac:spMk id="5" creationId="{F712F723-E842-405A-9AFD-678E09055EC1}"/>
          </ac:spMkLst>
        </pc:spChg>
      </pc:sldChg>
      <pc:sldChg chg="modSp">
        <pc:chgData name="Konda, Pranavi" userId="S::pkonda1@ilstu.edu::1553727e-a052-4bbe-b3e2-5dfcf8d12be4" providerId="AD" clId="Web-{8E172C74-8E7C-4170-96BA-CBAD3573A9CC}" dt="2021-12-10T03:32:48.382" v="657" actId="1076"/>
        <pc:sldMkLst>
          <pc:docMk/>
          <pc:sldMk cId="3672159962" sldId="258"/>
        </pc:sldMkLst>
        <pc:spChg chg="mod">
          <ac:chgData name="Konda, Pranavi" userId="S::pkonda1@ilstu.edu::1553727e-a052-4bbe-b3e2-5dfcf8d12be4" providerId="AD" clId="Web-{8E172C74-8E7C-4170-96BA-CBAD3573A9CC}" dt="2021-12-10T03:13:26.003" v="78" actId="14100"/>
          <ac:spMkLst>
            <pc:docMk/>
            <pc:sldMk cId="3672159962" sldId="258"/>
            <ac:spMk id="2" creationId="{807277D8-5DEF-4006-BC46-3883E69D4DF7}"/>
          </ac:spMkLst>
        </pc:spChg>
        <pc:graphicFrameChg chg="mod modGraphic">
          <ac:chgData name="Konda, Pranavi" userId="S::pkonda1@ilstu.edu::1553727e-a052-4bbe-b3e2-5dfcf8d12be4" providerId="AD" clId="Web-{8E172C74-8E7C-4170-96BA-CBAD3573A9CC}" dt="2021-12-10T03:32:48.382" v="657" actId="1076"/>
          <ac:graphicFrameMkLst>
            <pc:docMk/>
            <pc:sldMk cId="3672159962" sldId="258"/>
            <ac:graphicFrameMk id="5" creationId="{859C7412-0516-4F4C-8636-1AF683A44451}"/>
          </ac:graphicFrameMkLst>
        </pc:graphicFrameChg>
      </pc:sldChg>
      <pc:sldChg chg="modSp">
        <pc:chgData name="Konda, Pranavi" userId="S::pkonda1@ilstu.edu::1553727e-a052-4bbe-b3e2-5dfcf8d12be4" providerId="AD" clId="Web-{8E172C74-8E7C-4170-96BA-CBAD3573A9CC}" dt="2021-12-10T03:32:38.272" v="656" actId="1076"/>
        <pc:sldMkLst>
          <pc:docMk/>
          <pc:sldMk cId="3513016841" sldId="266"/>
        </pc:sldMkLst>
        <pc:spChg chg="mod">
          <ac:chgData name="Konda, Pranavi" userId="S::pkonda1@ilstu.edu::1553727e-a052-4bbe-b3e2-5dfcf8d12be4" providerId="AD" clId="Web-{8E172C74-8E7C-4170-96BA-CBAD3573A9CC}" dt="2021-12-10T03:13:35.550" v="81" actId="14100"/>
          <ac:spMkLst>
            <pc:docMk/>
            <pc:sldMk cId="3513016841" sldId="266"/>
            <ac:spMk id="2" creationId="{C3572C5C-5858-4A7A-9952-054B1766009D}"/>
          </ac:spMkLst>
        </pc:spChg>
        <pc:graphicFrameChg chg="mod">
          <ac:chgData name="Konda, Pranavi" userId="S::pkonda1@ilstu.edu::1553727e-a052-4bbe-b3e2-5dfcf8d12be4" providerId="AD" clId="Web-{8E172C74-8E7C-4170-96BA-CBAD3573A9CC}" dt="2021-12-10T03:32:38.272" v="656" actId="1076"/>
          <ac:graphicFrameMkLst>
            <pc:docMk/>
            <pc:sldMk cId="3513016841" sldId="266"/>
            <ac:graphicFrameMk id="4" creationId="{21AF7F99-46DC-43C5-87E9-283E9FB82E10}"/>
          </ac:graphicFrameMkLst>
        </pc:graphicFrameChg>
      </pc:sldChg>
      <pc:sldChg chg="modSp">
        <pc:chgData name="Konda, Pranavi" userId="S::pkonda1@ilstu.edu::1553727e-a052-4bbe-b3e2-5dfcf8d12be4" providerId="AD" clId="Web-{8E172C74-8E7C-4170-96BA-CBAD3573A9CC}" dt="2021-12-10T03:34:03.272" v="663"/>
        <pc:sldMkLst>
          <pc:docMk/>
          <pc:sldMk cId="3905538575" sldId="283"/>
        </pc:sldMkLst>
        <pc:spChg chg="mod">
          <ac:chgData name="Konda, Pranavi" userId="S::pkonda1@ilstu.edu::1553727e-a052-4bbe-b3e2-5dfcf8d12be4" providerId="AD" clId="Web-{8E172C74-8E7C-4170-96BA-CBAD3573A9CC}" dt="2021-12-10T03:13:46.925" v="82" actId="14100"/>
          <ac:spMkLst>
            <pc:docMk/>
            <pc:sldMk cId="3905538575" sldId="283"/>
            <ac:spMk id="2" creationId="{C3572C5C-5858-4A7A-9952-054B1766009D}"/>
          </ac:spMkLst>
        </pc:spChg>
        <pc:graphicFrameChg chg="mod modGraphic">
          <ac:chgData name="Konda, Pranavi" userId="S::pkonda1@ilstu.edu::1553727e-a052-4bbe-b3e2-5dfcf8d12be4" providerId="AD" clId="Web-{8E172C74-8E7C-4170-96BA-CBAD3573A9CC}" dt="2021-12-10T03:34:03.272" v="663"/>
          <ac:graphicFrameMkLst>
            <pc:docMk/>
            <pc:sldMk cId="3905538575" sldId="283"/>
            <ac:graphicFrameMk id="7" creationId="{E270796A-215F-4EC6-A242-643EF091CAA1}"/>
          </ac:graphicFrameMkLst>
        </pc:graphicFrameChg>
      </pc:sldChg>
      <pc:sldChg chg="modSp">
        <pc:chgData name="Konda, Pranavi" userId="S::pkonda1@ilstu.edu::1553727e-a052-4bbe-b3e2-5dfcf8d12be4" providerId="AD" clId="Web-{8E172C74-8E7C-4170-96BA-CBAD3573A9CC}" dt="2021-12-10T03:35:42.851" v="692" actId="20577"/>
        <pc:sldMkLst>
          <pc:docMk/>
          <pc:sldMk cId="391056009" sldId="284"/>
        </pc:sldMkLst>
        <pc:spChg chg="mod">
          <ac:chgData name="Konda, Pranavi" userId="S::pkonda1@ilstu.edu::1553727e-a052-4bbe-b3e2-5dfcf8d12be4" providerId="AD" clId="Web-{8E172C74-8E7C-4170-96BA-CBAD3573A9CC}" dt="2021-12-10T03:14:59.753" v="104" actId="20577"/>
          <ac:spMkLst>
            <pc:docMk/>
            <pc:sldMk cId="391056009" sldId="284"/>
            <ac:spMk id="2" creationId="{C3572C5C-5858-4A7A-9952-054B1766009D}"/>
          </ac:spMkLst>
        </pc:spChg>
        <pc:spChg chg="mod">
          <ac:chgData name="Konda, Pranavi" userId="S::pkonda1@ilstu.edu::1553727e-a052-4bbe-b3e2-5dfcf8d12be4" providerId="AD" clId="Web-{8E172C74-8E7C-4170-96BA-CBAD3573A9CC}" dt="2021-12-10T03:35:42.851" v="692" actId="20577"/>
          <ac:spMkLst>
            <pc:docMk/>
            <pc:sldMk cId="391056009" sldId="284"/>
            <ac:spMk id="3" creationId="{9D2C4EC8-D527-4813-BDB7-CF8F36E373B3}"/>
          </ac:spMkLst>
        </pc:spChg>
      </pc:sldChg>
      <pc:sldChg chg="modSp">
        <pc:chgData name="Konda, Pranavi" userId="S::pkonda1@ilstu.edu::1553727e-a052-4bbe-b3e2-5dfcf8d12be4" providerId="AD" clId="Web-{8E172C74-8E7C-4170-96BA-CBAD3573A9CC}" dt="2021-12-10T03:45:01.384" v="748" actId="20577"/>
        <pc:sldMkLst>
          <pc:docMk/>
          <pc:sldMk cId="3376931314" sldId="286"/>
        </pc:sldMkLst>
        <pc:spChg chg="mod">
          <ac:chgData name="Konda, Pranavi" userId="S::pkonda1@ilstu.edu::1553727e-a052-4bbe-b3e2-5dfcf8d12be4" providerId="AD" clId="Web-{8E172C74-8E7C-4170-96BA-CBAD3573A9CC}" dt="2021-12-10T03:45:01.384" v="748" actId="20577"/>
          <ac:spMkLst>
            <pc:docMk/>
            <pc:sldMk cId="3376931314" sldId="286"/>
            <ac:spMk id="3" creationId="{66242AA3-9D44-4ABD-A83B-6672FF83891A}"/>
          </ac:spMkLst>
        </pc:spChg>
      </pc:sldChg>
      <pc:sldChg chg="modSp">
        <pc:chgData name="Konda, Pranavi" userId="S::pkonda1@ilstu.edu::1553727e-a052-4bbe-b3e2-5dfcf8d12be4" providerId="AD" clId="Web-{8E172C74-8E7C-4170-96BA-CBAD3573A9CC}" dt="2021-12-10T03:48:45.666" v="776" actId="14100"/>
        <pc:sldMkLst>
          <pc:docMk/>
          <pc:sldMk cId="3858257293" sldId="287"/>
        </pc:sldMkLst>
        <pc:spChg chg="mod">
          <ac:chgData name="Konda, Pranavi" userId="S::pkonda1@ilstu.edu::1553727e-a052-4bbe-b3e2-5dfcf8d12be4" providerId="AD" clId="Web-{8E172C74-8E7C-4170-96BA-CBAD3573A9CC}" dt="2021-12-10T03:48:45.666" v="776" actId="14100"/>
          <ac:spMkLst>
            <pc:docMk/>
            <pc:sldMk cId="3858257293" sldId="287"/>
            <ac:spMk id="3" creationId="{6FD79F4F-48F2-4557-9649-C8CD0F7302A1}"/>
          </ac:spMkLst>
        </pc:spChg>
        <pc:spChg chg="mod">
          <ac:chgData name="Konda, Pranavi" userId="S::pkonda1@ilstu.edu::1553727e-a052-4bbe-b3e2-5dfcf8d12be4" providerId="AD" clId="Web-{8E172C74-8E7C-4170-96BA-CBAD3573A9CC}" dt="2021-12-10T03:38:29.070" v="731" actId="14100"/>
          <ac:spMkLst>
            <pc:docMk/>
            <pc:sldMk cId="3858257293" sldId="287"/>
            <ac:spMk id="4" creationId="{288D8327-8EEF-4EDE-A9D0-8519F8E576EB}"/>
          </ac:spMkLst>
        </pc:spChg>
      </pc:sldChg>
      <pc:sldChg chg="modSp">
        <pc:chgData name="Konda, Pranavi" userId="S::pkonda1@ilstu.edu::1553727e-a052-4bbe-b3e2-5dfcf8d12be4" providerId="AD" clId="Web-{8E172C74-8E7C-4170-96BA-CBAD3573A9CC}" dt="2021-12-10T03:42:27.133" v="747" actId="20577"/>
        <pc:sldMkLst>
          <pc:docMk/>
          <pc:sldMk cId="680764915" sldId="290"/>
        </pc:sldMkLst>
        <pc:spChg chg="mod">
          <ac:chgData name="Konda, Pranavi" userId="S::pkonda1@ilstu.edu::1553727e-a052-4bbe-b3e2-5dfcf8d12be4" providerId="AD" clId="Web-{8E172C74-8E7C-4170-96BA-CBAD3573A9CC}" dt="2021-12-10T03:42:27.133" v="747" actId="20577"/>
          <ac:spMkLst>
            <pc:docMk/>
            <pc:sldMk cId="680764915" sldId="290"/>
            <ac:spMk id="4" creationId="{D745F7BF-E6FA-44AC-8920-504D31840B23}"/>
          </ac:spMkLst>
        </pc:spChg>
      </pc:sldChg>
      <pc:sldChg chg="modSp">
        <pc:chgData name="Konda, Pranavi" userId="S::pkonda1@ilstu.edu::1553727e-a052-4bbe-b3e2-5dfcf8d12be4" providerId="AD" clId="Web-{8E172C74-8E7C-4170-96BA-CBAD3573A9CC}" dt="2021-12-10T03:48:24.478" v="775" actId="14100"/>
        <pc:sldMkLst>
          <pc:docMk/>
          <pc:sldMk cId="3788309161" sldId="292"/>
        </pc:sldMkLst>
        <pc:spChg chg="mod">
          <ac:chgData name="Konda, Pranavi" userId="S::pkonda1@ilstu.edu::1553727e-a052-4bbe-b3e2-5dfcf8d12be4" providerId="AD" clId="Web-{8E172C74-8E7C-4170-96BA-CBAD3573A9CC}" dt="2021-12-10T03:48:24.478" v="775" actId="14100"/>
          <ac:spMkLst>
            <pc:docMk/>
            <pc:sldMk cId="3788309161" sldId="292"/>
            <ac:spMk id="3" creationId="{AE2855CE-5793-42E6-9284-B4F92201C9E7}"/>
          </ac:spMkLst>
        </pc:spChg>
        <pc:spChg chg="mod">
          <ac:chgData name="Konda, Pranavi" userId="S::pkonda1@ilstu.edu::1553727e-a052-4bbe-b3e2-5dfcf8d12be4" providerId="AD" clId="Web-{8E172C74-8E7C-4170-96BA-CBAD3573A9CC}" dt="2021-12-10T03:12:03.878" v="66" actId="14100"/>
          <ac:spMkLst>
            <pc:docMk/>
            <pc:sldMk cId="3788309161" sldId="292"/>
            <ac:spMk id="4" creationId="{5FD59B1F-6BA5-4A8E-8161-639D95030D44}"/>
          </ac:spMkLst>
        </pc:spChg>
      </pc:sldChg>
      <pc:sldChg chg="modSp">
        <pc:chgData name="Konda, Pranavi" userId="S::pkonda1@ilstu.edu::1553727e-a052-4bbe-b3e2-5dfcf8d12be4" providerId="AD" clId="Web-{8E172C74-8E7C-4170-96BA-CBAD3573A9CC}" dt="2021-12-10T03:45:04.212" v="749" actId="20577"/>
        <pc:sldMkLst>
          <pc:docMk/>
          <pc:sldMk cId="2083570015" sldId="294"/>
        </pc:sldMkLst>
        <pc:spChg chg="mod">
          <ac:chgData name="Konda, Pranavi" userId="S::pkonda1@ilstu.edu::1553727e-a052-4bbe-b3e2-5dfcf8d12be4" providerId="AD" clId="Web-{8E172C74-8E7C-4170-96BA-CBAD3573A9CC}" dt="2021-12-10T03:45:04.212" v="749" actId="20577"/>
          <ac:spMkLst>
            <pc:docMk/>
            <pc:sldMk cId="2083570015" sldId="294"/>
            <ac:spMk id="4" creationId="{22B817F5-DC3E-4895-A941-D56A3E8DBF0F}"/>
          </ac:spMkLst>
        </pc:spChg>
      </pc:sldChg>
      <pc:sldChg chg="modSp">
        <pc:chgData name="Konda, Pranavi" userId="S::pkonda1@ilstu.edu::1553727e-a052-4bbe-b3e2-5dfcf8d12be4" providerId="AD" clId="Web-{8E172C74-8E7C-4170-96BA-CBAD3573A9CC}" dt="2021-12-10T03:20:39.286" v="173" actId="14100"/>
        <pc:sldMkLst>
          <pc:docMk/>
          <pc:sldMk cId="4034258956" sldId="295"/>
        </pc:sldMkLst>
        <pc:spChg chg="mod">
          <ac:chgData name="Konda, Pranavi" userId="S::pkonda1@ilstu.edu::1553727e-a052-4bbe-b3e2-5dfcf8d12be4" providerId="AD" clId="Web-{8E172C74-8E7C-4170-96BA-CBAD3573A9CC}" dt="2021-12-10T03:20:39.286" v="173" actId="14100"/>
          <ac:spMkLst>
            <pc:docMk/>
            <pc:sldMk cId="4034258956" sldId="295"/>
            <ac:spMk id="4" creationId="{EC6DAAE4-646F-4274-8DD3-A703E00411C4}"/>
          </ac:spMkLst>
        </pc:spChg>
      </pc:sldChg>
      <pc:sldChg chg="modSp">
        <pc:chgData name="Konda, Pranavi" userId="S::pkonda1@ilstu.edu::1553727e-a052-4bbe-b3e2-5dfcf8d12be4" providerId="AD" clId="Web-{8E172C74-8E7C-4170-96BA-CBAD3573A9CC}" dt="2021-12-10T03:11:14.956" v="51" actId="14100"/>
        <pc:sldMkLst>
          <pc:docMk/>
          <pc:sldMk cId="3268774642" sldId="297"/>
        </pc:sldMkLst>
        <pc:spChg chg="mod">
          <ac:chgData name="Konda, Pranavi" userId="S::pkonda1@ilstu.edu::1553727e-a052-4bbe-b3e2-5dfcf8d12be4" providerId="AD" clId="Web-{8E172C74-8E7C-4170-96BA-CBAD3573A9CC}" dt="2021-12-10T03:11:14.956" v="51" actId="14100"/>
          <ac:spMkLst>
            <pc:docMk/>
            <pc:sldMk cId="3268774642" sldId="297"/>
            <ac:spMk id="3" creationId="{011F5996-8D7B-4021-9F0F-174CC8683F08}"/>
          </ac:spMkLst>
        </pc:spChg>
      </pc:sldChg>
      <pc:sldChg chg="modSp">
        <pc:chgData name="Konda, Pranavi" userId="S::pkonda1@ilstu.edu::1553727e-a052-4bbe-b3e2-5dfcf8d12be4" providerId="AD" clId="Web-{8E172C74-8E7C-4170-96BA-CBAD3573A9CC}" dt="2021-12-10T03:46:34.212" v="766"/>
        <pc:sldMkLst>
          <pc:docMk/>
          <pc:sldMk cId="631170169" sldId="298"/>
        </pc:sldMkLst>
        <pc:spChg chg="mod">
          <ac:chgData name="Konda, Pranavi" userId="S::pkonda1@ilstu.edu::1553727e-a052-4bbe-b3e2-5dfcf8d12be4" providerId="AD" clId="Web-{8E172C74-8E7C-4170-96BA-CBAD3573A9CC}" dt="2021-12-10T03:45:36.759" v="756" actId="14100"/>
          <ac:spMkLst>
            <pc:docMk/>
            <pc:sldMk cId="631170169" sldId="298"/>
            <ac:spMk id="3" creationId="{AE2855CE-5793-42E6-9284-B4F92201C9E7}"/>
          </ac:spMkLst>
        </pc:spChg>
        <pc:graphicFrameChg chg="mod modGraphic">
          <ac:chgData name="Konda, Pranavi" userId="S::pkonda1@ilstu.edu::1553727e-a052-4bbe-b3e2-5dfcf8d12be4" providerId="AD" clId="Web-{8E172C74-8E7C-4170-96BA-CBAD3573A9CC}" dt="2021-12-10T03:46:34.212" v="766"/>
          <ac:graphicFrameMkLst>
            <pc:docMk/>
            <pc:sldMk cId="631170169" sldId="298"/>
            <ac:graphicFrameMk id="5" creationId="{6793EF02-4588-4342-BEC4-DC04C9E2B966}"/>
          </ac:graphicFrameMkLst>
        </pc:graphicFrameChg>
      </pc:sldChg>
      <pc:sldChg chg="modSp">
        <pc:chgData name="Konda, Pranavi" userId="S::pkonda1@ilstu.edu::1553727e-a052-4bbe-b3e2-5dfcf8d12be4" providerId="AD" clId="Web-{8E172C74-8E7C-4170-96BA-CBAD3573A9CC}" dt="2021-12-10T03:47:07.790" v="774"/>
        <pc:sldMkLst>
          <pc:docMk/>
          <pc:sldMk cId="1405252855" sldId="299"/>
        </pc:sldMkLst>
        <pc:spChg chg="mod">
          <ac:chgData name="Konda, Pranavi" userId="S::pkonda1@ilstu.edu::1553727e-a052-4bbe-b3e2-5dfcf8d12be4" providerId="AD" clId="Web-{8E172C74-8E7C-4170-96BA-CBAD3573A9CC}" dt="2021-12-10T03:24:34.552" v="358" actId="20577"/>
          <ac:spMkLst>
            <pc:docMk/>
            <pc:sldMk cId="1405252855" sldId="299"/>
            <ac:spMk id="3" creationId="{AE2855CE-5793-42E6-9284-B4F92201C9E7}"/>
          </ac:spMkLst>
        </pc:spChg>
        <pc:graphicFrameChg chg="mod modGraphic">
          <ac:chgData name="Konda, Pranavi" userId="S::pkonda1@ilstu.edu::1553727e-a052-4bbe-b3e2-5dfcf8d12be4" providerId="AD" clId="Web-{8E172C74-8E7C-4170-96BA-CBAD3573A9CC}" dt="2021-12-10T03:47:07.790" v="774"/>
          <ac:graphicFrameMkLst>
            <pc:docMk/>
            <pc:sldMk cId="1405252855" sldId="299"/>
            <ac:graphicFrameMk id="6" creationId="{71972D56-C646-4B2A-8C0D-78BF71EC3301}"/>
          </ac:graphicFrameMkLst>
        </pc:graphicFrameChg>
      </pc:sldChg>
      <pc:sldChg chg="modSp">
        <pc:chgData name="Konda, Pranavi" userId="S::pkonda1@ilstu.edu::1553727e-a052-4bbe-b3e2-5dfcf8d12be4" providerId="AD" clId="Web-{8E172C74-8E7C-4170-96BA-CBAD3573A9CC}" dt="2021-12-10T03:46:07.446" v="759" actId="1076"/>
        <pc:sldMkLst>
          <pc:docMk/>
          <pc:sldMk cId="482467240" sldId="300"/>
        </pc:sldMkLst>
        <pc:spChg chg="mod">
          <ac:chgData name="Konda, Pranavi" userId="S::pkonda1@ilstu.edu::1553727e-a052-4bbe-b3e2-5dfcf8d12be4" providerId="AD" clId="Web-{8E172C74-8E7C-4170-96BA-CBAD3573A9CC}" dt="2021-12-10T03:28:34.209" v="470" actId="14100"/>
          <ac:spMkLst>
            <pc:docMk/>
            <pc:sldMk cId="482467240" sldId="300"/>
            <ac:spMk id="3" creationId="{AE2855CE-5793-42E6-9284-B4F92201C9E7}"/>
          </ac:spMkLst>
        </pc:spChg>
        <pc:spChg chg="mod">
          <ac:chgData name="Konda, Pranavi" userId="S::pkonda1@ilstu.edu::1553727e-a052-4bbe-b3e2-5dfcf8d12be4" providerId="AD" clId="Web-{8E172C74-8E7C-4170-96BA-CBAD3573A9CC}" dt="2021-12-10T03:46:07.446" v="759" actId="1076"/>
          <ac:spMkLst>
            <pc:docMk/>
            <pc:sldMk cId="482467240" sldId="300"/>
            <ac:spMk id="4" creationId="{E4C1B80B-6502-49BC-9A6D-78728A84100E}"/>
          </ac:spMkLst>
        </pc:spChg>
      </pc:sldChg>
      <pc:sldChg chg="modSp">
        <pc:chgData name="Konda, Pranavi" userId="S::pkonda1@ilstu.edu::1553727e-a052-4bbe-b3e2-5dfcf8d12be4" providerId="AD" clId="Web-{8E172C74-8E7C-4170-96BA-CBAD3573A9CC}" dt="2021-12-10T03:28:47.787" v="512"/>
        <pc:sldMkLst>
          <pc:docMk/>
          <pc:sldMk cId="1579296914" sldId="301"/>
        </pc:sldMkLst>
        <pc:spChg chg="mod">
          <ac:chgData name="Konda, Pranavi" userId="S::pkonda1@ilstu.edu::1553727e-a052-4bbe-b3e2-5dfcf8d12be4" providerId="AD" clId="Web-{8E172C74-8E7C-4170-96BA-CBAD3573A9CC}" dt="2021-12-10T03:25:59.068" v="422" actId="20577"/>
          <ac:spMkLst>
            <pc:docMk/>
            <pc:sldMk cId="1579296914" sldId="301"/>
            <ac:spMk id="3" creationId="{AE2855CE-5793-42E6-9284-B4F92201C9E7}"/>
          </ac:spMkLst>
        </pc:spChg>
        <pc:graphicFrameChg chg="mod modGraphic">
          <ac:chgData name="Konda, Pranavi" userId="S::pkonda1@ilstu.edu::1553727e-a052-4bbe-b3e2-5dfcf8d12be4" providerId="AD" clId="Web-{8E172C74-8E7C-4170-96BA-CBAD3573A9CC}" dt="2021-12-10T03:28:47.787" v="512"/>
          <ac:graphicFrameMkLst>
            <pc:docMk/>
            <pc:sldMk cId="1579296914" sldId="301"/>
            <ac:graphicFrameMk id="6" creationId="{3287E94F-09B9-40D2-A4D6-4D45498924F2}"/>
          </ac:graphicFrameMkLst>
        </pc:graphicFrameChg>
      </pc:sldChg>
      <pc:sldChg chg="modSp add replId">
        <pc:chgData name="Konda, Pranavi" userId="S::pkonda1@ilstu.edu::1553727e-a052-4bbe-b3e2-5dfcf8d12be4" providerId="AD" clId="Web-{8E172C74-8E7C-4170-96BA-CBAD3573A9CC}" dt="2021-12-10T03:36:00.007" v="703" actId="20577"/>
        <pc:sldMkLst>
          <pc:docMk/>
          <pc:sldMk cId="1469356613" sldId="302"/>
        </pc:sldMkLst>
        <pc:spChg chg="mod">
          <ac:chgData name="Konda, Pranavi" userId="S::pkonda1@ilstu.edu::1553727e-a052-4bbe-b3e2-5dfcf8d12be4" providerId="AD" clId="Web-{8E172C74-8E7C-4170-96BA-CBAD3573A9CC}" dt="2021-12-10T03:15:42.816" v="112" actId="20577"/>
          <ac:spMkLst>
            <pc:docMk/>
            <pc:sldMk cId="1469356613" sldId="302"/>
            <ac:spMk id="2" creationId="{C3572C5C-5858-4A7A-9952-054B1766009D}"/>
          </ac:spMkLst>
        </pc:spChg>
        <pc:spChg chg="mod">
          <ac:chgData name="Konda, Pranavi" userId="S::pkonda1@ilstu.edu::1553727e-a052-4bbe-b3e2-5dfcf8d12be4" providerId="AD" clId="Web-{8E172C74-8E7C-4170-96BA-CBAD3573A9CC}" dt="2021-12-10T03:36:00.007" v="703" actId="20577"/>
          <ac:spMkLst>
            <pc:docMk/>
            <pc:sldMk cId="1469356613" sldId="302"/>
            <ac:spMk id="3" creationId="{9D2C4EC8-D527-4813-BDB7-CF8F36E373B3}"/>
          </ac:spMkLst>
        </pc:spChg>
      </pc:sldChg>
      <pc:sldChg chg="new del">
        <pc:chgData name="Konda, Pranavi" userId="S::pkonda1@ilstu.edu::1553727e-a052-4bbe-b3e2-5dfcf8d12be4" providerId="AD" clId="Web-{8E172C74-8E7C-4170-96BA-CBAD3573A9CC}" dt="2021-12-10T03:15:34.269" v="106"/>
        <pc:sldMkLst>
          <pc:docMk/>
          <pc:sldMk cId="4106057729" sldId="302"/>
        </pc:sldMkLst>
      </pc:sldChg>
    </pc:docChg>
  </pc:docChgLst>
  <pc:docChgLst>
    <pc:chgData name="Kona, Anitha" userId="S::akona@ilstu.edu::b6183e80-cfb0-479e-b502-a1f0f5a4c237" providerId="AD" clId="Web-{6B678B81-9108-4CE5-B173-26A37F314DB7}"/>
    <pc:docChg chg="modSld">
      <pc:chgData name="Kona, Anitha" userId="S::akona@ilstu.edu::b6183e80-cfb0-479e-b502-a1f0f5a4c237" providerId="AD" clId="Web-{6B678B81-9108-4CE5-B173-26A37F314DB7}" dt="2021-12-10T03:14:03.758" v="52"/>
      <pc:docMkLst>
        <pc:docMk/>
      </pc:docMkLst>
      <pc:sldChg chg="modSp">
        <pc:chgData name="Kona, Anitha" userId="S::akona@ilstu.edu::b6183e80-cfb0-479e-b502-a1f0f5a4c237" providerId="AD" clId="Web-{6B678B81-9108-4CE5-B173-26A37F314DB7}" dt="2021-12-10T03:11:00.195" v="1" actId="20577"/>
        <pc:sldMkLst>
          <pc:docMk/>
          <pc:sldMk cId="109857222" sldId="256"/>
        </pc:sldMkLst>
        <pc:spChg chg="mod">
          <ac:chgData name="Kona, Anitha" userId="S::akona@ilstu.edu::b6183e80-cfb0-479e-b502-a1f0f5a4c237" providerId="AD" clId="Web-{6B678B81-9108-4CE5-B173-26A37F314DB7}" dt="2021-12-10T03:11:00.195" v="1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modSp">
        <pc:chgData name="Kona, Anitha" userId="S::akona@ilstu.edu::b6183e80-cfb0-479e-b502-a1f0f5a4c237" providerId="AD" clId="Web-{6B678B81-9108-4CE5-B173-26A37F314DB7}" dt="2021-12-10T03:13:28.805" v="43" actId="20577"/>
        <pc:sldMkLst>
          <pc:docMk/>
          <pc:sldMk cId="3513016841" sldId="266"/>
        </pc:sldMkLst>
        <pc:spChg chg="mod">
          <ac:chgData name="Kona, Anitha" userId="S::akona@ilstu.edu::b6183e80-cfb0-479e-b502-a1f0f5a4c237" providerId="AD" clId="Web-{6B678B81-9108-4CE5-B173-26A37F314DB7}" dt="2021-12-10T03:13:28.805" v="43" actId="20577"/>
          <ac:spMkLst>
            <pc:docMk/>
            <pc:sldMk cId="3513016841" sldId="266"/>
            <ac:spMk id="2" creationId="{C3572C5C-5858-4A7A-9952-054B1766009D}"/>
          </ac:spMkLst>
        </pc:spChg>
      </pc:sldChg>
      <pc:sldChg chg="modSp">
        <pc:chgData name="Kona, Anitha" userId="S::akona@ilstu.edu::b6183e80-cfb0-479e-b502-a1f0f5a4c237" providerId="AD" clId="Web-{6B678B81-9108-4CE5-B173-26A37F314DB7}" dt="2021-12-10T03:14:03.758" v="52"/>
        <pc:sldMkLst>
          <pc:docMk/>
          <pc:sldMk cId="3905538575" sldId="283"/>
        </pc:sldMkLst>
        <pc:spChg chg="mod">
          <ac:chgData name="Kona, Anitha" userId="S::akona@ilstu.edu::b6183e80-cfb0-479e-b502-a1f0f5a4c237" providerId="AD" clId="Web-{6B678B81-9108-4CE5-B173-26A37F314DB7}" dt="2021-12-10T03:13:40.586" v="44" actId="20577"/>
          <ac:spMkLst>
            <pc:docMk/>
            <pc:sldMk cId="3905538575" sldId="283"/>
            <ac:spMk id="2" creationId="{C3572C5C-5858-4A7A-9952-054B1766009D}"/>
          </ac:spMkLst>
        </pc:spChg>
        <pc:graphicFrameChg chg="mod modGraphic">
          <ac:chgData name="Kona, Anitha" userId="S::akona@ilstu.edu::b6183e80-cfb0-479e-b502-a1f0f5a4c237" providerId="AD" clId="Web-{6B678B81-9108-4CE5-B173-26A37F314DB7}" dt="2021-12-10T03:14:03.758" v="52"/>
          <ac:graphicFrameMkLst>
            <pc:docMk/>
            <pc:sldMk cId="3905538575" sldId="283"/>
            <ac:graphicFrameMk id="7" creationId="{E270796A-215F-4EC6-A242-643EF091CAA1}"/>
          </ac:graphicFrameMkLst>
        </pc:graphicFrameChg>
      </pc:sldChg>
    </pc:docChg>
  </pc:docChgLst>
  <pc:docChgLst>
    <pc:chgData name="Freburg, Daniel" userId="S::djfrebu@ilstu.edu::3e4de2dd-c438-4e92-a8e7-c5110dc1a99a" providerId="AD" clId="Web-{91AA7C33-CDE1-DE1B-70D5-6E2D025C129A}"/>
    <pc:docChg chg="modSld">
      <pc:chgData name="Freburg, Daniel" userId="S::djfrebu@ilstu.edu::3e4de2dd-c438-4e92-a8e7-c5110dc1a99a" providerId="AD" clId="Web-{91AA7C33-CDE1-DE1B-70D5-6E2D025C129A}" dt="2021-12-08T03:20:36.940" v="295" actId="20577"/>
      <pc:docMkLst>
        <pc:docMk/>
      </pc:docMkLst>
      <pc:sldChg chg="addSp modSp">
        <pc:chgData name="Freburg, Daniel" userId="S::djfrebu@ilstu.edu::3e4de2dd-c438-4e92-a8e7-c5110dc1a99a" providerId="AD" clId="Web-{91AA7C33-CDE1-DE1B-70D5-6E2D025C129A}" dt="2021-12-08T02:50:04.893" v="212"/>
        <pc:sldMkLst>
          <pc:docMk/>
          <pc:sldMk cId="3672159962" sldId="258"/>
        </pc:sldMkLst>
        <pc:spChg chg="add">
          <ac:chgData name="Freburg, Daniel" userId="S::djfrebu@ilstu.edu::3e4de2dd-c438-4e92-a8e7-c5110dc1a99a" providerId="AD" clId="Web-{91AA7C33-CDE1-DE1B-70D5-6E2D025C129A}" dt="2021-12-08T02:48:49.830" v="205"/>
          <ac:spMkLst>
            <pc:docMk/>
            <pc:sldMk cId="3672159962" sldId="258"/>
            <ac:spMk id="3" creationId="{29A4D77C-DE88-4FA8-B1B8-BFD3E7F32EBC}"/>
          </ac:spMkLst>
        </pc:spChg>
        <pc:graphicFrameChg chg="add mod modGraphic">
          <ac:chgData name="Freburg, Daniel" userId="S::djfrebu@ilstu.edu::3e4de2dd-c438-4e92-a8e7-c5110dc1a99a" providerId="AD" clId="Web-{91AA7C33-CDE1-DE1B-70D5-6E2D025C129A}" dt="2021-12-08T02:50:04.893" v="212"/>
          <ac:graphicFrameMkLst>
            <pc:docMk/>
            <pc:sldMk cId="3672159962" sldId="258"/>
            <ac:graphicFrameMk id="5" creationId="{859C7412-0516-4F4C-8636-1AF683A44451}"/>
          </ac:graphicFrameMkLst>
        </pc:graphicFrameChg>
      </pc:sldChg>
      <pc:sldChg chg="addSp modSp">
        <pc:chgData name="Freburg, Daniel" userId="S::djfrebu@ilstu.edu::3e4de2dd-c438-4e92-a8e7-c5110dc1a99a" providerId="AD" clId="Web-{91AA7C33-CDE1-DE1B-70D5-6E2D025C129A}" dt="2021-12-08T03:16:15.956" v="260" actId="1076"/>
        <pc:sldMkLst>
          <pc:docMk/>
          <pc:sldMk cId="3513016841" sldId="266"/>
        </pc:sldMkLst>
        <pc:spChg chg="mod">
          <ac:chgData name="Freburg, Daniel" userId="S::djfrebu@ilstu.edu::3e4de2dd-c438-4e92-a8e7-c5110dc1a99a" providerId="AD" clId="Web-{91AA7C33-CDE1-DE1B-70D5-6E2D025C129A}" dt="2021-12-08T03:16:01.097" v="259" actId="20577"/>
          <ac:spMkLst>
            <pc:docMk/>
            <pc:sldMk cId="3513016841" sldId="266"/>
            <ac:spMk id="2" creationId="{C3572C5C-5858-4A7A-9952-054B1766009D}"/>
          </ac:spMkLst>
        </pc:spChg>
        <pc:graphicFrameChg chg="add mod modGraphic">
          <ac:chgData name="Freburg, Daniel" userId="S::djfrebu@ilstu.edu::3e4de2dd-c438-4e92-a8e7-c5110dc1a99a" providerId="AD" clId="Web-{91AA7C33-CDE1-DE1B-70D5-6E2D025C129A}" dt="2021-12-08T03:16:15.956" v="260" actId="1076"/>
          <ac:graphicFrameMkLst>
            <pc:docMk/>
            <pc:sldMk cId="3513016841" sldId="266"/>
            <ac:graphicFrameMk id="4" creationId="{21AF7F99-46DC-43C5-87E9-283E9FB82E10}"/>
          </ac:graphicFrameMkLst>
        </pc:graphicFrameChg>
      </pc:sldChg>
      <pc:sldChg chg="addSp delSp modSp">
        <pc:chgData name="Freburg, Daniel" userId="S::djfrebu@ilstu.edu::3e4de2dd-c438-4e92-a8e7-c5110dc1a99a" providerId="AD" clId="Web-{91AA7C33-CDE1-DE1B-70D5-6E2D025C129A}" dt="2021-12-08T03:09:53.801" v="226" actId="1076"/>
        <pc:sldMkLst>
          <pc:docMk/>
          <pc:sldMk cId="3905538575" sldId="283"/>
        </pc:sldMkLst>
        <pc:spChg chg="add">
          <ac:chgData name="Freburg, Daniel" userId="S::djfrebu@ilstu.edu::3e4de2dd-c438-4e92-a8e7-c5110dc1a99a" providerId="AD" clId="Web-{91AA7C33-CDE1-DE1B-70D5-6E2D025C129A}" dt="2021-12-08T02:51:13.736" v="216"/>
          <ac:spMkLst>
            <pc:docMk/>
            <pc:sldMk cId="3905538575" sldId="283"/>
            <ac:spMk id="3" creationId="{2E9EAFD8-8D02-4E93-94F4-F012EC7937F3}"/>
          </ac:spMkLst>
        </pc:spChg>
        <pc:graphicFrameChg chg="add del mod">
          <ac:chgData name="Freburg, Daniel" userId="S::djfrebu@ilstu.edu::3e4de2dd-c438-4e92-a8e7-c5110dc1a99a" providerId="AD" clId="Web-{91AA7C33-CDE1-DE1B-70D5-6E2D025C129A}" dt="2021-12-08T02:51:28.315" v="218"/>
          <ac:graphicFrameMkLst>
            <pc:docMk/>
            <pc:sldMk cId="3905538575" sldId="283"/>
            <ac:graphicFrameMk id="5" creationId="{D1A9850E-7E3D-49E4-B54B-B1EC6BC30499}"/>
          </ac:graphicFrameMkLst>
        </pc:graphicFrameChg>
        <pc:graphicFrameChg chg="add mod modGraphic">
          <ac:chgData name="Freburg, Daniel" userId="S::djfrebu@ilstu.edu::3e4de2dd-c438-4e92-a8e7-c5110dc1a99a" providerId="AD" clId="Web-{91AA7C33-CDE1-DE1B-70D5-6E2D025C129A}" dt="2021-12-08T03:09:53.801" v="226" actId="1076"/>
          <ac:graphicFrameMkLst>
            <pc:docMk/>
            <pc:sldMk cId="3905538575" sldId="283"/>
            <ac:graphicFrameMk id="7" creationId="{E270796A-215F-4EC6-A242-643EF091CAA1}"/>
          </ac:graphicFrameMkLst>
        </pc:graphicFrameChg>
      </pc:sldChg>
      <pc:sldChg chg="addSp modSp">
        <pc:chgData name="Freburg, Daniel" userId="S::djfrebu@ilstu.edu::3e4de2dd-c438-4e92-a8e7-c5110dc1a99a" providerId="AD" clId="Web-{91AA7C33-CDE1-DE1B-70D5-6E2D025C129A}" dt="2021-12-08T03:20:36.940" v="295" actId="20577"/>
        <pc:sldMkLst>
          <pc:docMk/>
          <pc:sldMk cId="391056009" sldId="284"/>
        </pc:sldMkLst>
        <pc:spChg chg="mod">
          <ac:chgData name="Freburg, Daniel" userId="S::djfrebu@ilstu.edu::3e4de2dd-c438-4e92-a8e7-c5110dc1a99a" providerId="AD" clId="Web-{91AA7C33-CDE1-DE1B-70D5-6E2D025C129A}" dt="2021-12-08T03:19:21.190" v="281" actId="20577"/>
          <ac:spMkLst>
            <pc:docMk/>
            <pc:sldMk cId="391056009" sldId="284"/>
            <ac:spMk id="2" creationId="{C3572C5C-5858-4A7A-9952-054B1766009D}"/>
          </ac:spMkLst>
        </pc:spChg>
        <pc:spChg chg="add mod">
          <ac:chgData name="Freburg, Daniel" userId="S::djfrebu@ilstu.edu::3e4de2dd-c438-4e92-a8e7-c5110dc1a99a" providerId="AD" clId="Web-{91AA7C33-CDE1-DE1B-70D5-6E2D025C129A}" dt="2021-12-08T03:20:36.940" v="295" actId="20577"/>
          <ac:spMkLst>
            <pc:docMk/>
            <pc:sldMk cId="391056009" sldId="284"/>
            <ac:spMk id="3" creationId="{9D2C4EC8-D527-4813-BDB7-CF8F36E373B3}"/>
          </ac:spMkLst>
        </pc:spChg>
      </pc:sldChg>
      <pc:sldChg chg="addSp modSp">
        <pc:chgData name="Freburg, Daniel" userId="S::djfrebu@ilstu.edu::3e4de2dd-c438-4e92-a8e7-c5110dc1a99a" providerId="AD" clId="Web-{91AA7C33-CDE1-DE1B-70D5-6E2D025C129A}" dt="2021-12-08T02:46:56.971" v="204" actId="20577"/>
        <pc:sldMkLst>
          <pc:docMk/>
          <pc:sldMk cId="3788309161" sldId="292"/>
        </pc:sldMkLst>
        <pc:spChg chg="mod">
          <ac:chgData name="Freburg, Daniel" userId="S::djfrebu@ilstu.edu::3e4de2dd-c438-4e92-a8e7-c5110dc1a99a" providerId="AD" clId="Web-{91AA7C33-CDE1-DE1B-70D5-6E2D025C129A}" dt="2021-12-08T02:34:57.282" v="3" actId="20577"/>
          <ac:spMkLst>
            <pc:docMk/>
            <pc:sldMk cId="3788309161" sldId="292"/>
            <ac:spMk id="3" creationId="{AE2855CE-5793-42E6-9284-B4F92201C9E7}"/>
          </ac:spMkLst>
        </pc:spChg>
        <pc:spChg chg="add mod">
          <ac:chgData name="Freburg, Daniel" userId="S::djfrebu@ilstu.edu::3e4de2dd-c438-4e92-a8e7-c5110dc1a99a" providerId="AD" clId="Web-{91AA7C33-CDE1-DE1B-70D5-6E2D025C129A}" dt="2021-12-08T02:46:56.971" v="204" actId="20577"/>
          <ac:spMkLst>
            <pc:docMk/>
            <pc:sldMk cId="3788309161" sldId="292"/>
            <ac:spMk id="4" creationId="{5FD59B1F-6BA5-4A8E-8161-639D95030D44}"/>
          </ac:spMkLst>
        </pc:spChg>
      </pc:sldChg>
    </pc:docChg>
  </pc:docChgLst>
  <pc:docChgLst>
    <pc:chgData name="Freburg, Daniel" userId="S::djfrebu@ilstu.edu::3e4de2dd-c438-4e92-a8e7-c5110dc1a99a" providerId="AD" clId="Web-{591AC104-4C81-4559-86AF-6FEDE5B84554}"/>
    <pc:docChg chg="addSld delSld modSld">
      <pc:chgData name="Freburg, Daniel" userId="S::djfrebu@ilstu.edu::3e4de2dd-c438-4e92-a8e7-c5110dc1a99a" providerId="AD" clId="Web-{591AC104-4C81-4559-86AF-6FEDE5B84554}" dt="2021-12-10T01:03:03.699" v="623" actId="20577"/>
      <pc:docMkLst>
        <pc:docMk/>
      </pc:docMkLst>
      <pc:sldChg chg="modSp">
        <pc:chgData name="Freburg, Daniel" userId="S::djfrebu@ilstu.edu::3e4de2dd-c438-4e92-a8e7-c5110dc1a99a" providerId="AD" clId="Web-{591AC104-4C81-4559-86AF-6FEDE5B84554}" dt="2021-12-10T00:44:33.632" v="560"/>
        <pc:sldMkLst>
          <pc:docMk/>
          <pc:sldMk cId="3672159962" sldId="258"/>
        </pc:sldMkLst>
        <pc:graphicFrameChg chg="mod modGraphic">
          <ac:chgData name="Freburg, Daniel" userId="S::djfrebu@ilstu.edu::3e4de2dd-c438-4e92-a8e7-c5110dc1a99a" providerId="AD" clId="Web-{591AC104-4C81-4559-86AF-6FEDE5B84554}" dt="2021-12-10T00:44:33.632" v="560"/>
          <ac:graphicFrameMkLst>
            <pc:docMk/>
            <pc:sldMk cId="3672159962" sldId="258"/>
            <ac:graphicFrameMk id="5" creationId="{859C7412-0516-4F4C-8636-1AF683A44451}"/>
          </ac:graphicFrameMkLst>
        </pc:graphicFrameChg>
      </pc:sldChg>
      <pc:sldChg chg="modSp">
        <pc:chgData name="Freburg, Daniel" userId="S::djfrebu@ilstu.edu::3e4de2dd-c438-4e92-a8e7-c5110dc1a99a" providerId="AD" clId="Web-{591AC104-4C81-4559-86AF-6FEDE5B84554}" dt="2021-12-10T00:42:52.819" v="545" actId="1076"/>
        <pc:sldMkLst>
          <pc:docMk/>
          <pc:sldMk cId="1297931983" sldId="260"/>
        </pc:sldMkLst>
        <pc:graphicFrameChg chg="mod modGraphic">
          <ac:chgData name="Freburg, Daniel" userId="S::djfrebu@ilstu.edu::3e4de2dd-c438-4e92-a8e7-c5110dc1a99a" providerId="AD" clId="Web-{591AC104-4C81-4559-86AF-6FEDE5B84554}" dt="2021-12-10T00:42:52.819" v="545" actId="1076"/>
          <ac:graphicFrameMkLst>
            <pc:docMk/>
            <pc:sldMk cId="1297931983" sldId="260"/>
            <ac:graphicFrameMk id="6" creationId="{23C2E02B-07DA-4E09-9C39-89F7C563CE41}"/>
          </ac:graphicFrameMkLst>
        </pc:graphicFrameChg>
      </pc:sldChg>
      <pc:sldChg chg="modSp">
        <pc:chgData name="Freburg, Daniel" userId="S::djfrebu@ilstu.edu::3e4de2dd-c438-4e92-a8e7-c5110dc1a99a" providerId="AD" clId="Web-{591AC104-4C81-4559-86AF-6FEDE5B84554}" dt="2021-12-10T00:41:32.678" v="526"/>
        <pc:sldMkLst>
          <pc:docMk/>
          <pc:sldMk cId="285023140" sldId="263"/>
        </pc:sldMkLst>
        <pc:graphicFrameChg chg="mod modGraphic">
          <ac:chgData name="Freburg, Daniel" userId="S::djfrebu@ilstu.edu::3e4de2dd-c438-4e92-a8e7-c5110dc1a99a" providerId="AD" clId="Web-{591AC104-4C81-4559-86AF-6FEDE5B84554}" dt="2021-12-10T00:41:32.678" v="526"/>
          <ac:graphicFrameMkLst>
            <pc:docMk/>
            <pc:sldMk cId="285023140" sldId="263"/>
            <ac:graphicFrameMk id="4" creationId="{99CAC9C2-88CC-4E78-ADAD-864DAB089458}"/>
          </ac:graphicFrameMkLst>
        </pc:graphicFrameChg>
      </pc:sldChg>
      <pc:sldChg chg="modSp">
        <pc:chgData name="Freburg, Daniel" userId="S::djfrebu@ilstu.edu::3e4de2dd-c438-4e92-a8e7-c5110dc1a99a" providerId="AD" clId="Web-{591AC104-4C81-4559-86AF-6FEDE5B84554}" dt="2021-12-10T00:45:21.710" v="574"/>
        <pc:sldMkLst>
          <pc:docMk/>
          <pc:sldMk cId="3513016841" sldId="266"/>
        </pc:sldMkLst>
        <pc:graphicFrameChg chg="mod modGraphic">
          <ac:chgData name="Freburg, Daniel" userId="S::djfrebu@ilstu.edu::3e4de2dd-c438-4e92-a8e7-c5110dc1a99a" providerId="AD" clId="Web-{591AC104-4C81-4559-86AF-6FEDE5B84554}" dt="2021-12-10T00:45:21.710" v="574"/>
          <ac:graphicFrameMkLst>
            <pc:docMk/>
            <pc:sldMk cId="3513016841" sldId="266"/>
            <ac:graphicFrameMk id="4" creationId="{21AF7F99-46DC-43C5-87E9-283E9FB82E10}"/>
          </ac:graphicFrameMkLst>
        </pc:graphicFrameChg>
      </pc:sldChg>
      <pc:sldChg chg="modSp">
        <pc:chgData name="Freburg, Daniel" userId="S::djfrebu@ilstu.edu::3e4de2dd-c438-4e92-a8e7-c5110dc1a99a" providerId="AD" clId="Web-{591AC104-4C81-4559-86AF-6FEDE5B84554}" dt="2021-12-10T00:45:47.601" v="575" actId="1076"/>
        <pc:sldMkLst>
          <pc:docMk/>
          <pc:sldMk cId="3905538575" sldId="283"/>
        </pc:sldMkLst>
        <pc:graphicFrameChg chg="mod modGraphic">
          <ac:chgData name="Freburg, Daniel" userId="S::djfrebu@ilstu.edu::3e4de2dd-c438-4e92-a8e7-c5110dc1a99a" providerId="AD" clId="Web-{591AC104-4C81-4559-86AF-6FEDE5B84554}" dt="2021-12-10T00:45:47.601" v="575" actId="1076"/>
          <ac:graphicFrameMkLst>
            <pc:docMk/>
            <pc:sldMk cId="3905538575" sldId="283"/>
            <ac:graphicFrameMk id="7" creationId="{E270796A-215F-4EC6-A242-643EF091CAA1}"/>
          </ac:graphicFrameMkLst>
        </pc:graphicFrameChg>
      </pc:sldChg>
      <pc:sldChg chg="modSp">
        <pc:chgData name="Freburg, Daniel" userId="S::djfrebu@ilstu.edu::3e4de2dd-c438-4e92-a8e7-c5110dc1a99a" providerId="AD" clId="Web-{591AC104-4C81-4559-86AF-6FEDE5B84554}" dt="2021-12-10T00:46:15.038" v="577" actId="20577"/>
        <pc:sldMkLst>
          <pc:docMk/>
          <pc:sldMk cId="391056009" sldId="284"/>
        </pc:sldMkLst>
        <pc:spChg chg="mod">
          <ac:chgData name="Freburg, Daniel" userId="S::djfrebu@ilstu.edu::3e4de2dd-c438-4e92-a8e7-c5110dc1a99a" providerId="AD" clId="Web-{591AC104-4C81-4559-86AF-6FEDE5B84554}" dt="2021-12-10T00:46:15.038" v="577" actId="20577"/>
          <ac:spMkLst>
            <pc:docMk/>
            <pc:sldMk cId="391056009" sldId="284"/>
            <ac:spMk id="3" creationId="{9D2C4EC8-D527-4813-BDB7-CF8F36E373B3}"/>
          </ac:spMkLst>
        </pc:spChg>
      </pc:sldChg>
      <pc:sldChg chg="addSp delSp modSp">
        <pc:chgData name="Freburg, Daniel" userId="S::djfrebu@ilstu.edu::3e4de2dd-c438-4e92-a8e7-c5110dc1a99a" providerId="AD" clId="Web-{591AC104-4C81-4559-86AF-6FEDE5B84554}" dt="2021-12-10T00:47:10.804" v="579" actId="20577"/>
        <pc:sldMkLst>
          <pc:docMk/>
          <pc:sldMk cId="3376931314" sldId="286"/>
        </pc:sldMkLst>
        <pc:spChg chg="mod">
          <ac:chgData name="Freburg, Daniel" userId="S::djfrebu@ilstu.edu::3e4de2dd-c438-4e92-a8e7-c5110dc1a99a" providerId="AD" clId="Web-{591AC104-4C81-4559-86AF-6FEDE5B84554}" dt="2021-12-10T00:02:57.370" v="107" actId="20577"/>
          <ac:spMkLst>
            <pc:docMk/>
            <pc:sldMk cId="3376931314" sldId="286"/>
            <ac:spMk id="2" creationId="{C3572C5C-5858-4A7A-9952-054B1766009D}"/>
          </ac:spMkLst>
        </pc:spChg>
        <pc:spChg chg="add mod">
          <ac:chgData name="Freburg, Daniel" userId="S::djfrebu@ilstu.edu::3e4de2dd-c438-4e92-a8e7-c5110dc1a99a" providerId="AD" clId="Web-{591AC104-4C81-4559-86AF-6FEDE5B84554}" dt="2021-12-10T00:47:10.804" v="579" actId="20577"/>
          <ac:spMkLst>
            <pc:docMk/>
            <pc:sldMk cId="3376931314" sldId="286"/>
            <ac:spMk id="3" creationId="{66242AA3-9D44-4ABD-A83B-6672FF83891A}"/>
          </ac:spMkLst>
        </pc:spChg>
        <pc:spChg chg="add del mod">
          <ac:chgData name="Freburg, Daniel" userId="S::djfrebu@ilstu.edu::3e4de2dd-c438-4e92-a8e7-c5110dc1a99a" providerId="AD" clId="Web-{591AC104-4C81-4559-86AF-6FEDE5B84554}" dt="2021-12-10T00:14:08.936" v="273"/>
          <ac:spMkLst>
            <pc:docMk/>
            <pc:sldMk cId="3376931314" sldId="286"/>
            <ac:spMk id="4" creationId="{D746138B-0364-4939-B9C3-09D2324F7A28}"/>
          </ac:spMkLst>
        </pc:spChg>
      </pc:sldChg>
      <pc:sldChg chg="addSp modSp">
        <pc:chgData name="Freburg, Daniel" userId="S::djfrebu@ilstu.edu::3e4de2dd-c438-4e92-a8e7-c5110dc1a99a" providerId="AD" clId="Web-{591AC104-4C81-4559-86AF-6FEDE5B84554}" dt="2021-12-10T00:58:38.979" v="589" actId="1076"/>
        <pc:sldMkLst>
          <pc:docMk/>
          <pc:sldMk cId="3858257293" sldId="287"/>
        </pc:sldMkLst>
        <pc:spChg chg="mod">
          <ac:chgData name="Freburg, Daniel" userId="S::djfrebu@ilstu.edu::3e4de2dd-c438-4e92-a8e7-c5110dc1a99a" providerId="AD" clId="Web-{591AC104-4C81-4559-86AF-6FEDE5B84554}" dt="2021-12-10T00:21:50.969" v="396" actId="20577"/>
          <ac:spMkLst>
            <pc:docMk/>
            <pc:sldMk cId="3858257293" sldId="287"/>
            <ac:spMk id="3" creationId="{6FD79F4F-48F2-4557-9649-C8CD0F7302A1}"/>
          </ac:spMkLst>
        </pc:spChg>
        <pc:spChg chg="add mod">
          <ac:chgData name="Freburg, Daniel" userId="S::djfrebu@ilstu.edu::3e4de2dd-c438-4e92-a8e7-c5110dc1a99a" providerId="AD" clId="Web-{591AC104-4C81-4559-86AF-6FEDE5B84554}" dt="2021-12-10T00:58:38.979" v="589" actId="1076"/>
          <ac:spMkLst>
            <pc:docMk/>
            <pc:sldMk cId="3858257293" sldId="287"/>
            <ac:spMk id="4" creationId="{288D8327-8EEF-4EDE-A9D0-8519F8E576EB}"/>
          </ac:spMkLst>
        </pc:spChg>
      </pc:sldChg>
      <pc:sldChg chg="addSp modSp">
        <pc:chgData name="Freburg, Daniel" userId="S::djfrebu@ilstu.edu::3e4de2dd-c438-4e92-a8e7-c5110dc1a99a" providerId="AD" clId="Web-{591AC104-4C81-4559-86AF-6FEDE5B84554}" dt="2021-12-10T00:59:58.839" v="594" actId="20577"/>
        <pc:sldMkLst>
          <pc:docMk/>
          <pc:sldMk cId="680764915" sldId="290"/>
        </pc:sldMkLst>
        <pc:spChg chg="mod">
          <ac:chgData name="Freburg, Daniel" userId="S::djfrebu@ilstu.edu::3e4de2dd-c438-4e92-a8e7-c5110dc1a99a" providerId="AD" clId="Web-{591AC104-4C81-4559-86AF-6FEDE5B84554}" dt="2021-12-10T00:24:59.080" v="422" actId="20577"/>
          <ac:spMkLst>
            <pc:docMk/>
            <pc:sldMk cId="680764915" sldId="290"/>
            <ac:spMk id="3" creationId="{AE2855CE-5793-42E6-9284-B4F92201C9E7}"/>
          </ac:spMkLst>
        </pc:spChg>
        <pc:spChg chg="add mod">
          <ac:chgData name="Freburg, Daniel" userId="S::djfrebu@ilstu.edu::3e4de2dd-c438-4e92-a8e7-c5110dc1a99a" providerId="AD" clId="Web-{591AC104-4C81-4559-86AF-6FEDE5B84554}" dt="2021-12-10T00:59:58.839" v="594" actId="20577"/>
          <ac:spMkLst>
            <pc:docMk/>
            <pc:sldMk cId="680764915" sldId="290"/>
            <ac:spMk id="4" creationId="{D745F7BF-E6FA-44AC-8920-504D31840B23}"/>
          </ac:spMkLst>
        </pc:spChg>
      </pc:sldChg>
      <pc:sldChg chg="modSp">
        <pc:chgData name="Freburg, Daniel" userId="S::djfrebu@ilstu.edu::3e4de2dd-c438-4e92-a8e7-c5110dc1a99a" providerId="AD" clId="Web-{591AC104-4C81-4559-86AF-6FEDE5B84554}" dt="2021-12-10T00:40:40.974" v="513"/>
        <pc:sldMkLst>
          <pc:docMk/>
          <pc:sldMk cId="4179039445" sldId="291"/>
        </pc:sldMkLst>
        <pc:graphicFrameChg chg="mod modGraphic">
          <ac:chgData name="Freburg, Daniel" userId="S::djfrebu@ilstu.edu::3e4de2dd-c438-4e92-a8e7-c5110dc1a99a" providerId="AD" clId="Web-{591AC104-4C81-4559-86AF-6FEDE5B84554}" dt="2021-12-10T00:40:40.974" v="513"/>
          <ac:graphicFrameMkLst>
            <pc:docMk/>
            <pc:sldMk cId="4179039445" sldId="291"/>
            <ac:graphicFrameMk id="5" creationId="{CDF1E375-27F7-4279-BC95-06E068C392AB}"/>
          </ac:graphicFrameMkLst>
        </pc:graphicFrameChg>
      </pc:sldChg>
      <pc:sldChg chg="modSp">
        <pc:chgData name="Freburg, Daniel" userId="S::djfrebu@ilstu.edu::3e4de2dd-c438-4e92-a8e7-c5110dc1a99a" providerId="AD" clId="Web-{591AC104-4C81-4559-86AF-6FEDE5B84554}" dt="2021-12-10T00:43:24.913" v="546" actId="20577"/>
        <pc:sldMkLst>
          <pc:docMk/>
          <pc:sldMk cId="3788309161" sldId="292"/>
        </pc:sldMkLst>
        <pc:spChg chg="mod">
          <ac:chgData name="Freburg, Daniel" userId="S::djfrebu@ilstu.edu::3e4de2dd-c438-4e92-a8e7-c5110dc1a99a" providerId="AD" clId="Web-{591AC104-4C81-4559-86AF-6FEDE5B84554}" dt="2021-12-10T00:43:24.913" v="546" actId="20577"/>
          <ac:spMkLst>
            <pc:docMk/>
            <pc:sldMk cId="3788309161" sldId="292"/>
            <ac:spMk id="4" creationId="{5FD59B1F-6BA5-4A8E-8161-639D95030D44}"/>
          </ac:spMkLst>
        </pc:spChg>
      </pc:sldChg>
      <pc:sldChg chg="addSp modSp">
        <pc:chgData name="Freburg, Daniel" userId="S::djfrebu@ilstu.edu::3e4de2dd-c438-4e92-a8e7-c5110dc1a99a" providerId="AD" clId="Web-{591AC104-4C81-4559-86AF-6FEDE5B84554}" dt="2021-12-10T00:47:54.383" v="582" actId="20577"/>
        <pc:sldMkLst>
          <pc:docMk/>
          <pc:sldMk cId="2083570015" sldId="294"/>
        </pc:sldMkLst>
        <pc:spChg chg="mod">
          <ac:chgData name="Freburg, Daniel" userId="S::djfrebu@ilstu.edu::3e4de2dd-c438-4e92-a8e7-c5110dc1a99a" providerId="AD" clId="Web-{591AC104-4C81-4559-86AF-6FEDE5B84554}" dt="2021-12-10T00:16:23.983" v="303" actId="20577"/>
          <ac:spMkLst>
            <pc:docMk/>
            <pc:sldMk cId="2083570015" sldId="294"/>
            <ac:spMk id="3" creationId="{AE2855CE-5793-42E6-9284-B4F92201C9E7}"/>
          </ac:spMkLst>
        </pc:spChg>
        <pc:spChg chg="add mod">
          <ac:chgData name="Freburg, Daniel" userId="S::djfrebu@ilstu.edu::3e4de2dd-c438-4e92-a8e7-c5110dc1a99a" providerId="AD" clId="Web-{591AC104-4C81-4559-86AF-6FEDE5B84554}" dt="2021-12-10T00:47:54.383" v="582" actId="20577"/>
          <ac:spMkLst>
            <pc:docMk/>
            <pc:sldMk cId="2083570015" sldId="294"/>
            <ac:spMk id="4" creationId="{22B817F5-DC3E-4895-A941-D56A3E8DBF0F}"/>
          </ac:spMkLst>
        </pc:spChg>
      </pc:sldChg>
      <pc:sldChg chg="addSp modSp">
        <pc:chgData name="Freburg, Daniel" userId="S::djfrebu@ilstu.edu::3e4de2dd-c438-4e92-a8e7-c5110dc1a99a" providerId="AD" clId="Web-{591AC104-4C81-4559-86AF-6FEDE5B84554}" dt="2021-12-10T00:59:17.495" v="591" actId="1076"/>
        <pc:sldMkLst>
          <pc:docMk/>
          <pc:sldMk cId="4034258956" sldId="295"/>
        </pc:sldMkLst>
        <pc:spChg chg="mod">
          <ac:chgData name="Freburg, Daniel" userId="S::djfrebu@ilstu.edu::3e4de2dd-c438-4e92-a8e7-c5110dc1a99a" providerId="AD" clId="Web-{591AC104-4C81-4559-86AF-6FEDE5B84554}" dt="2021-12-10T00:30:29.925" v="456" actId="20577"/>
          <ac:spMkLst>
            <pc:docMk/>
            <pc:sldMk cId="4034258956" sldId="295"/>
            <ac:spMk id="3" creationId="{AE2855CE-5793-42E6-9284-B4F92201C9E7}"/>
          </ac:spMkLst>
        </pc:spChg>
        <pc:spChg chg="add mod">
          <ac:chgData name="Freburg, Daniel" userId="S::djfrebu@ilstu.edu::3e4de2dd-c438-4e92-a8e7-c5110dc1a99a" providerId="AD" clId="Web-{591AC104-4C81-4559-86AF-6FEDE5B84554}" dt="2021-12-10T00:59:17.495" v="591" actId="1076"/>
          <ac:spMkLst>
            <pc:docMk/>
            <pc:sldMk cId="4034258956" sldId="295"/>
            <ac:spMk id="4" creationId="{EC6DAAE4-646F-4274-8DD3-A703E00411C4}"/>
          </ac:spMkLst>
        </pc:spChg>
      </pc:sldChg>
      <pc:sldChg chg="modSp">
        <pc:chgData name="Freburg, Daniel" userId="S::djfrebu@ilstu.edu::3e4de2dd-c438-4e92-a8e7-c5110dc1a99a" providerId="AD" clId="Web-{591AC104-4C81-4559-86AF-6FEDE5B84554}" dt="2021-12-10T00:40:50.225" v="517" actId="20577"/>
        <pc:sldMkLst>
          <pc:docMk/>
          <pc:sldMk cId="3268774642" sldId="297"/>
        </pc:sldMkLst>
        <pc:spChg chg="mod">
          <ac:chgData name="Freburg, Daniel" userId="S::djfrebu@ilstu.edu::3e4de2dd-c438-4e92-a8e7-c5110dc1a99a" providerId="AD" clId="Web-{591AC104-4C81-4559-86AF-6FEDE5B84554}" dt="2021-12-10T00:40:50.225" v="517" actId="20577"/>
          <ac:spMkLst>
            <pc:docMk/>
            <pc:sldMk cId="3268774642" sldId="297"/>
            <ac:spMk id="3" creationId="{011F5996-8D7B-4021-9F0F-174CC8683F08}"/>
          </ac:spMkLst>
        </pc:spChg>
      </pc:sldChg>
      <pc:sldChg chg="modSp add replId">
        <pc:chgData name="Freburg, Daniel" userId="S::djfrebu@ilstu.edu::3e4de2dd-c438-4e92-a8e7-c5110dc1a99a" providerId="AD" clId="Web-{591AC104-4C81-4559-86AF-6FEDE5B84554}" dt="2021-12-10T01:02:43.559" v="621" actId="20577"/>
        <pc:sldMkLst>
          <pc:docMk/>
          <pc:sldMk cId="631170169" sldId="298"/>
        </pc:sldMkLst>
        <pc:spChg chg="mod">
          <ac:chgData name="Freburg, Daniel" userId="S::djfrebu@ilstu.edu::3e4de2dd-c438-4e92-a8e7-c5110dc1a99a" providerId="AD" clId="Web-{591AC104-4C81-4559-86AF-6FEDE5B84554}" dt="2021-12-10T01:02:43.559" v="621" actId="20577"/>
          <ac:spMkLst>
            <pc:docMk/>
            <pc:sldMk cId="631170169" sldId="298"/>
            <ac:spMk id="3" creationId="{AE2855CE-5793-42E6-9284-B4F92201C9E7}"/>
          </ac:spMkLst>
        </pc:spChg>
      </pc:sldChg>
      <pc:sldChg chg="new del">
        <pc:chgData name="Freburg, Daniel" userId="S::djfrebu@ilstu.edu::3e4de2dd-c438-4e92-a8e7-c5110dc1a99a" providerId="AD" clId="Web-{591AC104-4C81-4559-86AF-6FEDE5B84554}" dt="2021-12-10T00:28:21.612" v="440"/>
        <pc:sldMkLst>
          <pc:docMk/>
          <pc:sldMk cId="899998686" sldId="298"/>
        </pc:sldMkLst>
      </pc:sldChg>
      <pc:sldChg chg="modSp add replId">
        <pc:chgData name="Freburg, Daniel" userId="S::djfrebu@ilstu.edu::3e4de2dd-c438-4e92-a8e7-c5110dc1a99a" providerId="AD" clId="Web-{591AC104-4C81-4559-86AF-6FEDE5B84554}" dt="2021-12-10T01:02:19.168" v="619" actId="20577"/>
        <pc:sldMkLst>
          <pc:docMk/>
          <pc:sldMk cId="1405252855" sldId="299"/>
        </pc:sldMkLst>
        <pc:spChg chg="mod">
          <ac:chgData name="Freburg, Daniel" userId="S::djfrebu@ilstu.edu::3e4de2dd-c438-4e92-a8e7-c5110dc1a99a" providerId="AD" clId="Web-{591AC104-4C81-4559-86AF-6FEDE5B84554}" dt="2021-12-10T01:02:19.168" v="619" actId="20577"/>
          <ac:spMkLst>
            <pc:docMk/>
            <pc:sldMk cId="1405252855" sldId="299"/>
            <ac:spMk id="3" creationId="{AE2855CE-5793-42E6-9284-B4F92201C9E7}"/>
          </ac:spMkLst>
        </pc:spChg>
      </pc:sldChg>
      <pc:sldChg chg="modSp add replId">
        <pc:chgData name="Freburg, Daniel" userId="S::djfrebu@ilstu.edu::3e4de2dd-c438-4e92-a8e7-c5110dc1a99a" providerId="AD" clId="Web-{591AC104-4C81-4559-86AF-6FEDE5B84554}" dt="2021-12-10T01:03:03.699" v="623" actId="20577"/>
        <pc:sldMkLst>
          <pc:docMk/>
          <pc:sldMk cId="3537315083" sldId="300"/>
        </pc:sldMkLst>
        <pc:spChg chg="mod">
          <ac:chgData name="Freburg, Daniel" userId="S::djfrebu@ilstu.edu::3e4de2dd-c438-4e92-a8e7-c5110dc1a99a" providerId="AD" clId="Web-{591AC104-4C81-4559-86AF-6FEDE5B84554}" dt="2021-12-10T01:03:03.699" v="623" actId="20577"/>
          <ac:spMkLst>
            <pc:docMk/>
            <pc:sldMk cId="3537315083" sldId="300"/>
            <ac:spMk id="3" creationId="{AE2855CE-5793-42E6-9284-B4F92201C9E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996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6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982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321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071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116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865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729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139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464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884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6</a:t>
            </a:r>
          </a:p>
          <a:p>
            <a:pPr lvl="6"/>
            <a:r>
              <a:rPr lang="en-US"/>
              <a:t>7</a:t>
            </a:r>
          </a:p>
          <a:p>
            <a:pPr lvl="7"/>
            <a:r>
              <a:rPr lang="en-US"/>
              <a:t>8</a:t>
            </a:r>
          </a:p>
          <a:p>
            <a:pPr lvl="8"/>
            <a:r>
              <a:rPr lang="en-US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508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">
            <a:extLst>
              <a:ext uri="{FF2B5EF4-FFF2-40B4-BE49-F238E27FC236}">
                <a16:creationId xmlns:a16="http://schemas.microsoft.com/office/drawing/2014/main" id="{15E1AC81-83F2-45A8-9054-15570F4E2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B15AA7C5-9BFE-4B90-A119-467AFACE9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944AB87D-35AF-4719-9940-5822E7702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E8B33BE3-7890-4628-9322-7EFBA3375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01AD3ECF-519E-45E2-99DA-F5C1B5071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C050E700-0FF1-4D25-B54C-84BA04FCD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720D9C11-F5C9-41B0-B2F2-EE20BC3D0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623A9DA0-857E-4CDE-80EA-F30F1CE55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C48B8F4C-2C83-46F6-AFCD-58166AEB18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234C3795-C44D-41A7-A8F6-891387A66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91CC36F4-5DFA-4954-B354-97B180E98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7087A08E-C024-457D-8F99-1F340CED6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61CFBC61-7F57-45D7-860E-BF51B0EDA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2591C3DB-4880-431E-BC3D-37F1378AC5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79557EFE-4199-4E24-8A13-1B9CC1715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0B965615-6052-4907-A136-9CAD14604C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F788FFC4-205D-47C1-91E7-DD1A52E0A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462FADD6-C927-46ED-A6E6-273B35C2F1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AF64005E-134D-4444-9425-FB1C188985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3">
              <a:extLst>
                <a:ext uri="{FF2B5EF4-FFF2-40B4-BE49-F238E27FC236}">
                  <a16:creationId xmlns:a16="http://schemas.microsoft.com/office/drawing/2014/main" id="{E2565CA7-A8CB-463D-8D25-4F41235BC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4">
              <a:extLst>
                <a:ext uri="{FF2B5EF4-FFF2-40B4-BE49-F238E27FC236}">
                  <a16:creationId xmlns:a16="http://schemas.microsoft.com/office/drawing/2014/main" id="{41ABBFC0-4EEA-4634-A73B-945729D6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5">
              <a:extLst>
                <a:ext uri="{FF2B5EF4-FFF2-40B4-BE49-F238E27FC236}">
                  <a16:creationId xmlns:a16="http://schemas.microsoft.com/office/drawing/2014/main" id="{E422F11F-726A-4A93-9D1B-B1400B061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" name="Group 30">
            <a:extLst>
              <a:ext uri="{FF2B5EF4-FFF2-40B4-BE49-F238E27FC236}">
                <a16:creationId xmlns:a16="http://schemas.microsoft.com/office/drawing/2014/main" id="{FBF129BC-EA9E-4D20-898B-399F7727D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FF42BAE-3249-46C8-9108-A83C87206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3" name="Isosceles Triangle 22">
              <a:extLst>
                <a:ext uri="{FF2B5EF4-FFF2-40B4-BE49-F238E27FC236}">
                  <a16:creationId xmlns:a16="http://schemas.microsoft.com/office/drawing/2014/main" id="{4DDE2BA8-4174-4A99-BB09-0BA28F2685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A893933-F7DD-4DA6-85C7-4CFF58741E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7" name="Rectangle 35">
            <a:extLst>
              <a:ext uri="{FF2B5EF4-FFF2-40B4-BE49-F238E27FC236}">
                <a16:creationId xmlns:a16="http://schemas.microsoft.com/office/drawing/2014/main" id="{F3C5918A-1DC5-4CF3-AA27-00AA3088A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37">
            <a:extLst>
              <a:ext uri="{FF2B5EF4-FFF2-40B4-BE49-F238E27FC236}">
                <a16:creationId xmlns:a16="http://schemas.microsoft.com/office/drawing/2014/main" id="{B786683A-6FD6-4BF7-B3B0-DC39767739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274788" y="-15796"/>
            <a:ext cx="7911916" cy="6889592"/>
          </a:xfrm>
          <a:custGeom>
            <a:avLst/>
            <a:gdLst>
              <a:gd name="connsiteX0" fmla="*/ 1144064 w 7911916"/>
              <a:gd name="connsiteY0" fmla="*/ 0 h 6889592"/>
              <a:gd name="connsiteX1" fmla="*/ 7911916 w 7911916"/>
              <a:gd name="connsiteY1" fmla="*/ 0 h 6889592"/>
              <a:gd name="connsiteX2" fmla="*/ 7911916 w 7911916"/>
              <a:gd name="connsiteY2" fmla="*/ 6889592 h 6889592"/>
              <a:gd name="connsiteX3" fmla="*/ 1282780 w 7911916"/>
              <a:gd name="connsiteY3" fmla="*/ 6889592 h 6889592"/>
              <a:gd name="connsiteX4" fmla="*/ 1021588 w 7911916"/>
              <a:gd name="connsiteY4" fmla="*/ 6461391 h 6889592"/>
              <a:gd name="connsiteX5" fmla="*/ 841264 w 7911916"/>
              <a:gd name="connsiteY5" fmla="*/ 370936 h 6889592"/>
              <a:gd name="connsiteX6" fmla="*/ 1119707 w 7911916"/>
              <a:gd name="connsiteY6" fmla="*/ 26053 h 6889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911916" h="6889592">
                <a:moveTo>
                  <a:pt x="1144064" y="0"/>
                </a:moveTo>
                <a:lnTo>
                  <a:pt x="7911916" y="0"/>
                </a:lnTo>
                <a:lnTo>
                  <a:pt x="7911916" y="6889592"/>
                </a:lnTo>
                <a:lnTo>
                  <a:pt x="1282780" y="6889592"/>
                </a:lnTo>
                <a:lnTo>
                  <a:pt x="1021588" y="6461391"/>
                </a:lnTo>
                <a:cubicBezTo>
                  <a:pt x="-73086" y="4533675"/>
                  <a:pt x="-509682" y="2192905"/>
                  <a:pt x="841264" y="370936"/>
                </a:cubicBezTo>
                <a:cubicBezTo>
                  <a:pt x="928899" y="253509"/>
                  <a:pt x="1021859" y="138477"/>
                  <a:pt x="1119707" y="26053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" name="Freeform: Shape 39">
            <a:extLst>
              <a:ext uri="{FF2B5EF4-FFF2-40B4-BE49-F238E27FC236}">
                <a16:creationId xmlns:a16="http://schemas.microsoft.com/office/drawing/2014/main" id="{05169E50-59FB-4AEE-B61D-44A882A4C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249750" y="-6726"/>
            <a:ext cx="5931659" cy="6871452"/>
          </a:xfrm>
          <a:custGeom>
            <a:avLst/>
            <a:gdLst>
              <a:gd name="connsiteX0" fmla="*/ 2429503 w 5931659"/>
              <a:gd name="connsiteY0" fmla="*/ 0 h 6871452"/>
              <a:gd name="connsiteX1" fmla="*/ 5931659 w 5931659"/>
              <a:gd name="connsiteY1" fmla="*/ 0 h 6871452"/>
              <a:gd name="connsiteX2" fmla="*/ 5931659 w 5931659"/>
              <a:gd name="connsiteY2" fmla="*/ 6871452 h 6871452"/>
              <a:gd name="connsiteX3" fmla="*/ 1302090 w 5931659"/>
              <a:gd name="connsiteY3" fmla="*/ 6871452 h 6871452"/>
              <a:gd name="connsiteX4" fmla="*/ 1257860 w 5931659"/>
              <a:gd name="connsiteY4" fmla="*/ 6820098 h 6871452"/>
              <a:gd name="connsiteX5" fmla="*/ 456609 w 5931659"/>
              <a:gd name="connsiteY5" fmla="*/ 1965059 h 6871452"/>
              <a:gd name="connsiteX6" fmla="*/ 2356353 w 5931659"/>
              <a:gd name="connsiteY6" fmla="*/ 42030 h 6871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31659" h="6871452">
                <a:moveTo>
                  <a:pt x="2429503" y="0"/>
                </a:moveTo>
                <a:lnTo>
                  <a:pt x="5931659" y="0"/>
                </a:lnTo>
                <a:lnTo>
                  <a:pt x="5931659" y="6871452"/>
                </a:lnTo>
                <a:lnTo>
                  <a:pt x="1302090" y="6871452"/>
                </a:lnTo>
                <a:lnTo>
                  <a:pt x="1257860" y="6820098"/>
                </a:lnTo>
                <a:cubicBezTo>
                  <a:pt x="121068" y="5395213"/>
                  <a:pt x="-469022" y="3541076"/>
                  <a:pt x="456609" y="1965059"/>
                </a:cubicBezTo>
                <a:cubicBezTo>
                  <a:pt x="919425" y="1178905"/>
                  <a:pt x="1583566" y="524859"/>
                  <a:pt x="2356353" y="42030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" name="Freeform: Shape 41">
            <a:extLst>
              <a:ext uri="{FF2B5EF4-FFF2-40B4-BE49-F238E27FC236}">
                <a16:creationId xmlns:a16="http://schemas.microsoft.com/office/drawing/2014/main" id="{117C30F0-5A38-4B60-B632-3AF7C2780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33528" y="-3116"/>
            <a:ext cx="6766974" cy="6864232"/>
          </a:xfrm>
          <a:custGeom>
            <a:avLst/>
            <a:gdLst>
              <a:gd name="connsiteX0" fmla="*/ 2135088 w 6766974"/>
              <a:gd name="connsiteY0" fmla="*/ 0 h 6864232"/>
              <a:gd name="connsiteX1" fmla="*/ 6766974 w 6766974"/>
              <a:gd name="connsiteY1" fmla="*/ 0 h 6864232"/>
              <a:gd name="connsiteX2" fmla="*/ 6766974 w 6766974"/>
              <a:gd name="connsiteY2" fmla="*/ 6864232 h 6864232"/>
              <a:gd name="connsiteX3" fmla="*/ 1128977 w 6766974"/>
              <a:gd name="connsiteY3" fmla="*/ 6864232 h 6864232"/>
              <a:gd name="connsiteX4" fmla="*/ 1004776 w 6766974"/>
              <a:gd name="connsiteY4" fmla="*/ 6687663 h 6864232"/>
              <a:gd name="connsiteX5" fmla="*/ 709736 w 6766974"/>
              <a:gd name="connsiteY5" fmla="*/ 1521351 h 6864232"/>
              <a:gd name="connsiteX6" fmla="*/ 1896284 w 6766974"/>
              <a:gd name="connsiteY6" fmla="*/ 197391 h 6864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66974" h="6864232">
                <a:moveTo>
                  <a:pt x="2135088" y="0"/>
                </a:moveTo>
                <a:lnTo>
                  <a:pt x="6766974" y="0"/>
                </a:lnTo>
                <a:lnTo>
                  <a:pt x="6766974" y="6864232"/>
                </a:lnTo>
                <a:lnTo>
                  <a:pt x="1128977" y="6864232"/>
                </a:lnTo>
                <a:lnTo>
                  <a:pt x="1004776" y="6687663"/>
                </a:lnTo>
                <a:cubicBezTo>
                  <a:pt x="-54053" y="5122098"/>
                  <a:pt x="-463081" y="3202457"/>
                  <a:pt x="709736" y="1521351"/>
                </a:cubicBezTo>
                <a:cubicBezTo>
                  <a:pt x="1045443" y="1039181"/>
                  <a:pt x="1446565" y="592246"/>
                  <a:pt x="1896284" y="197391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" name="Freeform: Shape 43">
            <a:extLst>
              <a:ext uri="{FF2B5EF4-FFF2-40B4-BE49-F238E27FC236}">
                <a16:creationId xmlns:a16="http://schemas.microsoft.com/office/drawing/2014/main" id="{A200CBA5-3F2B-4AAC-9F86-99AFECC19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3136" y="0"/>
            <a:ext cx="5238864" cy="6858000"/>
          </a:xfrm>
          <a:custGeom>
            <a:avLst/>
            <a:gdLst>
              <a:gd name="connsiteX0" fmla="*/ 2829115 w 5238864"/>
              <a:gd name="connsiteY0" fmla="*/ 0 h 6864726"/>
              <a:gd name="connsiteX1" fmla="*/ 5238864 w 5238864"/>
              <a:gd name="connsiteY1" fmla="*/ 0 h 6864726"/>
              <a:gd name="connsiteX2" fmla="*/ 5238864 w 5238864"/>
              <a:gd name="connsiteY2" fmla="*/ 6864726 h 6864726"/>
              <a:gd name="connsiteX3" fmla="*/ 1518091 w 5238864"/>
              <a:gd name="connsiteY3" fmla="*/ 6864726 h 6864726"/>
              <a:gd name="connsiteX4" fmla="*/ 1435414 w 5238864"/>
              <a:gd name="connsiteY4" fmla="*/ 6778879 h 6864726"/>
              <a:gd name="connsiteX5" fmla="*/ 406006 w 5238864"/>
              <a:gd name="connsiteY5" fmla="*/ 2093910 h 6864726"/>
              <a:gd name="connsiteX6" fmla="*/ 2559142 w 5238864"/>
              <a:gd name="connsiteY6" fmla="*/ 124487 h 6864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38864" h="6864726">
                <a:moveTo>
                  <a:pt x="2829115" y="0"/>
                </a:moveTo>
                <a:lnTo>
                  <a:pt x="5238864" y="0"/>
                </a:lnTo>
                <a:lnTo>
                  <a:pt x="5238864" y="6864726"/>
                </a:lnTo>
                <a:lnTo>
                  <a:pt x="1518091" y="6864726"/>
                </a:lnTo>
                <a:lnTo>
                  <a:pt x="1435414" y="6778879"/>
                </a:lnTo>
                <a:cubicBezTo>
                  <a:pt x="226066" y="5476104"/>
                  <a:pt x="-499346" y="3635393"/>
                  <a:pt x="406006" y="2093910"/>
                </a:cubicBezTo>
                <a:cubicBezTo>
                  <a:pt x="907547" y="1241972"/>
                  <a:pt x="1674986" y="564513"/>
                  <a:pt x="2559142" y="12448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1401" y="1307463"/>
            <a:ext cx="3584706" cy="4421629"/>
          </a:xfrm>
        </p:spPr>
        <p:txBody>
          <a:bodyPr vert="horz" lIns="228600" tIns="228600" rIns="228600" bIns="228600" rtlCol="0" anchor="ctr">
            <a:normAutofit/>
          </a:bodyPr>
          <a:lstStyle/>
          <a:p>
            <a:pPr algn="l">
              <a:lnSpc>
                <a:spcPct val="85000"/>
              </a:lnSpc>
            </a:pPr>
            <a:r>
              <a:rPr lang="en-US" sz="4800">
                <a:latin typeface="Times New Roman"/>
                <a:cs typeface="Calibri Light"/>
              </a:rPr>
              <a:t>Quality Management Plan and Conversion Strategy</a:t>
            </a:r>
            <a:endParaRPr lang="en-US" err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8577" y="794042"/>
            <a:ext cx="4019374" cy="55456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120000"/>
              </a:lnSpc>
            </a:pPr>
            <a:r>
              <a:rPr lang="en-US" sz="1600" b="1" dirty="0">
                <a:solidFill>
                  <a:schemeClr val="tx1"/>
                </a:solidFill>
              </a:rPr>
              <a:t>      </a:t>
            </a:r>
            <a:r>
              <a:rPr lang="en-US" b="1" dirty="0">
                <a:solidFill>
                  <a:schemeClr val="tx1"/>
                </a:solidFill>
                <a:latin typeface="Times New Roman"/>
                <a:cs typeface="Times New Roman"/>
              </a:rPr>
              <a:t>  IT463 - Group 3                  </a:t>
            </a:r>
            <a:endParaRPr lang="en-US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algn="l">
              <a:lnSpc>
                <a:spcPct val="120000"/>
              </a:lnSpc>
            </a:pPr>
            <a:r>
              <a:rPr lang="en-US" b="1" dirty="0">
                <a:solidFill>
                  <a:schemeClr val="tx1"/>
                </a:solidFill>
                <a:latin typeface="Times New Roman"/>
                <a:cs typeface="Times New Roman"/>
              </a:rPr>
              <a:t>     Grad Bird Consultants</a:t>
            </a:r>
            <a:endParaRPr lang="en-US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algn="l">
              <a:lnSpc>
                <a:spcPct val="120000"/>
              </a:lnSpc>
            </a:pPr>
            <a:endParaRPr lang="en-US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indent="-228600" algn="l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1600">
                <a:solidFill>
                  <a:schemeClr val="tx1"/>
                </a:solidFill>
                <a:latin typeface="Times New Roman"/>
                <a:cs typeface="Times New Roman"/>
              </a:rPr>
              <a:t>Eric </a:t>
            </a:r>
            <a:r>
              <a:rPr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Agyemang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572C5C-5858-4A7A-9952-054B17660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2731" y="669579"/>
            <a:ext cx="6124019" cy="647434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3200">
                <a:solidFill>
                  <a:schemeClr val="accent1"/>
                </a:solidFill>
                <a:latin typeface="Times New Roman"/>
                <a:cs typeface="Times New Roman"/>
              </a:rPr>
              <a:t> Project Metrics</a:t>
            </a:r>
            <a:br>
              <a:rPr lang="en-US" sz="3200">
                <a:latin typeface="Times New Roman"/>
                <a:cs typeface="Calibri Light"/>
              </a:rPr>
            </a:br>
            <a:endParaRPr lang="en-US" sz="3200">
              <a:solidFill>
                <a:schemeClr val="accent1"/>
              </a:solidFill>
              <a:latin typeface="Times New Roman"/>
              <a:cs typeface="Calibri Light"/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9EAFD8-8D02-4E93-94F4-F012EC7937F3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270796A-215F-4EC6-A242-643EF091CA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9953977"/>
              </p:ext>
            </p:extLst>
          </p:nvPr>
        </p:nvGraphicFramePr>
        <p:xfrm>
          <a:off x="2295936" y="1503068"/>
          <a:ext cx="9043296" cy="46350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1037">
                  <a:extLst>
                    <a:ext uri="{9D8B030D-6E8A-4147-A177-3AD203B41FA5}">
                      <a16:colId xmlns:a16="http://schemas.microsoft.com/office/drawing/2014/main" val="2805375713"/>
                    </a:ext>
                  </a:extLst>
                </a:gridCol>
                <a:gridCol w="2874348">
                  <a:extLst>
                    <a:ext uri="{9D8B030D-6E8A-4147-A177-3AD203B41FA5}">
                      <a16:colId xmlns:a16="http://schemas.microsoft.com/office/drawing/2014/main" val="3473055101"/>
                    </a:ext>
                  </a:extLst>
                </a:gridCol>
                <a:gridCol w="3957911">
                  <a:extLst>
                    <a:ext uri="{9D8B030D-6E8A-4147-A177-3AD203B41FA5}">
                      <a16:colId xmlns:a16="http://schemas.microsoft.com/office/drawing/2014/main" val="4279316454"/>
                    </a:ext>
                  </a:extLst>
                </a:gridCol>
              </a:tblGrid>
              <a:tr h="325106">
                <a:tc>
                  <a:txBody>
                    <a:bodyPr/>
                    <a:lstStyle/>
                    <a:p>
                      <a:pPr rtl="0" fontAlgn="base"/>
                      <a:r>
                        <a:rPr lang="en-US" sz="1600">
                          <a:effectLst/>
                          <a:latin typeface="Times"/>
                        </a:rPr>
                        <a:t>Category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600">
                          <a:effectLst/>
                          <a:latin typeface="Times"/>
                        </a:rPr>
                        <a:t>Metrics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600">
                          <a:effectLst/>
                          <a:latin typeface="Times"/>
                        </a:rPr>
                        <a:t>Description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5296884"/>
                  </a:ext>
                </a:extLst>
              </a:tr>
              <a:tr h="4299786">
                <a:tc>
                  <a:txBody>
                    <a:bodyPr/>
                    <a:lstStyle/>
                    <a:p>
                      <a:pPr rtl="0" fontAlgn="base"/>
                      <a:r>
                        <a:rPr lang="en-US" sz="1600">
                          <a:effectLst/>
                          <a:latin typeface="Times"/>
                        </a:rPr>
                        <a:t>Project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600">
                          <a:effectLst/>
                          <a:latin typeface="Times"/>
                        </a:rPr>
                        <a:t>Return on Investment </a:t>
                      </a:r>
                    </a:p>
                    <a:p>
                      <a:pPr rtl="0" fontAlgn="base"/>
                      <a:endParaRPr lang="en-US" sz="1600">
                        <a:effectLst/>
                        <a:latin typeface="Times"/>
                      </a:endParaRPr>
                    </a:p>
                    <a:p>
                      <a:pPr rtl="0" fontAlgn="base"/>
                      <a:endParaRPr lang="en-US" sz="1600">
                        <a:effectLst/>
                        <a:latin typeface="Times"/>
                      </a:endParaRPr>
                    </a:p>
                    <a:p>
                      <a:pPr rtl="0" fontAlgn="base"/>
                      <a:endParaRPr lang="en-US" sz="1600">
                        <a:effectLst/>
                        <a:latin typeface="Times"/>
                      </a:endParaRPr>
                    </a:p>
                    <a:p>
                      <a:pPr rtl="0" fontAlgn="base"/>
                      <a:r>
                        <a:rPr lang="en-US" sz="1600">
                          <a:effectLst/>
                          <a:latin typeface="Times"/>
                        </a:rPr>
                        <a:t>Staff Satisfaction </a:t>
                      </a:r>
                    </a:p>
                    <a:p>
                      <a:pPr rtl="0" fontAlgn="base"/>
                      <a:endParaRPr lang="en-US" sz="1600">
                        <a:effectLst/>
                        <a:latin typeface="Times"/>
                      </a:endParaRPr>
                    </a:p>
                    <a:p>
                      <a:pPr rtl="0" fontAlgn="base"/>
                      <a:endParaRPr lang="en-US" sz="1600">
                        <a:effectLst/>
                        <a:latin typeface="Times"/>
                      </a:endParaRPr>
                    </a:p>
                    <a:p>
                      <a:pPr rtl="0" fontAlgn="base"/>
                      <a:endParaRPr lang="en-US" sz="1600">
                        <a:effectLst/>
                        <a:latin typeface="Times"/>
                      </a:endParaRPr>
                    </a:p>
                    <a:p>
                      <a:pPr rtl="0" fontAlgn="base"/>
                      <a:endParaRPr lang="en-US" sz="1600">
                        <a:effectLst/>
                        <a:latin typeface="Times"/>
                      </a:endParaRPr>
                    </a:p>
                    <a:p>
                      <a:pPr rtl="0" fontAlgn="base"/>
                      <a:endParaRPr lang="en-US" sz="1600">
                        <a:effectLst/>
                        <a:latin typeface="Times"/>
                      </a:endParaRPr>
                    </a:p>
                    <a:p>
                      <a:pPr rtl="0" fontAlgn="base"/>
                      <a:r>
                        <a:rPr lang="en-US" sz="1600">
                          <a:effectLst/>
                          <a:latin typeface="Times"/>
                        </a:rPr>
                        <a:t>Cost Performance Index (CPI)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600">
                          <a:effectLst/>
                          <a:latin typeface="Times"/>
                        </a:rPr>
                        <a:t>This metric evaluates profitability of the project.  </a:t>
                      </a:r>
                    </a:p>
                    <a:p>
                      <a:pPr rtl="0" fontAlgn="base"/>
                      <a:endParaRPr lang="en-US" sz="1600">
                        <a:effectLst/>
                        <a:latin typeface="Times"/>
                      </a:endParaRPr>
                    </a:p>
                    <a:p>
                      <a:pPr rtl="0" fontAlgn="base"/>
                      <a:endParaRPr lang="en-US" sz="1600">
                        <a:effectLst/>
                        <a:latin typeface="Times"/>
                      </a:endParaRPr>
                    </a:p>
                    <a:p>
                      <a:pPr rtl="0" fontAlgn="base"/>
                      <a:r>
                        <a:rPr lang="en-US" sz="1600">
                          <a:effectLst/>
                          <a:latin typeface="Times"/>
                        </a:rPr>
                        <a:t>This metric evaluates employee interactions with the upgraded system regarding higher usability, reliability, and security.  </a:t>
                      </a:r>
                    </a:p>
                    <a:p>
                      <a:pPr rtl="0" fontAlgn="base"/>
                      <a:endParaRPr lang="en-US" sz="1600">
                        <a:effectLst/>
                        <a:latin typeface="Times"/>
                      </a:endParaRPr>
                    </a:p>
                    <a:p>
                      <a:pPr rtl="0" fontAlgn="base"/>
                      <a:endParaRPr lang="en-US" sz="1600">
                        <a:effectLst/>
                        <a:latin typeface="Times"/>
                      </a:endParaRPr>
                    </a:p>
                    <a:p>
                      <a:pPr lvl="0">
                        <a:buNone/>
                      </a:pPr>
                      <a:r>
                        <a:rPr lang="en-US" sz="1600">
                          <a:effectLst/>
                          <a:latin typeface="Times"/>
                        </a:rPr>
                        <a:t>This metric measures the project performance of the earned value by actual value.  It shows the percentage of work completed for a dollar spent. If ratio &lt;1, it shows that project is behind budget. If the ratio is &gt;1 then it is ahead of budget and if it is 1, project is right on budget.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6367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5538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572C5C-5858-4A7A-9952-054B17660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967" y="635963"/>
            <a:ext cx="6056783" cy="681050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3200">
                <a:solidFill>
                  <a:srgbClr val="FF0000"/>
                </a:solidFill>
                <a:latin typeface="Times New Roman"/>
                <a:cs typeface="Calibri Light"/>
              </a:rPr>
              <a:t>Verification activities</a:t>
            </a:r>
            <a:br>
              <a:rPr lang="en-US" sz="3200">
                <a:latin typeface="Times New Roman"/>
                <a:cs typeface="Calibri Light"/>
              </a:rPr>
            </a:br>
            <a:endParaRPr lang="en-US" sz="3200">
              <a:solidFill>
                <a:schemeClr val="accent1"/>
              </a:solidFill>
              <a:latin typeface="Times New Roman"/>
              <a:cs typeface="Calibri Light"/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2C4EC8-D527-4813-BDB7-CF8F36E373B3}"/>
              </a:ext>
            </a:extLst>
          </p:cNvPr>
          <p:cNvSpPr txBox="1"/>
          <p:nvPr/>
        </p:nvSpPr>
        <p:spPr>
          <a:xfrm>
            <a:off x="2082562" y="1458415"/>
            <a:ext cx="8977475" cy="40318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1200">
              <a:latin typeface="Times New Roman"/>
              <a:cs typeface="Times New Roman"/>
            </a:endParaRPr>
          </a:p>
          <a:p>
            <a:pPr marL="342900" indent="-342900">
              <a:buAutoNum type="arabicPeriod"/>
            </a:pPr>
            <a:r>
              <a:rPr lang="en-US">
                <a:latin typeface="Times New Roman"/>
                <a:cs typeface="Times New Roman"/>
              </a:rPr>
              <a:t>The test case documents of each testing task will be reviewed and analyzed by our team and the staff to ensure that the test plan’s system requirements are met. </a:t>
            </a:r>
          </a:p>
          <a:p>
            <a:pPr marL="342900" indent="-342900">
              <a:buAutoNum type="arabicPeriod"/>
            </a:pPr>
            <a:endParaRPr lang="en-US">
              <a:latin typeface="Times New Roman"/>
              <a:cs typeface="Times New Roman"/>
            </a:endParaRPr>
          </a:p>
          <a:p>
            <a:pPr marL="342900" indent="-342900">
              <a:buAutoNum type="arabicPeriod"/>
            </a:pPr>
            <a:r>
              <a:rPr lang="en-US">
                <a:latin typeface="Times New Roman"/>
                <a:cs typeface="Times New Roman"/>
              </a:rPr>
              <a:t>The Trainings conducted by our Team to the end users will provide a walk -through of the upgraded system which allows them to ask questions and verify the usability and functionality of the system. </a:t>
            </a:r>
            <a:endParaRPr lang="en-US"/>
          </a:p>
          <a:p>
            <a:pPr marL="342900" indent="-342900">
              <a:buAutoNum type="arabicPeriod"/>
            </a:pPr>
            <a:endParaRPr lang="en-US">
              <a:latin typeface="Times New Roman"/>
              <a:cs typeface="Times New Roman"/>
            </a:endParaRPr>
          </a:p>
          <a:p>
            <a:pPr marL="342900" indent="-342900">
              <a:buAutoNum type="arabicPeriod"/>
            </a:pPr>
            <a:r>
              <a:rPr lang="en-US">
                <a:latin typeface="Times New Roman"/>
                <a:cs typeface="Times New Roman"/>
              </a:rPr>
              <a:t>The Project manager reviews the WBS weekly to verify that the progress of the project is on schedule and within budget. </a:t>
            </a:r>
            <a:endParaRPr lang="en-US"/>
          </a:p>
          <a:p>
            <a:pPr marL="342900" indent="-342900">
              <a:buAutoNum type="arabicPeriod"/>
            </a:pPr>
            <a:endParaRPr lang="en-US">
              <a:latin typeface="Times New Roman"/>
              <a:cs typeface="Times New Roman"/>
            </a:endParaRPr>
          </a:p>
          <a:p>
            <a:pPr marL="342900" indent="-342900">
              <a:buAutoNum type="arabicPeriod"/>
            </a:pPr>
            <a:r>
              <a:rPr lang="en-US">
                <a:latin typeface="Times New Roman"/>
                <a:cs typeface="Times New Roman"/>
              </a:rPr>
              <a:t>The sponsor will verify the business objectives (Scope, Budget, Schedule, Quality, Risk) are met by approving the milestone documents of the deliverables. </a:t>
            </a:r>
            <a:endParaRPr lang="en-US"/>
          </a:p>
          <a:p>
            <a:pPr marL="342900" indent="-342900">
              <a:buAutoNum type="arabicPeriod"/>
            </a:pPr>
            <a:endParaRPr lang="en-US" sz="1600">
              <a:latin typeface="Segoe UI"/>
              <a:cs typeface="Segoe UI"/>
            </a:endParaRPr>
          </a:p>
          <a:p>
            <a:endParaRPr lang="en-US" sz="12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1056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572C5C-5858-4A7A-9952-054B17660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967" y="635963"/>
            <a:ext cx="6056783" cy="681050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3200">
                <a:solidFill>
                  <a:srgbClr val="FF0000"/>
                </a:solidFill>
                <a:latin typeface="Times New Roman"/>
                <a:cs typeface="Calibri Light"/>
              </a:rPr>
              <a:t>Validation Activities</a:t>
            </a:r>
            <a:br>
              <a:rPr lang="en-US" sz="3200">
                <a:latin typeface="Times New Roman"/>
                <a:cs typeface="Calibri Light"/>
              </a:rPr>
            </a:br>
            <a:endParaRPr lang="en-US" sz="3200">
              <a:solidFill>
                <a:schemeClr val="accent1"/>
              </a:solidFill>
              <a:latin typeface="Times New Roman"/>
              <a:cs typeface="Calibri Light"/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2C4EC8-D527-4813-BDB7-CF8F36E373B3}"/>
              </a:ext>
            </a:extLst>
          </p:cNvPr>
          <p:cNvSpPr txBox="1"/>
          <p:nvPr/>
        </p:nvSpPr>
        <p:spPr>
          <a:xfrm>
            <a:off x="2228238" y="1445216"/>
            <a:ext cx="8977475" cy="29546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1200">
              <a:latin typeface="Times New Roman"/>
              <a:cs typeface="Times New Roman"/>
            </a:endParaRPr>
          </a:p>
          <a:p>
            <a:pPr indent="-342900">
              <a:buAutoNum type="arabicPeriod"/>
            </a:pPr>
            <a:r>
              <a:rPr lang="en-US">
                <a:latin typeface="Times New Roman"/>
                <a:cs typeface="Times New Roman"/>
              </a:rPr>
              <a:t>The client will approve the milestone at the end of each phase for validating the project with respect to the MOV provided.</a:t>
            </a:r>
          </a:p>
          <a:p>
            <a:pPr indent="-342900">
              <a:buAutoNum type="arabicPeriod"/>
            </a:pPr>
            <a:endParaRPr lang="en-US">
              <a:latin typeface="Times New Roman"/>
              <a:cs typeface="Times New Roman"/>
            </a:endParaRPr>
          </a:p>
          <a:p>
            <a:pPr indent="-342900">
              <a:buAutoNum type="arabicPeriod"/>
            </a:pPr>
            <a:r>
              <a:rPr lang="en-US">
                <a:latin typeface="Times New Roman"/>
                <a:cs typeface="Times New Roman"/>
              </a:rPr>
              <a:t>The IT Security Consultant will validate the security aspects of our system by conducting security testing and analyzing the test results to ensure that they adhere to the MOV.</a:t>
            </a:r>
          </a:p>
          <a:p>
            <a:pPr indent="-342900">
              <a:buAutoNum type="arabicPeriod"/>
            </a:pPr>
            <a:endParaRPr lang="en-US">
              <a:latin typeface="Times New Roman"/>
              <a:cs typeface="Times New Roman"/>
            </a:endParaRPr>
          </a:p>
          <a:p>
            <a:pPr indent="-342900">
              <a:buAutoNum type="arabicPeriod"/>
            </a:pPr>
            <a:r>
              <a:rPr lang="en-US">
                <a:latin typeface="Times New Roman"/>
                <a:cs typeface="Times New Roman"/>
              </a:rPr>
              <a:t>The success and quality of the project will be validated by annual survey responses provided by the citizens and staff of the city of Mequon.</a:t>
            </a:r>
          </a:p>
          <a:p>
            <a:pPr indent="-342900">
              <a:buAutoNum type="arabicPeriod"/>
            </a:pPr>
            <a:endParaRPr lang="en-US">
              <a:latin typeface="Times New Roman"/>
              <a:cs typeface="Times New Roman"/>
            </a:endParaRPr>
          </a:p>
          <a:p>
            <a:endParaRPr lang="en-US" sz="12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69356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572C5C-5858-4A7A-9952-054B17660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7201" y="669579"/>
            <a:ext cx="5989549" cy="647434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3200">
                <a:solidFill>
                  <a:srgbClr val="FF0000"/>
                </a:solidFill>
                <a:latin typeface="Times New Roman"/>
                <a:cs typeface="Calibri Light"/>
              </a:rPr>
              <a:t>Conversion Strategy </a:t>
            </a:r>
            <a:endParaRPr lang="en-US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242AA3-9D44-4ABD-A83B-6672FF83891A}"/>
              </a:ext>
            </a:extLst>
          </p:cNvPr>
          <p:cNvSpPr txBox="1"/>
          <p:nvPr/>
        </p:nvSpPr>
        <p:spPr>
          <a:xfrm>
            <a:off x="2160791" y="1544890"/>
            <a:ext cx="8918485" cy="30777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Times"/>
                <a:cs typeface="Times"/>
              </a:rPr>
              <a:t>Phased Conversion Strategy:</a:t>
            </a:r>
          </a:p>
          <a:p>
            <a:endParaRPr lang="en-US">
              <a:latin typeface="Times"/>
              <a:cs typeface="Times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latin typeface="Times"/>
                <a:cs typeface="Times"/>
              </a:rPr>
              <a:t>New system will be annually phased into the existing system </a:t>
            </a:r>
          </a:p>
          <a:p>
            <a:pPr marL="285750" indent="-285750">
              <a:buFont typeface="Arial"/>
              <a:buChar char="•"/>
            </a:pPr>
            <a:endParaRPr lang="en-US">
              <a:latin typeface="Times"/>
              <a:cs typeface="Times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latin typeface="Times"/>
                <a:cs typeface="Times"/>
              </a:rPr>
              <a:t>The existing system will be online during the phased upgrades</a:t>
            </a:r>
          </a:p>
          <a:p>
            <a:pPr marL="285750" indent="-285750">
              <a:buFont typeface="Arial"/>
              <a:buChar char="•"/>
            </a:pPr>
            <a:endParaRPr lang="en-US">
              <a:latin typeface="Times"/>
              <a:cs typeface="Times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latin typeface="Times"/>
                <a:cs typeface="Times"/>
              </a:rPr>
              <a:t>Annual budget supports the phased strategy</a:t>
            </a:r>
          </a:p>
          <a:p>
            <a:pPr marL="285750" indent="-285750">
              <a:buFont typeface="Arial"/>
              <a:buChar char="•"/>
            </a:pPr>
            <a:endParaRPr lang="en-US">
              <a:latin typeface="Times"/>
              <a:cs typeface="Times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latin typeface="Times"/>
                <a:cs typeface="Times"/>
              </a:rPr>
              <a:t>Phased Strategy will reduce workload and allow for more planning</a:t>
            </a:r>
          </a:p>
          <a:p>
            <a:pPr marL="285750" indent="-285750">
              <a:buFont typeface="Arial"/>
              <a:buChar char="•"/>
            </a:pPr>
            <a:endParaRPr lang="en-US" sz="1600">
              <a:latin typeface="Times"/>
              <a:cs typeface="Times"/>
            </a:endParaRPr>
          </a:p>
          <a:p>
            <a:endParaRPr lang="en-US" sz="1600"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33769313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572C5C-5858-4A7A-9952-054B17660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7701" y="669579"/>
            <a:ext cx="5799049" cy="647434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3200">
                <a:latin typeface="Times New Roman"/>
                <a:cs typeface="Calibri Light"/>
              </a:rPr>
              <a:t>...</a:t>
            </a:r>
            <a:br>
              <a:rPr lang="en-US" sz="3200">
                <a:solidFill>
                  <a:schemeClr val="accent1"/>
                </a:solidFill>
                <a:latin typeface="Times New Roman"/>
                <a:cs typeface="Calibri Light"/>
              </a:rPr>
            </a:br>
            <a:endParaRPr lang="en-US" sz="3200">
              <a:solidFill>
                <a:schemeClr val="accent1"/>
              </a:solidFill>
              <a:latin typeface="Times New Roman"/>
              <a:cs typeface="Calibri Light"/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E2855CE-5793-42E6-9284-B4F92201C9E7}"/>
              </a:ext>
            </a:extLst>
          </p:cNvPr>
          <p:cNvSpPr txBox="1">
            <a:spLocks/>
          </p:cNvSpPr>
          <p:nvPr/>
        </p:nvSpPr>
        <p:spPr>
          <a:xfrm>
            <a:off x="1920398" y="616620"/>
            <a:ext cx="7234076" cy="706344"/>
          </a:xfrm>
          <a:prstGeom prst="rect">
            <a:avLst/>
          </a:prstGeom>
        </p:spPr>
        <p:txBody>
          <a:bodyPr vert="horz" lIns="228600" tIns="228600" rIns="228600" bIns="228600" rtlCol="0" anchor="t">
            <a:no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>
                <a:solidFill>
                  <a:schemeClr val="accent1"/>
                </a:solidFill>
                <a:latin typeface="Times New Roman"/>
                <a:cs typeface="Times New Roman"/>
              </a:rPr>
              <a:t>Conversion Strategy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B817F5-DC3E-4895-A941-D56A3E8DBF0F}"/>
              </a:ext>
            </a:extLst>
          </p:cNvPr>
          <p:cNvSpPr txBox="1"/>
          <p:nvPr/>
        </p:nvSpPr>
        <p:spPr>
          <a:xfrm>
            <a:off x="2182145" y="1444671"/>
            <a:ext cx="8707264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Times New Roman"/>
                <a:cs typeface="Times"/>
              </a:rPr>
              <a:t>Hardware Implementation:</a:t>
            </a:r>
          </a:p>
          <a:p>
            <a:endParaRPr lang="en-US">
              <a:latin typeface="Times New Roman"/>
              <a:cs typeface="Times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latin typeface="Times New Roman"/>
                <a:ea typeface="+mn-lt"/>
                <a:cs typeface="+mn-lt"/>
              </a:rPr>
              <a:t>The test case documents of each testing task will be reviewed and analyzed by our team and the staff to ensure that the test plan’s system requirements are met.</a:t>
            </a:r>
            <a:br>
              <a:rPr lang="en-US">
                <a:latin typeface="Times New Roman"/>
                <a:ea typeface="+mn-lt"/>
                <a:cs typeface="+mn-lt"/>
              </a:rPr>
            </a:br>
            <a:endParaRPr lang="en-US">
              <a:latin typeface="Times New Roman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latin typeface="Times New Roman"/>
                <a:ea typeface="+mn-lt"/>
                <a:cs typeface="+mn-lt"/>
              </a:rPr>
              <a:t>The trainings conducted by our team to the end users will provide a walk -through of the upgraded system which allows them to ask questions and verify the usability and functionality of the system.</a:t>
            </a:r>
            <a:br>
              <a:rPr lang="en-US">
                <a:latin typeface="Times New Roman"/>
                <a:ea typeface="+mn-lt"/>
                <a:cs typeface="+mn-lt"/>
              </a:rPr>
            </a:br>
            <a:endParaRPr lang="en-US">
              <a:latin typeface="Times New Roman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latin typeface="Times New Roman"/>
                <a:ea typeface="+mn-lt"/>
                <a:cs typeface="+mn-lt"/>
              </a:rPr>
              <a:t>The project manager reviews the WBS weekly to verify that the progress of the project is on schedule and within budget.</a:t>
            </a:r>
            <a:br>
              <a:rPr lang="en-US">
                <a:latin typeface="Times New Roman"/>
                <a:ea typeface="+mn-lt"/>
                <a:cs typeface="+mn-lt"/>
              </a:rPr>
            </a:br>
            <a:endParaRPr lang="en-US">
              <a:latin typeface="Times New Roman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latin typeface="Times New Roman"/>
                <a:ea typeface="+mn-lt"/>
                <a:cs typeface="+mn-lt"/>
              </a:rPr>
              <a:t>The sponsor will verify that the business objectives (Scope, Budget, Schedule, Quality, Risk) are met by approving the milestone documents of the deliverables.</a:t>
            </a:r>
          </a:p>
          <a:p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835700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572C5C-5858-4A7A-9952-054B17660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7701" y="669579"/>
            <a:ext cx="5799049" cy="647434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3200">
                <a:latin typeface="Times New Roman"/>
                <a:cs typeface="Calibri Light"/>
              </a:rPr>
              <a:t>...RRRREEER</a:t>
            </a:r>
            <a:br>
              <a:rPr lang="en-US" sz="3200">
                <a:latin typeface="Times New Roman"/>
                <a:cs typeface="Calibri Light"/>
              </a:rPr>
            </a:br>
            <a:endParaRPr lang="en-US" sz="3200">
              <a:solidFill>
                <a:schemeClr val="accent1"/>
              </a:solidFill>
              <a:latin typeface="Times New Roman"/>
              <a:cs typeface="Calibri Light"/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FD79F4F-48F2-4557-9649-C8CD0F7302A1}"/>
              </a:ext>
            </a:extLst>
          </p:cNvPr>
          <p:cNvSpPr txBox="1">
            <a:spLocks/>
          </p:cNvSpPr>
          <p:nvPr/>
        </p:nvSpPr>
        <p:spPr>
          <a:xfrm>
            <a:off x="1988878" y="736482"/>
            <a:ext cx="7445743" cy="566892"/>
          </a:xfrm>
          <a:prstGeom prst="rect">
            <a:avLst/>
          </a:prstGeom>
        </p:spPr>
        <p:txBody>
          <a:bodyPr vert="horz" lIns="228600" tIns="228600" rIns="228600" bIns="228600" rtlCol="0" anchor="t">
            <a:no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>
                <a:solidFill>
                  <a:schemeClr val="accent1"/>
                </a:solidFill>
                <a:latin typeface="Times New Roman"/>
                <a:cs typeface="Calibri Light"/>
              </a:rPr>
              <a:t>Conversion Strategy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8D8327-8EEF-4EDE-A9D0-8519F8E576EB}"/>
              </a:ext>
            </a:extLst>
          </p:cNvPr>
          <p:cNvSpPr txBox="1"/>
          <p:nvPr/>
        </p:nvSpPr>
        <p:spPr>
          <a:xfrm>
            <a:off x="2266929" y="1291383"/>
            <a:ext cx="8881484" cy="43398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0" algn="just" rtl="0"/>
            <a:endParaRPr lang="en-US" sz="1600">
              <a:latin typeface="Times New Roman"/>
              <a:ea typeface="Times New Roman"/>
              <a:cs typeface="Times New Roman"/>
            </a:endParaRPr>
          </a:p>
          <a:p>
            <a:pPr algn="just" rtl="0"/>
            <a:r>
              <a:rPr lang="en-US" b="1">
                <a:latin typeface="Times New Roman"/>
                <a:ea typeface="Times New Roman"/>
                <a:cs typeface="Times New Roman"/>
              </a:rPr>
              <a:t>Software Renewals:  </a:t>
            </a:r>
          </a:p>
          <a:p>
            <a:pPr algn="just"/>
            <a:endParaRPr lang="en-US">
              <a:latin typeface="Times New Roman"/>
              <a:ea typeface="Times New Roman"/>
              <a:cs typeface="Times New Roman"/>
            </a:endParaRPr>
          </a:p>
          <a:p>
            <a:pPr algn="just" rtl="0"/>
            <a:r>
              <a:rPr lang="en-US">
                <a:latin typeface="Times New Roman"/>
                <a:ea typeface="Times New Roman"/>
                <a:cs typeface="Times New Roman"/>
              </a:rPr>
              <a:t>Every year, all the software will be upgraded with their licenses renewed. The following are all the software's which are being used by the City of Mequon Current IT System.  </a:t>
            </a:r>
          </a:p>
          <a:p>
            <a:pPr algn="just"/>
            <a:endParaRPr lang="en-US">
              <a:latin typeface="Times New Roman"/>
              <a:ea typeface="Times New Roman"/>
              <a:cs typeface="Times New Roman"/>
            </a:endParaRPr>
          </a:p>
          <a:p>
            <a:pPr lvl="1" algn="just" rtl="0"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</a:rPr>
              <a:t> Microsoft Office 365                </a:t>
            </a:r>
          </a:p>
          <a:p>
            <a:pPr lvl="1" rtl="0"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</a:rPr>
              <a:t> MS Windows Server (OS)         </a:t>
            </a:r>
          </a:p>
          <a:p>
            <a:pPr lvl="1" rtl="0"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</a:rPr>
              <a:t> MS Windows Pro 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>
                <a:latin typeface="Times New Roman"/>
                <a:ea typeface="Times New Roman"/>
                <a:cs typeface="Times New Roman"/>
              </a:rPr>
              <a:t>              </a:t>
            </a:r>
          </a:p>
          <a:p>
            <a:pPr lvl="1" rtl="0"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</a:rPr>
              <a:t> Muni Code                                 </a:t>
            </a:r>
          </a:p>
          <a:p>
            <a:pPr lvl="1" rtl="0"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</a:rPr>
              <a:t> Arc GIS                                      </a:t>
            </a:r>
          </a:p>
          <a:p>
            <a:pPr lvl="1" rtl="0"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</a:rPr>
              <a:t> AutoCAD Civil 3D                                                         </a:t>
            </a:r>
          </a:p>
          <a:p>
            <a:pPr lvl="1" rtl="0"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</a:rPr>
              <a:t> AutoCAD LT                               </a:t>
            </a:r>
          </a:p>
          <a:p>
            <a:pPr lvl="1" rtl="0"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</a:rPr>
              <a:t> WatchGuard                            </a:t>
            </a:r>
          </a:p>
          <a:p>
            <a:pPr lvl="1" rtl="0"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</a:rPr>
              <a:t> Others  </a:t>
            </a:r>
            <a:r>
              <a:rPr lang="en-US" sz="1600">
                <a:latin typeface="Times New Roman"/>
                <a:ea typeface="Times New Roman"/>
                <a:cs typeface="Times New Roman"/>
              </a:rPr>
              <a:t>       </a:t>
            </a:r>
          </a:p>
        </p:txBody>
      </p:sp>
    </p:spTree>
    <p:extLst>
      <p:ext uri="{BB962C8B-B14F-4D97-AF65-F5344CB8AC3E}">
        <p14:creationId xmlns:p14="http://schemas.microsoft.com/office/powerpoint/2010/main" val="38582572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572C5C-5858-4A7A-9952-054B17660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7701" y="669579"/>
            <a:ext cx="5799049" cy="647434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3200">
                <a:latin typeface="Times New Roman"/>
                <a:cs typeface="Calibri Light"/>
              </a:rPr>
              <a:t>...</a:t>
            </a:r>
            <a:br>
              <a:rPr lang="en-US" sz="3200">
                <a:solidFill>
                  <a:schemeClr val="accent1"/>
                </a:solidFill>
                <a:latin typeface="Times New Roman"/>
                <a:cs typeface="Calibri Light"/>
              </a:rPr>
            </a:br>
            <a:endParaRPr lang="en-US" sz="3200">
              <a:solidFill>
                <a:schemeClr val="accent1"/>
              </a:solidFill>
              <a:latin typeface="Times New Roman"/>
              <a:cs typeface="Calibri Light"/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E2855CE-5793-42E6-9284-B4F92201C9E7}"/>
              </a:ext>
            </a:extLst>
          </p:cNvPr>
          <p:cNvSpPr txBox="1">
            <a:spLocks/>
          </p:cNvSpPr>
          <p:nvPr/>
        </p:nvSpPr>
        <p:spPr>
          <a:xfrm>
            <a:off x="2072798" y="718220"/>
            <a:ext cx="7081676" cy="613210"/>
          </a:xfrm>
          <a:prstGeom prst="rect">
            <a:avLst/>
          </a:prstGeom>
        </p:spPr>
        <p:txBody>
          <a:bodyPr vert="horz" lIns="228600" tIns="228600" rIns="228600" bIns="228600" rtlCol="0" anchor="t">
            <a:no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>
                <a:solidFill>
                  <a:schemeClr val="accent1"/>
                </a:solidFill>
                <a:latin typeface="Times New Roman"/>
                <a:cs typeface="Calibri Light"/>
              </a:rPr>
              <a:t>Conversion Strategy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45F7BF-E6FA-44AC-8920-504D31840B23}"/>
              </a:ext>
            </a:extLst>
          </p:cNvPr>
          <p:cNvSpPr txBox="1"/>
          <p:nvPr/>
        </p:nvSpPr>
        <p:spPr>
          <a:xfrm>
            <a:off x="2077698" y="1615929"/>
            <a:ext cx="9064584" cy="30777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Times New Roman"/>
                <a:cs typeface="Times"/>
              </a:rPr>
              <a:t>Testing:  </a:t>
            </a:r>
          </a:p>
          <a:p>
            <a:endParaRPr lang="en-US">
              <a:latin typeface="Times New Roman"/>
              <a:cs typeface="Times New Roman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>
                <a:latin typeface="Times New Roman"/>
                <a:cs typeface="Times"/>
              </a:rPr>
              <a:t>Hardware and Software Testing will be performed on all the cost-effective upgrades implemented in the new system to ensure the functionality and quality of the integrated systems. </a:t>
            </a:r>
          </a:p>
          <a:p>
            <a:pPr algn="just"/>
            <a:endParaRPr lang="en-US">
              <a:latin typeface="Times New Roman"/>
              <a:cs typeface="Times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>
                <a:latin typeface="Times New Roman"/>
                <a:cs typeface="Times"/>
              </a:rPr>
              <a:t>System Testing and Security Testing will be conducted, and test results will be analyzed, and any test failures will be fixed. </a:t>
            </a:r>
            <a:endParaRPr lang="en-US"/>
          </a:p>
          <a:p>
            <a:endParaRPr lang="en-US" sz="1600">
              <a:latin typeface="Times New Roman"/>
              <a:cs typeface="Times New Roman"/>
            </a:endParaRPr>
          </a:p>
          <a:p>
            <a:endParaRPr lang="en-US" sz="160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7649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572C5C-5858-4A7A-9952-054B17660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7701" y="669579"/>
            <a:ext cx="5799049" cy="647434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3200">
                <a:latin typeface="Times New Roman"/>
                <a:cs typeface="Calibri Light"/>
              </a:rPr>
              <a:t>...</a:t>
            </a:r>
            <a:br>
              <a:rPr lang="en-US" sz="3200">
                <a:solidFill>
                  <a:schemeClr val="accent1"/>
                </a:solidFill>
                <a:latin typeface="Times New Roman"/>
                <a:cs typeface="Calibri Light"/>
              </a:rPr>
            </a:br>
            <a:endParaRPr lang="en-US" sz="3200">
              <a:solidFill>
                <a:schemeClr val="accent1"/>
              </a:solidFill>
              <a:latin typeface="Times New Roman"/>
              <a:cs typeface="Calibri Light"/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E2855CE-5793-42E6-9284-B4F92201C9E7}"/>
              </a:ext>
            </a:extLst>
          </p:cNvPr>
          <p:cNvSpPr txBox="1">
            <a:spLocks/>
          </p:cNvSpPr>
          <p:nvPr/>
        </p:nvSpPr>
        <p:spPr>
          <a:xfrm>
            <a:off x="2072798" y="718220"/>
            <a:ext cx="7081676" cy="613210"/>
          </a:xfrm>
          <a:prstGeom prst="rect">
            <a:avLst/>
          </a:prstGeom>
        </p:spPr>
        <p:txBody>
          <a:bodyPr vert="horz" lIns="228600" tIns="228600" rIns="228600" bIns="228600" rtlCol="0" anchor="t">
            <a:no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>
                <a:solidFill>
                  <a:schemeClr val="accent1"/>
                </a:solidFill>
                <a:latin typeface="Times New Roman"/>
                <a:cs typeface="Calibri Light"/>
              </a:rPr>
              <a:t>Conversion Strategy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6DAAE4-646F-4274-8DD3-A703E00411C4}"/>
              </a:ext>
            </a:extLst>
          </p:cNvPr>
          <p:cNvSpPr txBox="1"/>
          <p:nvPr/>
        </p:nvSpPr>
        <p:spPr>
          <a:xfrm>
            <a:off x="2000313" y="1517826"/>
            <a:ext cx="9210895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endParaRPr lang="en-US"/>
          </a:p>
          <a:p>
            <a:pPr algn="just"/>
            <a:r>
              <a:rPr lang="en-US" b="1">
                <a:latin typeface="Times New Roman"/>
                <a:ea typeface="Segoe UI"/>
                <a:cs typeface="Segoe UI"/>
              </a:rPr>
              <a:t>Training, Documentations, Maintenance and Support:</a:t>
            </a:r>
          </a:p>
          <a:p>
            <a:pPr algn="just"/>
            <a:endParaRPr lang="en-US" b="1">
              <a:latin typeface="Times New Roman"/>
              <a:ea typeface="Segoe UI"/>
              <a:cs typeface="Segoe UI"/>
            </a:endParaRPr>
          </a:p>
          <a:p>
            <a:pPr algn="just"/>
            <a:endParaRPr lang="en-US">
              <a:latin typeface="Times New Roman"/>
              <a:ea typeface="Segoe UI"/>
              <a:cs typeface="Segoe UI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>
                <a:latin typeface="Times New Roman"/>
                <a:ea typeface="Segoe UI"/>
                <a:cs typeface="Segoe UI"/>
              </a:rPr>
              <a:t>A two-day training will be conducted to train the staff in order to ensure that they are accustomed to the new system. Documentation will be provided to the client for reference. </a:t>
            </a:r>
          </a:p>
          <a:p>
            <a:pPr marL="285750" indent="-285750" algn="just">
              <a:buFont typeface="Arial"/>
              <a:buChar char="•"/>
            </a:pPr>
            <a:endParaRPr lang="en-US">
              <a:latin typeface="Times New Roman"/>
              <a:ea typeface="Segoe UI"/>
              <a:cs typeface="Segoe UI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>
                <a:latin typeface="Times New Roman"/>
                <a:ea typeface="Segoe UI"/>
                <a:cs typeface="Segoe UI"/>
              </a:rPr>
              <a:t>Maintenance and support will be provided when necessary to mitigate any defects as and when they occur. </a:t>
            </a:r>
            <a:r>
              <a:rPr lang="en-US">
                <a:latin typeface="Times New Roman"/>
                <a:ea typeface="Times New Roman"/>
                <a:cs typeface="Times New Roman"/>
              </a:rPr>
              <a:t> </a:t>
            </a:r>
            <a:endParaRPr lang="en-US"/>
          </a:p>
          <a:p>
            <a:pPr algn="just"/>
            <a:endParaRPr lang="en-US">
              <a:latin typeface="Times New Roman"/>
              <a:cs typeface="Times New Roman"/>
            </a:endParaRPr>
          </a:p>
          <a:p>
            <a:pPr algn="just"/>
            <a:endParaRPr lang="en-US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342589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572C5C-5858-4A7A-9952-054B17660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7701" y="669579"/>
            <a:ext cx="5799049" cy="647434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3200">
                <a:latin typeface="Times New Roman"/>
                <a:cs typeface="Calibri Light"/>
              </a:rPr>
              <a:t>...</a:t>
            </a:r>
            <a:br>
              <a:rPr lang="en-US" sz="3200">
                <a:solidFill>
                  <a:schemeClr val="accent1"/>
                </a:solidFill>
                <a:latin typeface="Times New Roman"/>
                <a:cs typeface="Calibri Light"/>
              </a:rPr>
            </a:br>
            <a:endParaRPr lang="en-US" sz="3200">
              <a:solidFill>
                <a:schemeClr val="accent1"/>
              </a:solidFill>
              <a:latin typeface="Times New Roman"/>
              <a:cs typeface="Calibri Light"/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E2855CE-5793-42E6-9284-B4F92201C9E7}"/>
              </a:ext>
            </a:extLst>
          </p:cNvPr>
          <p:cNvSpPr txBox="1">
            <a:spLocks/>
          </p:cNvSpPr>
          <p:nvPr/>
        </p:nvSpPr>
        <p:spPr>
          <a:xfrm>
            <a:off x="1949534" y="729425"/>
            <a:ext cx="7204940" cy="590800"/>
          </a:xfrm>
          <a:prstGeom prst="rect">
            <a:avLst/>
          </a:prstGeom>
        </p:spPr>
        <p:txBody>
          <a:bodyPr vert="horz" lIns="228600" tIns="228600" rIns="228600" bIns="228600" rtlCol="0" anchor="t">
            <a:no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>
                <a:solidFill>
                  <a:schemeClr val="accent1"/>
                </a:solidFill>
                <a:latin typeface="Times New Roman"/>
                <a:cs typeface="Calibri Light"/>
              </a:rPr>
              <a:t>Closure Checklist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793EF02-4588-4342-BEC4-DC04C9E2B9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9920880"/>
              </p:ext>
            </p:extLst>
          </p:nvPr>
        </p:nvGraphicFramePr>
        <p:xfrm>
          <a:off x="2443162" y="1461527"/>
          <a:ext cx="8421989" cy="45837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264">
                  <a:extLst>
                    <a:ext uri="{9D8B030D-6E8A-4147-A177-3AD203B41FA5}">
                      <a16:colId xmlns:a16="http://schemas.microsoft.com/office/drawing/2014/main" val="3743639719"/>
                    </a:ext>
                  </a:extLst>
                </a:gridCol>
                <a:gridCol w="2274792">
                  <a:extLst>
                    <a:ext uri="{9D8B030D-6E8A-4147-A177-3AD203B41FA5}">
                      <a16:colId xmlns:a16="http://schemas.microsoft.com/office/drawing/2014/main" val="1272299857"/>
                    </a:ext>
                  </a:extLst>
                </a:gridCol>
                <a:gridCol w="3978088">
                  <a:extLst>
                    <a:ext uri="{9D8B030D-6E8A-4147-A177-3AD203B41FA5}">
                      <a16:colId xmlns:a16="http://schemas.microsoft.com/office/drawing/2014/main" val="3000461011"/>
                    </a:ext>
                  </a:extLst>
                </a:gridCol>
                <a:gridCol w="676607">
                  <a:extLst>
                    <a:ext uri="{9D8B030D-6E8A-4147-A177-3AD203B41FA5}">
                      <a16:colId xmlns:a16="http://schemas.microsoft.com/office/drawing/2014/main" val="3941030638"/>
                    </a:ext>
                  </a:extLst>
                </a:gridCol>
                <a:gridCol w="988238">
                  <a:extLst>
                    <a:ext uri="{9D8B030D-6E8A-4147-A177-3AD203B41FA5}">
                      <a16:colId xmlns:a16="http://schemas.microsoft.com/office/drawing/2014/main" val="3190307255"/>
                    </a:ext>
                  </a:extLst>
                </a:gridCol>
              </a:tblGrid>
              <a:tr h="298060">
                <a:tc gridSpan="5">
                  <a:txBody>
                    <a:bodyPr/>
                    <a:lstStyle/>
                    <a:p>
                      <a:pPr algn="ctr" rtl="0" fontAlgn="base"/>
                      <a:r>
                        <a:rPr lang="en-US" sz="1400">
                          <a:effectLst/>
                          <a:latin typeface="Times New Roman"/>
                        </a:rPr>
                        <a:t>PROJECT CLOSURE CHECKLIST 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593602"/>
                  </a:ext>
                </a:extLst>
              </a:tr>
              <a:tr h="298060">
                <a:tc>
                  <a:txBody>
                    <a:bodyPr/>
                    <a:lstStyle/>
                    <a:p>
                      <a:pPr rtl="0" fontAlgn="base"/>
                      <a:endParaRPr lang="en-US" sz="1400">
                        <a:solidFill>
                          <a:srgbClr val="333435"/>
                        </a:solidFill>
                        <a:effectLst/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>
                          <a:effectLst/>
                          <a:latin typeface="Times New Roman"/>
                        </a:rPr>
                        <a:t>Title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>
                          <a:effectLst/>
                          <a:latin typeface="Times New Roman"/>
                        </a:rPr>
                        <a:t>Description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>
                          <a:effectLst/>
                          <a:latin typeface="Times New Roman"/>
                        </a:rPr>
                        <a:t>YES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>
                          <a:effectLst/>
                          <a:latin typeface="Times New Roman"/>
                        </a:rPr>
                        <a:t>NO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026272"/>
                  </a:ext>
                </a:extLst>
              </a:tr>
              <a:tr h="496767">
                <a:tc rowSpan="3">
                  <a:txBody>
                    <a:bodyPr/>
                    <a:lstStyle/>
                    <a:p>
                      <a:pPr rtl="0" fontAlgn="base"/>
                      <a:r>
                        <a:rPr lang="en-US" sz="1400">
                          <a:effectLst/>
                          <a:latin typeface="Times New Roman"/>
                        </a:rPr>
                        <a:t>1. 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rtl="0" fontAlgn="base"/>
                      <a:r>
                        <a:rPr lang="en-US" sz="1400">
                          <a:effectLst/>
                          <a:latin typeface="Times New Roman"/>
                        </a:rPr>
                        <a:t>Initialization Phase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400">
                          <a:effectLst/>
                          <a:latin typeface="Times New Roman"/>
                        </a:rPr>
                        <a:t>Does the MOV provide value to the organization? 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sz="1400">
                          <a:effectLst/>
                          <a:latin typeface="Times New Roman"/>
                        </a:rPr>
                        <a:t>Yes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endParaRPr lang="en-US" sz="1400">
                        <a:solidFill>
                          <a:srgbClr val="333435"/>
                        </a:solidFill>
                        <a:effectLst/>
                        <a:latin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2401103"/>
                  </a:ext>
                </a:extLst>
              </a:tr>
              <a:tr h="49676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400">
                          <a:effectLst/>
                          <a:latin typeface="Times New Roman"/>
                        </a:rPr>
                        <a:t>Is the Project’s Business Case well documented?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sz="1400" b="0" i="0" u="none" strike="noStrike" noProof="0">
                          <a:effectLst/>
                          <a:latin typeface="Times New Roman"/>
                        </a:rPr>
                        <a:t>Yes </a:t>
                      </a:r>
                      <a:endParaRPr lang="en-US" sz="140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endParaRPr lang="en-US" sz="1400">
                        <a:solidFill>
                          <a:srgbClr val="333435"/>
                        </a:solidFill>
                        <a:effectLst/>
                        <a:latin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6896036"/>
                  </a:ext>
                </a:extLst>
              </a:tr>
              <a:tr h="57624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400">
                          <a:effectLst/>
                          <a:latin typeface="Times New Roman"/>
                        </a:rPr>
                        <a:t>Has the Client approved the Business Case Milestone?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sz="1400" b="0" i="0" u="none" strike="noStrike" noProof="0">
                          <a:effectLst/>
                          <a:latin typeface="Times New Roman"/>
                        </a:rPr>
                        <a:t>Yes </a:t>
                      </a:r>
                      <a:endParaRPr lang="en-US" sz="140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endParaRPr lang="en-US" sz="1400">
                        <a:solidFill>
                          <a:srgbClr val="333435"/>
                        </a:solidFill>
                        <a:effectLst/>
                        <a:latin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5397292"/>
                  </a:ext>
                </a:extLst>
              </a:tr>
              <a:tr h="695473">
                <a:tc rowSpan="4">
                  <a:txBody>
                    <a:bodyPr/>
                    <a:lstStyle/>
                    <a:p>
                      <a:pPr rtl="0" fontAlgn="base"/>
                      <a:r>
                        <a:rPr lang="en-US" sz="1400">
                          <a:effectLst/>
                          <a:latin typeface="Times New Roman"/>
                        </a:rPr>
                        <a:t>2. 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rtl="0" fontAlgn="base"/>
                      <a:r>
                        <a:rPr lang="en-US" sz="1400">
                          <a:effectLst/>
                          <a:latin typeface="Times New Roman"/>
                        </a:rPr>
                        <a:t>Planning Phase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400">
                          <a:effectLst/>
                          <a:latin typeface="Times New Roman"/>
                        </a:rPr>
                        <a:t>Is the Project charter approved by the stakeholders?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sz="1400" b="0" i="0" u="none" strike="noStrike" noProof="0">
                          <a:effectLst/>
                          <a:latin typeface="Times New Roman"/>
                        </a:rPr>
                        <a:t>Yes </a:t>
                      </a:r>
                      <a:endParaRPr lang="en-US" sz="140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endParaRPr lang="en-US" sz="1400">
                        <a:solidFill>
                          <a:srgbClr val="333435"/>
                        </a:solidFill>
                        <a:effectLst/>
                        <a:latin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71833"/>
                  </a:ext>
                </a:extLst>
              </a:tr>
              <a:tr h="7153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400">
                          <a:effectLst/>
                          <a:latin typeface="Times New Roman"/>
                        </a:rPr>
                        <a:t> Is the Scope Management plan approved by the Stakeholders?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sz="1400" b="0" i="0" u="none" strike="noStrike" noProof="0">
                          <a:effectLst/>
                          <a:latin typeface="Times New Roman"/>
                        </a:rPr>
                        <a:t>Yes </a:t>
                      </a:r>
                      <a:endParaRPr lang="en-US" sz="140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endParaRPr lang="en-US" sz="1400">
                        <a:solidFill>
                          <a:srgbClr val="333435"/>
                        </a:solidFill>
                        <a:effectLst/>
                        <a:latin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766083"/>
                  </a:ext>
                </a:extLst>
              </a:tr>
              <a:tr h="49676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400">
                          <a:effectLst/>
                          <a:latin typeface="Times New Roman"/>
                        </a:rPr>
                        <a:t>Does the project scope support MOV?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sz="1400" b="0" i="0" u="none" strike="noStrike" noProof="0">
                          <a:effectLst/>
                          <a:latin typeface="Times New Roman"/>
                        </a:rPr>
                        <a:t>Yes </a:t>
                      </a:r>
                      <a:endParaRPr lang="en-US" sz="140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endParaRPr lang="en-US" sz="1400">
                        <a:solidFill>
                          <a:srgbClr val="333435"/>
                        </a:solidFill>
                        <a:effectLst/>
                        <a:latin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796478"/>
                  </a:ext>
                </a:extLst>
              </a:tr>
              <a:tr h="49676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400">
                          <a:effectLst/>
                          <a:latin typeface="Times New Roman"/>
                        </a:rPr>
                        <a:t>Is the new budget reasonable?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1400">
                        <a:effectLst/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 fontAlgn="base">
                        <a:buNone/>
                      </a:pPr>
                      <a:r>
                        <a:rPr lang="en-US" sz="1400">
                          <a:solidFill>
                            <a:srgbClr val="333435"/>
                          </a:solidFill>
                          <a:effectLst/>
                          <a:latin typeface="Times New Roman"/>
                        </a:rPr>
                        <a:t>No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6914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11701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572C5C-5858-4A7A-9952-054B17660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7701" y="669579"/>
            <a:ext cx="5799049" cy="647434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3200">
                <a:latin typeface="Times New Roman"/>
                <a:cs typeface="Calibri Light"/>
              </a:rPr>
              <a:t>...</a:t>
            </a:r>
            <a:br>
              <a:rPr lang="en-US" sz="3200">
                <a:solidFill>
                  <a:schemeClr val="accent1"/>
                </a:solidFill>
                <a:latin typeface="Times New Roman"/>
                <a:cs typeface="Calibri Light"/>
              </a:rPr>
            </a:br>
            <a:endParaRPr lang="en-US" sz="3200">
              <a:solidFill>
                <a:schemeClr val="accent1"/>
              </a:solidFill>
              <a:latin typeface="Times New Roman"/>
              <a:cs typeface="Calibri Light"/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E2855CE-5793-42E6-9284-B4F92201C9E7}"/>
              </a:ext>
            </a:extLst>
          </p:cNvPr>
          <p:cNvSpPr txBox="1">
            <a:spLocks/>
          </p:cNvSpPr>
          <p:nvPr/>
        </p:nvSpPr>
        <p:spPr>
          <a:xfrm>
            <a:off x="1994357" y="-122221"/>
            <a:ext cx="1870941" cy="602005"/>
          </a:xfrm>
          <a:prstGeom prst="rect">
            <a:avLst/>
          </a:prstGeom>
        </p:spPr>
        <p:txBody>
          <a:bodyPr vert="horz" lIns="228600" tIns="228600" rIns="228600" bIns="228600" rtlCol="0" anchor="t">
            <a:no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>
              <a:solidFill>
                <a:schemeClr val="accent1"/>
              </a:solidFill>
              <a:latin typeface="Times New Roman"/>
              <a:cs typeface="Calibri L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6AD2FE-1D60-48C5-AF47-EBC21AEB1288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1972D56-C646-4B2A-8C0D-78BF71EC33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9529792"/>
              </p:ext>
            </p:extLst>
          </p:nvPr>
        </p:nvGraphicFramePr>
        <p:xfrm>
          <a:off x="2095500" y="425823"/>
          <a:ext cx="9509633" cy="6230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147">
                  <a:extLst>
                    <a:ext uri="{9D8B030D-6E8A-4147-A177-3AD203B41FA5}">
                      <a16:colId xmlns:a16="http://schemas.microsoft.com/office/drawing/2014/main" val="365495360"/>
                    </a:ext>
                  </a:extLst>
                </a:gridCol>
                <a:gridCol w="2166884">
                  <a:extLst>
                    <a:ext uri="{9D8B030D-6E8A-4147-A177-3AD203B41FA5}">
                      <a16:colId xmlns:a16="http://schemas.microsoft.com/office/drawing/2014/main" val="3142803786"/>
                    </a:ext>
                  </a:extLst>
                </a:gridCol>
                <a:gridCol w="4946512">
                  <a:extLst>
                    <a:ext uri="{9D8B030D-6E8A-4147-A177-3AD203B41FA5}">
                      <a16:colId xmlns:a16="http://schemas.microsoft.com/office/drawing/2014/main" val="774407865"/>
                    </a:ext>
                  </a:extLst>
                </a:gridCol>
                <a:gridCol w="972801">
                  <a:extLst>
                    <a:ext uri="{9D8B030D-6E8A-4147-A177-3AD203B41FA5}">
                      <a16:colId xmlns:a16="http://schemas.microsoft.com/office/drawing/2014/main" val="245454637"/>
                    </a:ext>
                  </a:extLst>
                </a:gridCol>
                <a:gridCol w="983289">
                  <a:extLst>
                    <a:ext uri="{9D8B030D-6E8A-4147-A177-3AD203B41FA5}">
                      <a16:colId xmlns:a16="http://schemas.microsoft.com/office/drawing/2014/main" val="2168624369"/>
                    </a:ext>
                  </a:extLst>
                </a:gridCol>
              </a:tblGrid>
              <a:tr h="308100">
                <a:tc gridSpan="5">
                  <a:txBody>
                    <a:bodyPr/>
                    <a:lstStyle/>
                    <a:p>
                      <a:pPr algn="ctr" rtl="0" fontAlgn="base"/>
                      <a:r>
                        <a:rPr lang="en-US" sz="1400">
                          <a:effectLst/>
                          <a:latin typeface="Times New Roman"/>
                        </a:rPr>
                        <a:t>PROJECT CLOSURE CHECKLIST 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1739249"/>
                  </a:ext>
                </a:extLst>
              </a:tr>
              <a:tr h="308100">
                <a:tc>
                  <a:txBody>
                    <a:bodyPr/>
                    <a:lstStyle/>
                    <a:p>
                      <a:pPr rtl="0" fontAlgn="base"/>
                      <a:endParaRPr lang="en-US" sz="1400">
                        <a:solidFill>
                          <a:srgbClr val="333435"/>
                        </a:solidFill>
                        <a:effectLst/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>
                          <a:effectLst/>
                          <a:latin typeface="Times New Roman"/>
                        </a:rPr>
                        <a:t>Title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>
                          <a:effectLst/>
                          <a:latin typeface="Times New Roman"/>
                        </a:rPr>
                        <a:t>Description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>
                          <a:effectLst/>
                          <a:latin typeface="Times New Roman"/>
                        </a:rPr>
                        <a:t>YES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>
                          <a:effectLst/>
                          <a:latin typeface="Times New Roman"/>
                        </a:rPr>
                        <a:t>NO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368539"/>
                  </a:ext>
                </a:extLst>
              </a:tr>
              <a:tr h="730312">
                <a:tc rowSpan="9">
                  <a:txBody>
                    <a:bodyPr/>
                    <a:lstStyle/>
                    <a:p>
                      <a:pPr rtl="0" fontAlgn="base"/>
                      <a:r>
                        <a:rPr lang="en-US" sz="1400">
                          <a:effectLst/>
                          <a:latin typeface="Times New Roman"/>
                        </a:rPr>
                        <a:t>3. </a:t>
                      </a:r>
                    </a:p>
                    <a:p>
                      <a:pPr rtl="0" fontAlgn="base"/>
                      <a:endParaRPr lang="en-US" sz="1400">
                        <a:effectLst/>
                        <a:latin typeface="Times New Roman"/>
                      </a:endParaRPr>
                    </a:p>
                    <a:p>
                      <a:pPr rtl="0" fontAlgn="base"/>
                      <a:endParaRPr lang="en-US" sz="1400">
                        <a:effectLst/>
                        <a:latin typeface="Times New Roman"/>
                      </a:endParaRPr>
                    </a:p>
                    <a:p>
                      <a:pPr rtl="0" fontAlgn="base"/>
                      <a:endParaRPr lang="en-US" sz="1400">
                        <a:effectLst/>
                        <a:latin typeface="Times New Roman"/>
                      </a:endParaRPr>
                    </a:p>
                  </a:txBody>
                  <a:tcPr/>
                </a:tc>
                <a:tc rowSpan="9">
                  <a:txBody>
                    <a:bodyPr/>
                    <a:lstStyle/>
                    <a:p>
                      <a:pPr algn="ctr" rtl="0" fontAlgn="base"/>
                      <a:r>
                        <a:rPr lang="en-US" sz="1400">
                          <a:effectLst/>
                          <a:latin typeface="Times New Roman"/>
                        </a:rPr>
                        <a:t>Execution Phase </a:t>
                      </a:r>
                    </a:p>
                    <a:p>
                      <a:pPr rtl="0" fontAlgn="base"/>
                      <a:endParaRPr lang="en-US" sz="1400">
                        <a:effectLst/>
                        <a:latin typeface="Times New Roman"/>
                      </a:endParaRPr>
                    </a:p>
                    <a:p>
                      <a:pPr rtl="0" fontAlgn="base"/>
                      <a:endParaRPr lang="en-US" sz="1400">
                        <a:effectLst/>
                        <a:latin typeface="Times New Roman"/>
                      </a:endParaRPr>
                    </a:p>
                    <a:p>
                      <a:pPr rtl="0" fontAlgn="base"/>
                      <a:endParaRPr lang="en-US" sz="1400">
                        <a:effectLst/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400">
                          <a:effectLst/>
                          <a:latin typeface="Times New Roman"/>
                        </a:rPr>
                        <a:t>Are the system requirements and security requirements well analyzed and documented? 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 fontAlgn="base">
                        <a:buNone/>
                      </a:pPr>
                      <a:r>
                        <a:rPr lang="en-US" sz="1400" b="0" i="0" u="none" strike="noStrike" noProof="0">
                          <a:effectLst/>
                          <a:latin typeface="Times New Roman"/>
                        </a:rPr>
                        <a:t>Yes </a:t>
                      </a:r>
                      <a:endParaRPr lang="en-US" sz="1400">
                        <a:solidFill>
                          <a:srgbClr val="333435"/>
                        </a:solidFill>
                        <a:effectLst/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endParaRPr lang="en-US" sz="1400">
                        <a:solidFill>
                          <a:srgbClr val="333435"/>
                        </a:solidFill>
                        <a:effectLst/>
                        <a:latin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253838"/>
                  </a:ext>
                </a:extLst>
              </a:tr>
              <a:tr h="7074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400">
                          <a:effectLst/>
                          <a:latin typeface="Times New Roman"/>
                        </a:rPr>
                        <a:t>Does the Deliverable Structure Chart align with the organizational strategy? 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 fontAlgn="base">
                        <a:buNone/>
                      </a:pPr>
                      <a:r>
                        <a:rPr lang="en-US" sz="1400" b="0" i="0" u="none" strike="noStrike" noProof="0">
                          <a:effectLst/>
                          <a:latin typeface="Times New Roman"/>
                        </a:rPr>
                        <a:t>Yes </a:t>
                      </a:r>
                      <a:endParaRPr lang="en-US" sz="1400">
                        <a:solidFill>
                          <a:srgbClr val="333435"/>
                        </a:solidFill>
                        <a:effectLst/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endParaRPr lang="en-US" sz="1400">
                        <a:solidFill>
                          <a:srgbClr val="333435"/>
                        </a:solidFill>
                        <a:effectLst/>
                        <a:latin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789355"/>
                  </a:ext>
                </a:extLst>
              </a:tr>
              <a:tr h="5477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400">
                          <a:effectLst/>
                          <a:latin typeface="Times New Roman"/>
                        </a:rPr>
                        <a:t>Are all hardware installations and upgrades done properly? 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 fontAlgn="base">
                        <a:buNone/>
                      </a:pPr>
                      <a:r>
                        <a:rPr lang="en-US" sz="1400" b="0" i="0" u="none" strike="noStrike" noProof="0">
                          <a:effectLst/>
                          <a:latin typeface="Times New Roman"/>
                        </a:rPr>
                        <a:t>Yes </a:t>
                      </a:r>
                      <a:endParaRPr lang="en-US" sz="1400">
                        <a:solidFill>
                          <a:srgbClr val="333435"/>
                        </a:solidFill>
                        <a:effectLst/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endParaRPr lang="en-US" sz="1400">
                        <a:solidFill>
                          <a:srgbClr val="333435"/>
                        </a:solidFill>
                        <a:effectLst/>
                        <a:latin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1492928"/>
                  </a:ext>
                </a:extLst>
              </a:tr>
              <a:tr h="7074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400">
                          <a:effectLst/>
                          <a:latin typeface="Times New Roman"/>
                        </a:rPr>
                        <a:t>Are all security requirements met for the backup storage migration?  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 fontAlgn="base">
                        <a:buNone/>
                      </a:pPr>
                      <a:r>
                        <a:rPr lang="en-US" sz="1400" b="0" i="0" u="none" strike="noStrike" noProof="0">
                          <a:effectLst/>
                          <a:latin typeface="Times New Roman"/>
                        </a:rPr>
                        <a:t>Yes </a:t>
                      </a:r>
                      <a:endParaRPr lang="en-US" sz="1400">
                        <a:solidFill>
                          <a:srgbClr val="333435"/>
                        </a:solidFill>
                        <a:effectLst/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endParaRPr lang="en-US" sz="1400">
                        <a:solidFill>
                          <a:srgbClr val="333435"/>
                        </a:solidFill>
                        <a:effectLst/>
                        <a:latin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4642"/>
                  </a:ext>
                </a:extLst>
              </a:tr>
              <a:tr h="5591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400">
                          <a:effectLst/>
                          <a:latin typeface="Times New Roman"/>
                        </a:rPr>
                        <a:t>Was the testing of all new installed hardware successful? 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 fontAlgn="base">
                        <a:buNone/>
                      </a:pPr>
                      <a:r>
                        <a:rPr lang="en-US" sz="1400" b="0" i="0" u="none" strike="noStrike" noProof="0">
                          <a:effectLst/>
                          <a:latin typeface="Times New Roman"/>
                        </a:rPr>
                        <a:t>Yes </a:t>
                      </a:r>
                      <a:endParaRPr lang="en-US" sz="1400">
                        <a:solidFill>
                          <a:srgbClr val="333435"/>
                        </a:solidFill>
                        <a:effectLst/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endParaRPr lang="en-US" sz="1400">
                        <a:solidFill>
                          <a:srgbClr val="333435"/>
                        </a:solidFill>
                        <a:effectLst/>
                        <a:latin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047577"/>
                  </a:ext>
                </a:extLst>
              </a:tr>
              <a:tr h="79877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400">
                          <a:effectLst/>
                          <a:latin typeface="Times New Roman"/>
                        </a:rPr>
                        <a:t>Are the test results well analyzed and documented?  </a:t>
                      </a:r>
                    </a:p>
                    <a:p>
                      <a:pPr rtl="0" fontAlgn="base"/>
                      <a:endParaRPr lang="en-US" sz="1400">
                        <a:effectLst/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 fontAlgn="base">
                        <a:buNone/>
                      </a:pPr>
                      <a:r>
                        <a:rPr lang="en-US" sz="1400" b="0" i="0" u="none" strike="noStrike" noProof="0">
                          <a:effectLst/>
                          <a:latin typeface="Times New Roman"/>
                        </a:rPr>
                        <a:t>Yes </a:t>
                      </a:r>
                      <a:endParaRPr lang="en-US" sz="1400">
                        <a:solidFill>
                          <a:srgbClr val="333435"/>
                        </a:solidFill>
                        <a:effectLst/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endParaRPr lang="en-US" sz="1400">
                        <a:solidFill>
                          <a:srgbClr val="333435"/>
                        </a:solidFill>
                        <a:effectLst/>
                        <a:latin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174982"/>
                  </a:ext>
                </a:extLst>
              </a:tr>
              <a:tr h="5477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400">
                          <a:effectLst/>
                          <a:latin typeface="Times New Roman"/>
                        </a:rPr>
                        <a:t>Are the trainings conducted enough for the employees? 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 fontAlgn="base">
                        <a:buNone/>
                      </a:pPr>
                      <a:r>
                        <a:rPr lang="en-US" sz="1400" b="0" i="0" u="none" strike="noStrike" noProof="0">
                          <a:effectLst/>
                          <a:latin typeface="Times New Roman"/>
                        </a:rPr>
                        <a:t>Yes </a:t>
                      </a:r>
                      <a:endParaRPr lang="en-US" sz="1400">
                        <a:solidFill>
                          <a:srgbClr val="333435"/>
                        </a:solidFill>
                        <a:effectLst/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endParaRPr lang="en-US" sz="1400">
                        <a:solidFill>
                          <a:srgbClr val="333435"/>
                        </a:solidFill>
                        <a:effectLst/>
                        <a:latin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700856"/>
                  </a:ext>
                </a:extLst>
              </a:tr>
              <a:tr h="5477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400">
                          <a:effectLst/>
                          <a:latin typeface="Times New Roman"/>
                        </a:rPr>
                        <a:t>Are all the project manual documentations handed over to the client? 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 fontAlgn="base">
                        <a:buNone/>
                      </a:pPr>
                      <a:r>
                        <a:rPr lang="en-US" sz="1400" b="0" i="0" u="none" strike="noStrike" noProof="0">
                          <a:effectLst/>
                          <a:latin typeface="Times New Roman"/>
                        </a:rPr>
                        <a:t>Yes </a:t>
                      </a:r>
                      <a:endParaRPr lang="en-US" sz="1400">
                        <a:solidFill>
                          <a:srgbClr val="333435"/>
                        </a:solidFill>
                        <a:effectLst/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endParaRPr lang="en-US" sz="1400">
                        <a:solidFill>
                          <a:srgbClr val="333435"/>
                        </a:solidFill>
                        <a:effectLst/>
                        <a:latin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604511"/>
                  </a:ext>
                </a:extLst>
              </a:tr>
              <a:tr h="46785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400">
                          <a:effectLst/>
                          <a:latin typeface="Times New Roman"/>
                        </a:rPr>
                        <a:t>Did a key personnel leave the project? 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400" b="0" i="0" u="none" strike="noStrike" noProof="0">
                        <a:effectLst/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 fontAlgn="base">
                        <a:buNone/>
                      </a:pPr>
                      <a:r>
                        <a:rPr lang="en-US" sz="1400" b="1">
                          <a:solidFill>
                            <a:srgbClr val="333435"/>
                          </a:solidFill>
                          <a:effectLst/>
                          <a:latin typeface="Times New Roman"/>
                        </a:rPr>
                        <a:t>No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3667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5252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0250E7-5829-48A9-A042-BEDB8D955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1291" y="684915"/>
            <a:ext cx="8764018" cy="862680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3600">
                <a:solidFill>
                  <a:schemeClr val="accent1"/>
                </a:solidFill>
                <a:latin typeface="Times New Roman"/>
                <a:cs typeface="Times New Roman"/>
              </a:rPr>
              <a:t>Project Description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F5996-8D7B-4021-9F0F-174CC8683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1147" y="1478636"/>
            <a:ext cx="9629839" cy="5074312"/>
          </a:xfr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endParaRPr lang="en-US" sz="1600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</a:pPr>
            <a:endParaRPr lang="en-US" sz="1600">
              <a:latin typeface="Times New Roman"/>
              <a:ea typeface="+mn-lt"/>
              <a:cs typeface="Times New Roman"/>
            </a:endParaRPr>
          </a:p>
          <a:p>
            <a:endParaRPr lang="en-US" sz="1600">
              <a:latin typeface="Rockwell" panose="02060603020205020403"/>
              <a:cs typeface="Times New Roman"/>
            </a:endParaRPr>
          </a:p>
          <a:p>
            <a:endParaRPr lang="en-US" sz="1600">
              <a:latin typeface="Rockwell" panose="02060603020205020403"/>
              <a:cs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A7156E-F4BD-4141-81FD-9A4FB9CE1DF9}"/>
              </a:ext>
            </a:extLst>
          </p:cNvPr>
          <p:cNvSpPr txBox="1"/>
          <p:nvPr/>
        </p:nvSpPr>
        <p:spPr>
          <a:xfrm>
            <a:off x="8502721" y="547167"/>
            <a:ext cx="280070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12F723-E842-405A-9AFD-678E09055EC1}"/>
              </a:ext>
            </a:extLst>
          </p:cNvPr>
          <p:cNvSpPr txBox="1"/>
          <p:nvPr/>
        </p:nvSpPr>
        <p:spPr>
          <a:xfrm>
            <a:off x="2220757" y="1543175"/>
            <a:ext cx="8260976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latin typeface="Times New Roman"/>
                <a:ea typeface="+mn-lt"/>
                <a:cs typeface="+mn-lt"/>
              </a:rPr>
              <a:t>The City of Mequon provides public and information services to the citizens that enhance the quality of life in the community.</a:t>
            </a:r>
          </a:p>
          <a:p>
            <a:pPr marL="285750" indent="-285750">
              <a:buFont typeface="Arial"/>
              <a:buChar char="•"/>
            </a:pPr>
            <a:endParaRPr lang="en-US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latin typeface="Times New Roman"/>
                <a:cs typeface="Times New Roman"/>
              </a:rPr>
              <a:t>The original project was a 3-5 years strategic plan which was changed to focus on 3-4 years IT infrastructure plan.</a:t>
            </a:r>
          </a:p>
          <a:p>
            <a:pPr marL="285750" indent="-285750">
              <a:buFont typeface="Arial"/>
              <a:buChar char="•"/>
            </a:pPr>
            <a:endParaRPr lang="en-US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latin typeface="Times New Roman"/>
                <a:cs typeface="Times New Roman"/>
              </a:rPr>
              <a:t>The project now includes an IT Security Consultant which will enhance the security feature of the project.</a:t>
            </a:r>
          </a:p>
          <a:p>
            <a:pPr marL="285750" indent="-285750">
              <a:buFont typeface="Arial"/>
              <a:buChar char="•"/>
            </a:pPr>
            <a:endParaRPr lang="en-US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latin typeface="Times New Roman"/>
                <a:cs typeface="Times New Roman"/>
              </a:rPr>
              <a:t>Project schedule and budget has reduced.</a:t>
            </a:r>
          </a:p>
          <a:p>
            <a:pPr marL="285750" indent="-285750">
              <a:buFont typeface="Arial"/>
              <a:buChar char="•"/>
            </a:pPr>
            <a:endParaRPr lang="en-US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latin typeface="Times New Roman"/>
                <a:cs typeface="Times New Roman"/>
              </a:rPr>
              <a:t>The project now includes risk assessment  and EVA.</a:t>
            </a:r>
          </a:p>
          <a:p>
            <a:pPr marL="285750" indent="-285750">
              <a:buFont typeface="Arial"/>
              <a:buChar char="•"/>
            </a:pPr>
            <a:endParaRPr lang="en-US"/>
          </a:p>
          <a:p>
            <a:pPr marL="285750" indent="-285750">
              <a:buFont typeface="Arial"/>
              <a:buChar char="•"/>
            </a:pPr>
            <a:endParaRPr lang="en-US"/>
          </a:p>
          <a:p>
            <a:pPr marL="285750" indent="-285750">
              <a:buFont typeface="Arial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6971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572C5C-5858-4A7A-9952-054B17660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7701" y="669579"/>
            <a:ext cx="5799049" cy="647434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3200">
                <a:latin typeface="Times New Roman"/>
                <a:cs typeface="Calibri Light"/>
              </a:rPr>
              <a:t>...</a:t>
            </a:r>
            <a:br>
              <a:rPr lang="en-US" sz="3200">
                <a:solidFill>
                  <a:schemeClr val="accent1"/>
                </a:solidFill>
                <a:latin typeface="Times New Roman"/>
                <a:cs typeface="Calibri Light"/>
              </a:rPr>
            </a:br>
            <a:endParaRPr lang="en-US" sz="3200">
              <a:solidFill>
                <a:schemeClr val="accent1"/>
              </a:solidFill>
              <a:latin typeface="Times New Roman"/>
              <a:cs typeface="Calibri Light"/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E2855CE-5793-42E6-9284-B4F92201C9E7}"/>
              </a:ext>
            </a:extLst>
          </p:cNvPr>
          <p:cNvSpPr txBox="1">
            <a:spLocks/>
          </p:cNvSpPr>
          <p:nvPr/>
        </p:nvSpPr>
        <p:spPr>
          <a:xfrm>
            <a:off x="2072798" y="718220"/>
            <a:ext cx="7081676" cy="613210"/>
          </a:xfrm>
          <a:prstGeom prst="rect">
            <a:avLst/>
          </a:prstGeom>
        </p:spPr>
        <p:txBody>
          <a:bodyPr vert="horz" lIns="228600" tIns="228600" rIns="228600" bIns="228600" rtlCol="0" anchor="t">
            <a:no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>
              <a:solidFill>
                <a:schemeClr val="accent1"/>
              </a:solidFill>
              <a:latin typeface="Times New Roman"/>
              <a:cs typeface="Calibri L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C7D760-DB92-4AD9-A553-F68F67E63D7D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</a:t>
            </a:r>
            <a:r>
              <a:rPr lang="en-US" err="1"/>
              <a:t>ext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287E94F-09B9-40D2-A4D6-4D45498924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2462271"/>
              </p:ext>
            </p:extLst>
          </p:nvPr>
        </p:nvGraphicFramePr>
        <p:xfrm>
          <a:off x="2218764" y="1714500"/>
          <a:ext cx="9250101" cy="2628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087">
                  <a:extLst>
                    <a:ext uri="{9D8B030D-6E8A-4147-A177-3AD203B41FA5}">
                      <a16:colId xmlns:a16="http://schemas.microsoft.com/office/drawing/2014/main" val="362690368"/>
                    </a:ext>
                  </a:extLst>
                </a:gridCol>
                <a:gridCol w="2476499">
                  <a:extLst>
                    <a:ext uri="{9D8B030D-6E8A-4147-A177-3AD203B41FA5}">
                      <a16:colId xmlns:a16="http://schemas.microsoft.com/office/drawing/2014/main" val="1274151073"/>
                    </a:ext>
                  </a:extLst>
                </a:gridCol>
                <a:gridCol w="3981336">
                  <a:extLst>
                    <a:ext uri="{9D8B030D-6E8A-4147-A177-3AD203B41FA5}">
                      <a16:colId xmlns:a16="http://schemas.microsoft.com/office/drawing/2014/main" val="3111670587"/>
                    </a:ext>
                  </a:extLst>
                </a:gridCol>
                <a:gridCol w="1157771">
                  <a:extLst>
                    <a:ext uri="{9D8B030D-6E8A-4147-A177-3AD203B41FA5}">
                      <a16:colId xmlns:a16="http://schemas.microsoft.com/office/drawing/2014/main" val="526722491"/>
                    </a:ext>
                  </a:extLst>
                </a:gridCol>
                <a:gridCol w="1085408">
                  <a:extLst>
                    <a:ext uri="{9D8B030D-6E8A-4147-A177-3AD203B41FA5}">
                      <a16:colId xmlns:a16="http://schemas.microsoft.com/office/drawing/2014/main" val="595740093"/>
                    </a:ext>
                  </a:extLst>
                </a:gridCol>
              </a:tblGrid>
              <a:tr h="268941">
                <a:tc gridSpan="5">
                  <a:txBody>
                    <a:bodyPr/>
                    <a:lstStyle/>
                    <a:p>
                      <a:pPr algn="ctr" rtl="0" fontAlgn="base"/>
                      <a:r>
                        <a:rPr lang="en-US" sz="1400">
                          <a:effectLst/>
                          <a:latin typeface="Times New Roman"/>
                        </a:rPr>
                        <a:t>PROJECT CLOSURE CHECKLIST 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33711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base"/>
                      <a:endParaRPr lang="en-US" sz="1400">
                        <a:solidFill>
                          <a:srgbClr val="333435"/>
                        </a:solidFill>
                        <a:effectLst/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>
                          <a:effectLst/>
                          <a:latin typeface="Times New Roman"/>
                        </a:rPr>
                        <a:t>Title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>
                          <a:effectLst/>
                          <a:latin typeface="Times New Roman"/>
                        </a:rPr>
                        <a:t>Description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>
                          <a:effectLst/>
                          <a:latin typeface="Times New Roman"/>
                        </a:rPr>
                        <a:t>YES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>
                          <a:effectLst/>
                          <a:latin typeface="Times New Roman"/>
                        </a:rPr>
                        <a:t>NO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798110"/>
                  </a:ext>
                </a:extLst>
              </a:tr>
              <a:tr h="504825">
                <a:tc rowSpan="4">
                  <a:txBody>
                    <a:bodyPr/>
                    <a:lstStyle/>
                    <a:p>
                      <a:pPr rtl="0" fontAlgn="base"/>
                      <a:r>
                        <a:rPr lang="en-US" sz="1400">
                          <a:effectLst/>
                          <a:latin typeface="Times New Roman"/>
                        </a:rPr>
                        <a:t>4. </a:t>
                      </a:r>
                    </a:p>
                    <a:p>
                      <a:pPr rtl="0" fontAlgn="base"/>
                      <a:endParaRPr lang="en-US" sz="1400">
                        <a:effectLst/>
                        <a:latin typeface="Times New Roman"/>
                      </a:endParaRPr>
                    </a:p>
                    <a:p>
                      <a:pPr rtl="0" fontAlgn="base"/>
                      <a:endParaRPr lang="en-US" sz="1400">
                        <a:effectLst/>
                        <a:latin typeface="Times New Roman"/>
                      </a:endParaRP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rtl="0" fontAlgn="base"/>
                      <a:r>
                        <a:rPr lang="en-US" sz="1400">
                          <a:effectLst/>
                          <a:latin typeface="Times New Roman"/>
                        </a:rPr>
                        <a:t>Project Closure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400">
                          <a:effectLst/>
                          <a:latin typeface="Times New Roman"/>
                        </a:rPr>
                        <a:t>Are all project closure reports approved? 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 fontAlgn="base">
                        <a:buNone/>
                      </a:pPr>
                      <a:r>
                        <a:rPr lang="en-US" sz="1400" b="0" i="0" u="none" strike="noStrike" noProof="0">
                          <a:effectLst/>
                          <a:latin typeface="Times New Roman"/>
                        </a:rPr>
                        <a:t>Yes </a:t>
                      </a:r>
                      <a:endParaRPr lang="en-US" sz="1400">
                        <a:solidFill>
                          <a:srgbClr val="333435"/>
                        </a:solidFill>
                        <a:effectLst/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endParaRPr lang="en-US" sz="1400">
                        <a:solidFill>
                          <a:srgbClr val="333435"/>
                        </a:solidFill>
                        <a:effectLst/>
                        <a:latin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683369"/>
                  </a:ext>
                </a:extLst>
              </a:tr>
              <a:tr h="5048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400">
                          <a:effectLst/>
                          <a:latin typeface="Times New Roman"/>
                        </a:rPr>
                        <a:t>Are all the tasks completed as planned? 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 fontAlgn="base">
                        <a:buNone/>
                      </a:pPr>
                      <a:r>
                        <a:rPr lang="en-US" sz="1400" b="0" i="0" u="none" strike="noStrike" noProof="0">
                          <a:effectLst/>
                          <a:latin typeface="Times New Roman"/>
                        </a:rPr>
                        <a:t>Yes </a:t>
                      </a:r>
                      <a:endParaRPr lang="en-US" sz="1400">
                        <a:solidFill>
                          <a:srgbClr val="333435"/>
                        </a:solidFill>
                        <a:effectLst/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endParaRPr lang="en-US" sz="1400">
                        <a:solidFill>
                          <a:srgbClr val="333435"/>
                        </a:solidFill>
                        <a:effectLst/>
                        <a:latin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5483790"/>
                  </a:ext>
                </a:extLst>
              </a:tr>
              <a:tr h="5048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400">
                          <a:effectLst/>
                          <a:latin typeface="Times New Roman"/>
                        </a:rPr>
                        <a:t>Is the project report approved by the client? 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 fontAlgn="base">
                        <a:buNone/>
                      </a:pPr>
                      <a:r>
                        <a:rPr lang="en-US" sz="1400" b="0" i="0" u="none" strike="noStrike" noProof="0">
                          <a:effectLst/>
                          <a:latin typeface="Times New Roman"/>
                        </a:rPr>
                        <a:t>Yes </a:t>
                      </a:r>
                      <a:endParaRPr lang="en-US" sz="1400">
                        <a:solidFill>
                          <a:srgbClr val="333435"/>
                        </a:solidFill>
                        <a:effectLst/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endParaRPr lang="en-US" sz="1400">
                        <a:solidFill>
                          <a:srgbClr val="333435"/>
                        </a:solidFill>
                        <a:effectLst/>
                        <a:latin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503230"/>
                  </a:ext>
                </a:extLst>
              </a:tr>
              <a:tr h="5048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400">
                          <a:effectLst/>
                          <a:latin typeface="Times New Roman"/>
                        </a:rPr>
                        <a:t>Are all the work /task payables been paid? 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 fontAlgn="base">
                        <a:buNone/>
                      </a:pPr>
                      <a:r>
                        <a:rPr lang="en-US" sz="1400" b="0" i="0" u="none" strike="noStrike" noProof="0">
                          <a:effectLst/>
                          <a:latin typeface="Times New Roman"/>
                        </a:rPr>
                        <a:t>Yes </a:t>
                      </a:r>
                      <a:endParaRPr lang="en-US" sz="1400">
                        <a:solidFill>
                          <a:srgbClr val="333435"/>
                        </a:solidFill>
                        <a:effectLst/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endParaRPr lang="en-US" sz="1400">
                        <a:solidFill>
                          <a:srgbClr val="333435"/>
                        </a:solidFill>
                        <a:effectLst/>
                        <a:latin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7374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92969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572C5C-5858-4A7A-9952-054B17660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7701" y="669579"/>
            <a:ext cx="5799049" cy="647434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3200">
                <a:latin typeface="Times New Roman"/>
                <a:cs typeface="Calibri Light"/>
              </a:rPr>
              <a:t>...</a:t>
            </a:r>
            <a:br>
              <a:rPr lang="en-US" sz="3200">
                <a:solidFill>
                  <a:schemeClr val="accent1"/>
                </a:solidFill>
                <a:latin typeface="Times New Roman"/>
                <a:cs typeface="Calibri Light"/>
              </a:rPr>
            </a:br>
            <a:endParaRPr lang="en-US" sz="3200">
              <a:solidFill>
                <a:schemeClr val="accent1"/>
              </a:solidFill>
              <a:latin typeface="Times New Roman"/>
              <a:cs typeface="Calibri Light"/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E2855CE-5793-42E6-9284-B4F92201C9E7}"/>
              </a:ext>
            </a:extLst>
          </p:cNvPr>
          <p:cNvSpPr txBox="1">
            <a:spLocks/>
          </p:cNvSpPr>
          <p:nvPr/>
        </p:nvSpPr>
        <p:spPr>
          <a:xfrm>
            <a:off x="1927123" y="718220"/>
            <a:ext cx="7227351" cy="602005"/>
          </a:xfrm>
          <a:prstGeom prst="rect">
            <a:avLst/>
          </a:prstGeom>
        </p:spPr>
        <p:txBody>
          <a:bodyPr vert="horz" lIns="228600" tIns="228600" rIns="228600" bIns="228600" rtlCol="0" anchor="t">
            <a:no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>
                <a:solidFill>
                  <a:schemeClr val="accent1"/>
                </a:solidFill>
                <a:latin typeface="Times New Roman"/>
                <a:cs typeface="Calibri Light"/>
              </a:rPr>
              <a:t>Project Evaluation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C1B80B-6502-49BC-9A6D-78728A84100E}"/>
              </a:ext>
            </a:extLst>
          </p:cNvPr>
          <p:cNvSpPr txBox="1"/>
          <p:nvPr/>
        </p:nvSpPr>
        <p:spPr>
          <a:xfrm>
            <a:off x="2336914" y="1504719"/>
            <a:ext cx="8634532" cy="45579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Times New Roman"/>
                <a:cs typeface="Times New Roman"/>
              </a:rPr>
              <a:t>Our project MOV will be evaluated in the following steps:</a:t>
            </a:r>
          </a:p>
          <a:p>
            <a:pPr indent="-342900">
              <a:buAutoNum type="arabicPeriod"/>
            </a:pPr>
            <a:endParaRPr lang="en-US">
              <a:latin typeface="Times New Roman"/>
              <a:cs typeface="Times New Roman"/>
            </a:endParaRPr>
          </a:p>
          <a:p>
            <a:r>
              <a:rPr lang="en-US" b="1">
                <a:latin typeface="Times New Roman"/>
                <a:cs typeface="Times New Roman"/>
              </a:rPr>
              <a:t>Step 1</a:t>
            </a:r>
            <a:r>
              <a:rPr lang="en-US">
                <a:latin typeface="Times New Roman"/>
                <a:cs typeface="Times New Roman"/>
              </a:rPr>
              <a:t>: Evaluate Reliability and Performance: The system’s reliability and performance will be evaluated by staff and customer annual surveys. The project tech team will annually assess reliability during the system testing. </a:t>
            </a:r>
          </a:p>
          <a:p>
            <a:pPr indent="-342900">
              <a:buAutoNum type="arabicPeriod"/>
            </a:pPr>
            <a:endParaRPr lang="en-US">
              <a:latin typeface="Times New Roman"/>
              <a:cs typeface="Times New Roman"/>
            </a:endParaRPr>
          </a:p>
          <a:p>
            <a:r>
              <a:rPr lang="en-US" b="1">
                <a:latin typeface="Times New Roman"/>
                <a:cs typeface="Times New Roman"/>
              </a:rPr>
              <a:t>Step 2</a:t>
            </a:r>
            <a:r>
              <a:rPr lang="en-US">
                <a:latin typeface="Times New Roman"/>
                <a:cs typeface="Times New Roman"/>
              </a:rPr>
              <a:t>: Evaluate Security: The IT Security Consultant will evaluate the security capabilities of the project under the Security testing.  </a:t>
            </a:r>
          </a:p>
          <a:p>
            <a:pPr indent="-228600">
              <a:buAutoNum type="arabicPeriod"/>
            </a:pPr>
            <a:endParaRPr lang="en-US">
              <a:latin typeface="Times New Roman"/>
              <a:cs typeface="Times New Roman"/>
            </a:endParaRPr>
          </a:p>
          <a:p>
            <a:r>
              <a:rPr lang="en-US" b="1">
                <a:latin typeface="Times New Roman"/>
                <a:cs typeface="Times New Roman"/>
              </a:rPr>
              <a:t>Step 3</a:t>
            </a:r>
            <a:r>
              <a:rPr lang="en-US">
                <a:latin typeface="Times New Roman"/>
                <a:cs typeface="Times New Roman"/>
              </a:rPr>
              <a:t>: Evaluate Cost Effectiveness: The project manager will annually analyze the budget.  </a:t>
            </a:r>
          </a:p>
          <a:p>
            <a:pPr indent="-228600">
              <a:buAutoNum type="arabicPeriod"/>
            </a:pPr>
            <a:endParaRPr lang="en-US">
              <a:latin typeface="Times New Roman"/>
              <a:cs typeface="Times New Roman"/>
            </a:endParaRPr>
          </a:p>
          <a:p>
            <a:r>
              <a:rPr lang="en-US" b="1">
                <a:latin typeface="Times New Roman"/>
                <a:cs typeface="Times New Roman"/>
              </a:rPr>
              <a:t>Step 4:</a:t>
            </a:r>
            <a:r>
              <a:rPr lang="en-US">
                <a:latin typeface="Times New Roman"/>
                <a:cs typeface="Times New Roman"/>
              </a:rPr>
              <a:t> Evaluate Usability: The system’s usability will be evaluated annually by staff and customer surveys.</a:t>
            </a:r>
          </a:p>
          <a:p>
            <a:pPr indent="-342900">
              <a:buAutoNum type="arabicPeriod"/>
            </a:pPr>
            <a:endParaRPr lang="en-US">
              <a:latin typeface="Times New Roman"/>
              <a:cs typeface="Times New Roman"/>
            </a:endParaRPr>
          </a:p>
          <a:p>
            <a:pPr algn="just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4672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roup 93">
            <a:extLst>
              <a:ext uri="{FF2B5EF4-FFF2-40B4-BE49-F238E27FC236}">
                <a16:creationId xmlns:a16="http://schemas.microsoft.com/office/drawing/2014/main" id="{84DB7353-7D7A-431B-A5B6-A3845E6F2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5" name="Freeform 5">
              <a:extLst>
                <a:ext uri="{FF2B5EF4-FFF2-40B4-BE49-F238E27FC236}">
                  <a16:creationId xmlns:a16="http://schemas.microsoft.com/office/drawing/2014/main" id="{9E8D15D6-6183-4BE1-A315-C7EC9C1A5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>
              <a:extLst>
                <a:ext uri="{FF2B5EF4-FFF2-40B4-BE49-F238E27FC236}">
                  <a16:creationId xmlns:a16="http://schemas.microsoft.com/office/drawing/2014/main" id="{82A253FA-4E60-4B4D-94B0-93ECFCF30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7">
              <a:extLst>
                <a:ext uri="{FF2B5EF4-FFF2-40B4-BE49-F238E27FC236}">
                  <a16:creationId xmlns:a16="http://schemas.microsoft.com/office/drawing/2014/main" id="{E1B39AD1-11BD-457B-822C-A873607F4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8">
              <a:extLst>
                <a:ext uri="{FF2B5EF4-FFF2-40B4-BE49-F238E27FC236}">
                  <a16:creationId xmlns:a16="http://schemas.microsoft.com/office/drawing/2014/main" id="{CC286005-78D5-4BE4-AA8B-75CDC07E7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9">
              <a:extLst>
                <a:ext uri="{FF2B5EF4-FFF2-40B4-BE49-F238E27FC236}">
                  <a16:creationId xmlns:a16="http://schemas.microsoft.com/office/drawing/2014/main" id="{09E4A22D-7E83-4F24-97FE-931A93CAC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0">
              <a:extLst>
                <a:ext uri="{FF2B5EF4-FFF2-40B4-BE49-F238E27FC236}">
                  <a16:creationId xmlns:a16="http://schemas.microsoft.com/office/drawing/2014/main" id="{4351E96B-8DD4-4D5E-A9F0-C47F5F337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1">
              <a:extLst>
                <a:ext uri="{FF2B5EF4-FFF2-40B4-BE49-F238E27FC236}">
                  <a16:creationId xmlns:a16="http://schemas.microsoft.com/office/drawing/2014/main" id="{BFF78610-2475-4756-9EC8-5DA7D8902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2">
              <a:extLst>
                <a:ext uri="{FF2B5EF4-FFF2-40B4-BE49-F238E27FC236}">
                  <a16:creationId xmlns:a16="http://schemas.microsoft.com/office/drawing/2014/main" id="{C7ACAE44-681D-4CBC-B2AB-E5131DF5A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3">
              <a:extLst>
                <a:ext uri="{FF2B5EF4-FFF2-40B4-BE49-F238E27FC236}">
                  <a16:creationId xmlns:a16="http://schemas.microsoft.com/office/drawing/2014/main" id="{CA22E4A0-73AA-4722-9C16-F3AF9A33E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4">
              <a:extLst>
                <a:ext uri="{FF2B5EF4-FFF2-40B4-BE49-F238E27FC236}">
                  <a16:creationId xmlns:a16="http://schemas.microsoft.com/office/drawing/2014/main" id="{BB36E626-EBEB-41C0-B224-8DB049DB4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15">
              <a:extLst>
                <a:ext uri="{FF2B5EF4-FFF2-40B4-BE49-F238E27FC236}">
                  <a16:creationId xmlns:a16="http://schemas.microsoft.com/office/drawing/2014/main" id="{D603DEC5-BED4-4DB6-A253-F61CC3674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16">
              <a:extLst>
                <a:ext uri="{FF2B5EF4-FFF2-40B4-BE49-F238E27FC236}">
                  <a16:creationId xmlns:a16="http://schemas.microsoft.com/office/drawing/2014/main" id="{86AE9DE6-CA9A-479B-A0FB-0E1BAC7A6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17">
              <a:extLst>
                <a:ext uri="{FF2B5EF4-FFF2-40B4-BE49-F238E27FC236}">
                  <a16:creationId xmlns:a16="http://schemas.microsoft.com/office/drawing/2014/main" id="{16CB8DC8-E75F-4574-A290-AAB7031BE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18">
              <a:extLst>
                <a:ext uri="{FF2B5EF4-FFF2-40B4-BE49-F238E27FC236}">
                  <a16:creationId xmlns:a16="http://schemas.microsoft.com/office/drawing/2014/main" id="{1CA657E1-3A52-4C23-AA47-EBB2D5C41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9" name="Freeform 19">
              <a:extLst>
                <a:ext uri="{FF2B5EF4-FFF2-40B4-BE49-F238E27FC236}">
                  <a16:creationId xmlns:a16="http://schemas.microsoft.com/office/drawing/2014/main" id="{ED4F701B-2A93-464F-A673-54EED5C4C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0" name="Freeform 20">
              <a:extLst>
                <a:ext uri="{FF2B5EF4-FFF2-40B4-BE49-F238E27FC236}">
                  <a16:creationId xmlns:a16="http://schemas.microsoft.com/office/drawing/2014/main" id="{9977C34F-F6C9-4749-B201-7B928802D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1" name="Freeform 21">
              <a:extLst>
                <a:ext uri="{FF2B5EF4-FFF2-40B4-BE49-F238E27FC236}">
                  <a16:creationId xmlns:a16="http://schemas.microsoft.com/office/drawing/2014/main" id="{3A913E6B-DBE9-4291-A34C-36069ECB8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2" name="Freeform 22">
              <a:extLst>
                <a:ext uri="{FF2B5EF4-FFF2-40B4-BE49-F238E27FC236}">
                  <a16:creationId xmlns:a16="http://schemas.microsoft.com/office/drawing/2014/main" id="{7D415C04-AB5C-4B76-9E49-EEBAEE64D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3" name="Freeform 23">
              <a:extLst>
                <a:ext uri="{FF2B5EF4-FFF2-40B4-BE49-F238E27FC236}">
                  <a16:creationId xmlns:a16="http://schemas.microsoft.com/office/drawing/2014/main" id="{151FDC11-E872-4EAE-A597-822F9FE17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1B24766B-81CA-44C7-BF11-77A12BA4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1A2F9962-DEB8-461C-8B4C-C0ED0D8A7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2" name="Isosceles Triangle 116">
              <a:extLst>
                <a:ext uri="{FF2B5EF4-FFF2-40B4-BE49-F238E27FC236}">
                  <a16:creationId xmlns:a16="http://schemas.microsoft.com/office/drawing/2014/main" id="{C0672E08-EB09-4B8E-8522-24BBC2CFF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3447AB64-F3EC-4A1F-BFD4-F0F9DB3DA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20" name="Rectangle 119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4" name="Group 121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23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9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6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7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8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9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0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1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2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3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4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5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6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7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8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9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0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1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2DFE3F4-AB80-458D-ADFA-7FBD57880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7374" y="1263404"/>
            <a:ext cx="8247189" cy="3115075"/>
          </a:xfrm>
        </p:spPr>
        <p:txBody>
          <a:bodyPr vert="horz" lIns="228600" tIns="228600" rIns="228600" bIns="0" rtlCol="0" anchor="b">
            <a:normAutofit/>
          </a:bodyPr>
          <a:lstStyle/>
          <a:p>
            <a:pPr algn="l">
              <a:lnSpc>
                <a:spcPct val="80000"/>
              </a:lnSpc>
            </a:pPr>
            <a:r>
              <a:rPr lang="en-US" sz="7200">
                <a:solidFill>
                  <a:schemeClr val="accent1"/>
                </a:solidFill>
                <a:latin typeface="Algerian"/>
              </a:rPr>
              <a:t>Thank You </a:t>
            </a:r>
          </a:p>
        </p:txBody>
      </p:sp>
      <p:sp>
        <p:nvSpPr>
          <p:cNvPr id="143" name="Isosceles Triangle 142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90253" y="3276595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928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0250E7-5829-48A9-A042-BEDB8D955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1291" y="684915"/>
            <a:ext cx="8764018" cy="862680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3600">
                <a:solidFill>
                  <a:schemeClr val="accent1"/>
                </a:solidFill>
                <a:latin typeface="Times New Roman"/>
                <a:cs typeface="Calibri Light"/>
              </a:rPr>
              <a:t>Measurable Organizational Value (MOV) </a:t>
            </a:r>
            <a:endParaRPr lang="en-US" sz="3600">
              <a:solidFill>
                <a:schemeClr val="accent1"/>
              </a:solidFill>
              <a:latin typeface="Times New Roman"/>
              <a:cs typeface="Times New Roman"/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F5996-8D7B-4021-9F0F-174CC8683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3912" y="1478636"/>
            <a:ext cx="9697074" cy="4469195"/>
          </a:xfrm>
        </p:spPr>
        <p:txBody>
          <a:bodyPr anchor="t"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>
                <a:latin typeface="Times New Roman"/>
                <a:cs typeface="Times New Roman"/>
              </a:rPr>
              <a:t>Plan includes incremental cost-effective changes during the next 4 years.</a:t>
            </a:r>
          </a:p>
          <a:p>
            <a:pPr>
              <a:lnSpc>
                <a:spcPct val="150000"/>
              </a:lnSpc>
            </a:pPr>
            <a:r>
              <a:rPr lang="en-US">
                <a:latin typeface="Times New Roman"/>
                <a:cs typeface="Times New Roman"/>
              </a:rPr>
              <a:t>Plan increases IT security by migrating backup data to AWS and including a Security Software Company</a:t>
            </a:r>
          </a:p>
          <a:p>
            <a:pPr>
              <a:lnSpc>
                <a:spcPct val="150000"/>
              </a:lnSpc>
            </a:pPr>
            <a:r>
              <a:rPr lang="en-US">
                <a:latin typeface="Times New Roman"/>
                <a:cs typeface="Times New Roman"/>
              </a:rPr>
              <a:t>Plan increases networks speeds by upgrading current Wi-Fi routers to the newest and most powerful </a:t>
            </a:r>
            <a:r>
              <a:rPr lang="en-US" err="1">
                <a:latin typeface="Times New Roman"/>
                <a:cs typeface="Times New Roman"/>
              </a:rPr>
              <a:t>NetGear</a:t>
            </a:r>
            <a:r>
              <a:rPr lang="en-US">
                <a:latin typeface="Times New Roman"/>
                <a:cs typeface="Times New Roman"/>
              </a:rPr>
              <a:t> Wi-Fi routers.   (3.6 Gbps combined throughput)</a:t>
            </a:r>
          </a:p>
          <a:p>
            <a:pPr>
              <a:lnSpc>
                <a:spcPct val="150000"/>
              </a:lnSpc>
            </a:pPr>
            <a:r>
              <a:rPr lang="en-US">
                <a:latin typeface="Times New Roman"/>
                <a:cs typeface="Times New Roman"/>
              </a:rPr>
              <a:t>Ensure wired network reliability, 2 network switches will be replaced per year</a:t>
            </a:r>
          </a:p>
          <a:p>
            <a:pPr>
              <a:lnSpc>
                <a:spcPct val="150000"/>
              </a:lnSpc>
            </a:pPr>
            <a:r>
              <a:rPr lang="en-US">
                <a:latin typeface="Times New Roman"/>
                <a:cs typeface="Times New Roman"/>
              </a:rPr>
              <a:t>Workstation desktops and laptops will be incrementally replaced</a:t>
            </a:r>
          </a:p>
          <a:p>
            <a:pPr>
              <a:lnSpc>
                <a:spcPct val="150000"/>
              </a:lnSpc>
            </a:pPr>
            <a:r>
              <a:rPr lang="en-US">
                <a:latin typeface="Times New Roman"/>
                <a:cs typeface="Times New Roman"/>
              </a:rPr>
              <a:t>Ensure system reliability and accessibility,  3 servers will be replaced</a:t>
            </a:r>
          </a:p>
          <a:p>
            <a:pPr>
              <a:lnSpc>
                <a:spcPct val="150000"/>
              </a:lnSpc>
            </a:pPr>
            <a:r>
              <a:rPr lang="en-US">
                <a:latin typeface="Times New Roman"/>
                <a:ea typeface="+mn-lt"/>
                <a:cs typeface="+mn-lt"/>
              </a:rPr>
              <a:t>The purpose of these cost-effective upgrades is to provide a highly beneficial system so that the city can continue to provide cost-effective services to the citizens of Mequon.</a:t>
            </a:r>
          </a:p>
          <a:p>
            <a:pPr>
              <a:lnSpc>
                <a:spcPct val="150000"/>
              </a:lnSpc>
            </a:pPr>
            <a:endParaRPr lang="en-US">
              <a:latin typeface="Times New Roman"/>
              <a:cs typeface="Times New Roman"/>
            </a:endParaRPr>
          </a:p>
          <a:p>
            <a:endParaRPr lang="en-US">
              <a:latin typeface="Rockwell" panose="02060603020205020403"/>
              <a:cs typeface="Times New Roman"/>
            </a:endParaRPr>
          </a:p>
          <a:p>
            <a:endParaRPr lang="en-US" sz="16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A7156E-F4BD-4141-81FD-9A4FB9CE1DF9}"/>
              </a:ext>
            </a:extLst>
          </p:cNvPr>
          <p:cNvSpPr txBox="1"/>
          <p:nvPr/>
        </p:nvSpPr>
        <p:spPr>
          <a:xfrm>
            <a:off x="8502721" y="547167"/>
            <a:ext cx="280070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774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310D89-252C-44B0-8846-3EE876234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1580" y="625715"/>
            <a:ext cx="2003913" cy="813627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3600">
                <a:solidFill>
                  <a:schemeClr val="accent1"/>
                </a:solidFill>
                <a:latin typeface="Times New Roman"/>
                <a:cs typeface="Calibri Light"/>
              </a:rPr>
              <a:t>MOV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DF1E375-27F7-4279-BC95-06E068C392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996588"/>
              </p:ext>
            </p:extLst>
          </p:nvPr>
        </p:nvGraphicFramePr>
        <p:xfrm>
          <a:off x="2229970" y="1428874"/>
          <a:ext cx="9518325" cy="49642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0600">
                  <a:extLst>
                    <a:ext uri="{9D8B030D-6E8A-4147-A177-3AD203B41FA5}">
                      <a16:colId xmlns:a16="http://schemas.microsoft.com/office/drawing/2014/main" val="3441016164"/>
                    </a:ext>
                  </a:extLst>
                </a:gridCol>
                <a:gridCol w="2694236">
                  <a:extLst>
                    <a:ext uri="{9D8B030D-6E8A-4147-A177-3AD203B41FA5}">
                      <a16:colId xmlns:a16="http://schemas.microsoft.com/office/drawing/2014/main" val="1289159470"/>
                    </a:ext>
                  </a:extLst>
                </a:gridCol>
                <a:gridCol w="2539999">
                  <a:extLst>
                    <a:ext uri="{9D8B030D-6E8A-4147-A177-3AD203B41FA5}">
                      <a16:colId xmlns:a16="http://schemas.microsoft.com/office/drawing/2014/main" val="1530442609"/>
                    </a:ext>
                  </a:extLst>
                </a:gridCol>
                <a:gridCol w="2383490">
                  <a:extLst>
                    <a:ext uri="{9D8B030D-6E8A-4147-A177-3AD203B41FA5}">
                      <a16:colId xmlns:a16="http://schemas.microsoft.com/office/drawing/2014/main" val="1372409355"/>
                    </a:ext>
                  </a:extLst>
                </a:gridCol>
              </a:tblGrid>
              <a:tr h="1612504"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US" sz="1600">
                          <a:effectLst/>
                          <a:latin typeface="Times New Roman"/>
                        </a:rPr>
                        <a:t> ​</a:t>
                      </a:r>
                      <a:endParaRPr lang="en-US"/>
                    </a:p>
                    <a:p>
                      <a:pPr lvl="0" algn="ctr">
                        <a:buNone/>
                      </a:pPr>
                      <a:endParaRPr lang="en-US" sz="1600">
                        <a:effectLst/>
                        <a:latin typeface="Times New Roman"/>
                      </a:endParaRPr>
                    </a:p>
                    <a:p>
                      <a:pPr lvl="0" algn="ctr" rtl="0">
                        <a:buNone/>
                      </a:pPr>
                      <a:r>
                        <a:rPr lang="en-US" sz="1600">
                          <a:effectLst/>
                          <a:latin typeface="Times New Roman"/>
                        </a:rPr>
                        <a:t>Organizational Impact ​</a:t>
                      </a:r>
                      <a:endParaRPr lang="en-US"/>
                    </a:p>
                    <a:p>
                      <a:pPr lvl="0" algn="ctr" rtl="0">
                        <a:buNone/>
                      </a:pPr>
                      <a:r>
                        <a:rPr lang="en-US" sz="1600">
                          <a:effectLst/>
                          <a:latin typeface="Times New Roman"/>
                        </a:rPr>
                        <a:t> ​</a:t>
                      </a:r>
                      <a:endParaRPr lang="en-US"/>
                    </a:p>
                    <a:p>
                      <a:pPr lvl="0" algn="ctr" rtl="0">
                        <a:buNone/>
                      </a:pPr>
                      <a:r>
                        <a:rPr lang="en-US" sz="1600">
                          <a:effectLst/>
                          <a:latin typeface="Times New Roman"/>
                        </a:rPr>
                        <a:t> ​</a:t>
                      </a:r>
                      <a:endParaRPr lang="en-US" sz="1600" b="1" i="0">
                        <a:solidFill>
                          <a:srgbClr val="FFFFFF"/>
                        </a:solidFill>
                        <a:effectLst/>
                        <a:latin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US" sz="1600">
                          <a:effectLst/>
                          <a:latin typeface="Times New Roman"/>
                        </a:rPr>
                        <a:t>Value ​</a:t>
                      </a:r>
                      <a:endParaRPr lang="en-US" sz="1600" b="1" i="0">
                        <a:solidFill>
                          <a:srgbClr val="FFFFFF"/>
                        </a:solidFill>
                        <a:effectLst/>
                        <a:latin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US" sz="1600">
                          <a:effectLst/>
                          <a:latin typeface="Times New Roman"/>
                        </a:rPr>
                        <a:t>Metric ​</a:t>
                      </a:r>
                      <a:endParaRPr lang="en-US" sz="1600" b="1" i="0">
                        <a:solidFill>
                          <a:srgbClr val="FFFFFF"/>
                        </a:solidFill>
                        <a:effectLst/>
                        <a:latin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US" sz="1600">
                          <a:effectLst/>
                          <a:latin typeface="Times New Roman"/>
                        </a:rPr>
                        <a:t>Time Frame ​</a:t>
                      </a:r>
                      <a:endParaRPr lang="en-US" sz="1600" b="1" i="0">
                        <a:solidFill>
                          <a:srgbClr val="FFFFFF"/>
                        </a:solidFill>
                        <a:effectLst/>
                        <a:latin typeface="Times New Roman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8807176"/>
                  </a:ext>
                </a:extLst>
              </a:tr>
              <a:tr h="3351701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noProof="0">
                          <a:effectLst/>
                          <a:latin typeface="Times New Roman"/>
                        </a:rPr>
                        <a:t>Customer  </a:t>
                      </a:r>
                      <a:endParaRPr lang="en-US" sz="1600" b="0" i="0" u="none" strike="noStrike" noProof="0">
                        <a:effectLst/>
                      </a:endParaRPr>
                    </a:p>
                    <a:p>
                      <a:pPr lvl="0" algn="ctr">
                        <a:buNone/>
                      </a:pPr>
                      <a:endParaRPr lang="en-US" sz="1600">
                        <a:effectLst/>
                        <a:latin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noProof="0">
                          <a:effectLst/>
                          <a:latin typeface="Times New Roman"/>
                        </a:rPr>
                        <a:t>Provide a better IT System to the city so the citizens can continue having low-cost services  </a:t>
                      </a:r>
                      <a:endParaRPr lang="en-US" sz="1600" b="0" i="0" u="none" strike="noStrike" noProof="0">
                        <a:effectLst/>
                      </a:endParaRPr>
                    </a:p>
                    <a:p>
                      <a:pPr lvl="0" algn="ctr">
                        <a:buNone/>
                      </a:pPr>
                      <a:endParaRPr lang="en-US" sz="1600">
                        <a:effectLst/>
                        <a:latin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kern="1200" noProof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Fewer complaints from citizens.  </a:t>
                      </a:r>
                    </a:p>
                    <a:p>
                      <a:pPr marL="0" lv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kern="1200" noProof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10% reduction  </a:t>
                      </a:r>
                    </a:p>
                    <a:p>
                      <a:pPr marL="0" lv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kern="1200" noProof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(current count- 200 complaints estimated)</a:t>
                      </a:r>
                    </a:p>
                    <a:p>
                      <a:pPr marL="0" lv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kern="1200" noProof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  <a:p>
                      <a:pPr marL="0" lv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kern="1200" noProof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  </a:t>
                      </a:r>
                    </a:p>
                    <a:p>
                      <a:pPr marL="0" lv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kern="1200" noProof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Improving citizen satisfaction with website access and interaction </a:t>
                      </a:r>
                    </a:p>
                    <a:p>
                      <a:pPr marL="0" lv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kern="1200" noProof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(increased annual survey satisfaction numbers)</a:t>
                      </a:r>
                      <a:endParaRPr lang="en-US" sz="1600" b="0" i="0" u="none" strike="noStrike" kern="12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kern="1200" noProof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           </a:t>
                      </a:r>
                    </a:p>
                    <a:p>
                      <a:pPr marL="0" lv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kern="1200" noProof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  <a:p>
                      <a:pPr marL="0" lv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kern="1200" noProof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Annual Survey</a:t>
                      </a:r>
                    </a:p>
                    <a:p>
                      <a:pPr marL="0" lv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kern="1200" noProof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  <a:p>
                      <a:pPr marL="0" lv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kern="1200" noProof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  <a:p>
                      <a:pPr marL="0" lv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kern="1200" noProof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  <a:p>
                      <a:pPr marL="0" lv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kern="1200" noProof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  <a:p>
                      <a:pPr marL="0" lv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kern="1200" noProof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  <a:p>
                      <a:pPr marL="0" lv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kern="1200" noProof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Annual Survey</a:t>
                      </a:r>
                    </a:p>
                    <a:p>
                      <a:pPr marL="0" lv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kern="1200" noProof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  <a:p>
                      <a:pPr marL="0" lv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kern="12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24275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9039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E4A505-78AE-4447-962E-0D7525D1A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7845" y="611338"/>
            <a:ext cx="2478365" cy="669854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3600">
                <a:solidFill>
                  <a:schemeClr val="accent1"/>
                </a:solidFill>
                <a:latin typeface="Times New Roman"/>
                <a:cs typeface="Calibri Light"/>
              </a:rPr>
              <a:t>MOV</a:t>
            </a:r>
            <a:endParaRPr lang="en-US" sz="3600">
              <a:solidFill>
                <a:schemeClr val="accent1"/>
              </a:solidFill>
              <a:latin typeface="Times New Roman"/>
              <a:cs typeface="Times New Roman"/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99CAC9C2-88CC-4E78-ADAD-864DAB08945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801739"/>
              </p:ext>
            </p:extLst>
          </p:nvPr>
        </p:nvGraphicFramePr>
        <p:xfrm>
          <a:off x="2113470" y="1725282"/>
          <a:ext cx="9853844" cy="36103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7596">
                  <a:extLst>
                    <a:ext uri="{9D8B030D-6E8A-4147-A177-3AD203B41FA5}">
                      <a16:colId xmlns:a16="http://schemas.microsoft.com/office/drawing/2014/main" val="3441016164"/>
                    </a:ext>
                  </a:extLst>
                </a:gridCol>
                <a:gridCol w="3099661">
                  <a:extLst>
                    <a:ext uri="{9D8B030D-6E8A-4147-A177-3AD203B41FA5}">
                      <a16:colId xmlns:a16="http://schemas.microsoft.com/office/drawing/2014/main" val="1289159470"/>
                    </a:ext>
                  </a:extLst>
                </a:gridCol>
                <a:gridCol w="2025604">
                  <a:extLst>
                    <a:ext uri="{9D8B030D-6E8A-4147-A177-3AD203B41FA5}">
                      <a16:colId xmlns:a16="http://schemas.microsoft.com/office/drawing/2014/main" val="1530442609"/>
                    </a:ext>
                  </a:extLst>
                </a:gridCol>
                <a:gridCol w="2760983">
                  <a:extLst>
                    <a:ext uri="{9D8B030D-6E8A-4147-A177-3AD203B41FA5}">
                      <a16:colId xmlns:a16="http://schemas.microsoft.com/office/drawing/2014/main" val="1372409355"/>
                    </a:ext>
                  </a:extLst>
                </a:gridCol>
              </a:tblGrid>
              <a:tr h="132229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800">
                          <a:effectLst/>
                          <a:latin typeface="Times New Roman"/>
                        </a:rPr>
                        <a:t> ​</a:t>
                      </a:r>
                    </a:p>
                    <a:p>
                      <a:pPr algn="ctr" rtl="0" fontAlgn="base"/>
                      <a:r>
                        <a:rPr lang="en-US" sz="1800">
                          <a:effectLst/>
                          <a:latin typeface="Times New Roman"/>
                        </a:rPr>
                        <a:t>Organizational Impact ​</a:t>
                      </a:r>
                    </a:p>
                    <a:p>
                      <a:pPr algn="ctr" rtl="0" fontAlgn="base"/>
                      <a:r>
                        <a:rPr lang="en-US" sz="1800">
                          <a:effectLst/>
                          <a:latin typeface="Times New Roman"/>
                        </a:rPr>
                        <a:t> ​</a:t>
                      </a:r>
                    </a:p>
                    <a:p>
                      <a:pPr algn="ctr" rtl="0" fontAlgn="base"/>
                      <a:r>
                        <a:rPr lang="en-US" sz="1800">
                          <a:effectLst/>
                          <a:latin typeface="Times New Roman"/>
                        </a:rPr>
                        <a:t> ​</a:t>
                      </a:r>
                      <a:endParaRPr lang="en-US" sz="1800" b="1" i="0">
                        <a:solidFill>
                          <a:srgbClr val="FFFFFF"/>
                        </a:solidFill>
                        <a:effectLst/>
                        <a:latin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800">
                          <a:effectLst/>
                          <a:latin typeface="Times New Roman"/>
                        </a:rPr>
                        <a:t>Value ​</a:t>
                      </a:r>
                      <a:endParaRPr lang="en-US" sz="1800" b="1" i="0">
                        <a:solidFill>
                          <a:srgbClr val="FFFFFF"/>
                        </a:solidFill>
                        <a:effectLst/>
                        <a:latin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800">
                          <a:effectLst/>
                          <a:latin typeface="Times New Roman"/>
                        </a:rPr>
                        <a:t>Metric ​</a:t>
                      </a:r>
                      <a:endParaRPr lang="en-US" sz="1800" b="1" i="0">
                        <a:solidFill>
                          <a:srgbClr val="FFFFFF"/>
                        </a:solidFill>
                        <a:effectLst/>
                        <a:latin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800">
                          <a:effectLst/>
                          <a:latin typeface="Times New Roman"/>
                        </a:rPr>
                        <a:t>Time Frame ​</a:t>
                      </a:r>
                      <a:endParaRPr lang="en-US" sz="1800" b="1" i="0">
                        <a:solidFill>
                          <a:srgbClr val="FFFFFF"/>
                        </a:solidFill>
                        <a:effectLst/>
                        <a:latin typeface="Times New Roman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8807176"/>
                  </a:ext>
                </a:extLst>
              </a:tr>
              <a:tr h="2147331">
                <a:tc>
                  <a:txBody>
                    <a:bodyPr/>
                    <a:lstStyle/>
                    <a:p>
                      <a:pPr marL="0" lvl="0" algn="ctr" defTabSz="914400" rtl="0" eaLnBrk="1" fontAlgn="base" latinLnBrk="0" hangingPunct="1">
                        <a:buNone/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Financial </a:t>
                      </a:r>
                    </a:p>
                    <a:p>
                      <a:pPr marL="0" lvl="0" algn="ctr" defTabSz="914400" rtl="0" eaLnBrk="1" fontAlgn="base" latinLnBrk="0" hangingPunct="1">
                        <a:buNone/>
                      </a:pPr>
                      <a:endParaRPr lang="en-US" sz="1800" kern="12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  <a:p>
                      <a:pPr marL="0" lvl="0" algn="ctr" defTabSz="914400" rtl="0" eaLnBrk="1" fontAlgn="base" latinLnBrk="0" hangingPunct="1">
                        <a:buNone/>
                      </a:pPr>
                      <a:endParaRPr lang="en-US" sz="1800" kern="12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algn="ctr" defTabSz="914400" rtl="0" eaLnBrk="1" fontAlgn="base" latinLnBrk="0" hangingPunct="1">
                        <a:buNone/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Effectively spending the city resources to improve or maintain the current IT system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algn="ctr" defTabSz="914400" rtl="0" eaLnBrk="1" fontAlgn="base" latinLnBrk="0" hangingPunct="1">
                        <a:buNone/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Within Budget </a:t>
                      </a:r>
                    </a:p>
                    <a:p>
                      <a:pPr marL="0" lvl="0" algn="ctr" defTabSz="914400" rtl="0" eaLnBrk="1" fontAlgn="base" latinLnBrk="0" hangingPunct="1">
                        <a:buNone/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$88,000 </a:t>
                      </a:r>
                    </a:p>
                    <a:p>
                      <a:pPr marL="0" lvl="0" algn="ctr" defTabSz="914400" rtl="0" eaLnBrk="1" fontAlgn="base" latinLnBrk="0" hangingPunct="1">
                        <a:buNone/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And possible savings of 10%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algn="ctr" defTabSz="914400" rtl="0" eaLnBrk="1" fontAlgn="base" latinLnBrk="0" hangingPunct="1">
                        <a:buNone/>
                      </a:pPr>
                      <a:endParaRPr lang="en-US" sz="1800" kern="12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  <a:p>
                      <a:pPr marL="0" lvl="0" algn="ctr" defTabSz="914400" rtl="0" eaLnBrk="1" fontAlgn="base" latinLnBrk="0" hangingPunct="1">
                        <a:buNone/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Annual Budget </a:t>
                      </a:r>
                    </a:p>
                    <a:p>
                      <a:pPr marL="0" lvl="0" algn="ctr" defTabSz="914400" rtl="0" eaLnBrk="1" fontAlgn="base" latinLnBrk="0" hangingPunct="1">
                        <a:buNone/>
                      </a:pPr>
                      <a:endParaRPr lang="en-US" sz="1800" kern="12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24275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023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2A924B-4AE3-49B1-A342-4F653E23A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1227" y="700985"/>
            <a:ext cx="2820040" cy="680847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3600">
                <a:solidFill>
                  <a:schemeClr val="accent1"/>
                </a:solidFill>
                <a:latin typeface="Times New Roman"/>
                <a:cs typeface="Calibri Light"/>
              </a:rPr>
              <a:t>MOV</a:t>
            </a:r>
            <a:endParaRPr lang="en-US" sz="3600">
              <a:solidFill>
                <a:schemeClr val="accent1"/>
              </a:solidFill>
              <a:latin typeface="Times New Roman"/>
              <a:cs typeface="Times New Roman"/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23C2E02B-07DA-4E09-9C39-89F7C563CE4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7689999"/>
              </p:ext>
            </p:extLst>
          </p:nvPr>
        </p:nvGraphicFramePr>
        <p:xfrm>
          <a:off x="2097191" y="1460358"/>
          <a:ext cx="9853844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7596">
                  <a:extLst>
                    <a:ext uri="{9D8B030D-6E8A-4147-A177-3AD203B41FA5}">
                      <a16:colId xmlns:a16="http://schemas.microsoft.com/office/drawing/2014/main" val="3441016164"/>
                    </a:ext>
                  </a:extLst>
                </a:gridCol>
                <a:gridCol w="2935525">
                  <a:extLst>
                    <a:ext uri="{9D8B030D-6E8A-4147-A177-3AD203B41FA5}">
                      <a16:colId xmlns:a16="http://schemas.microsoft.com/office/drawing/2014/main" val="1289159470"/>
                    </a:ext>
                  </a:extLst>
                </a:gridCol>
                <a:gridCol w="2745441">
                  <a:extLst>
                    <a:ext uri="{9D8B030D-6E8A-4147-A177-3AD203B41FA5}">
                      <a16:colId xmlns:a16="http://schemas.microsoft.com/office/drawing/2014/main" val="1530442609"/>
                    </a:ext>
                  </a:extLst>
                </a:gridCol>
                <a:gridCol w="2205282">
                  <a:extLst>
                    <a:ext uri="{9D8B030D-6E8A-4147-A177-3AD203B41FA5}">
                      <a16:colId xmlns:a16="http://schemas.microsoft.com/office/drawing/2014/main" val="1372409355"/>
                    </a:ext>
                  </a:extLst>
                </a:gridCol>
              </a:tblGrid>
              <a:tr h="124340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800">
                          <a:effectLst/>
                          <a:latin typeface="Times New Roman"/>
                        </a:rPr>
                        <a:t> ​</a:t>
                      </a:r>
                    </a:p>
                    <a:p>
                      <a:pPr algn="ctr" rtl="0" fontAlgn="base"/>
                      <a:r>
                        <a:rPr lang="en-US" sz="1800">
                          <a:effectLst/>
                          <a:latin typeface="Times New Roman"/>
                        </a:rPr>
                        <a:t>Organizational Impact ​</a:t>
                      </a:r>
                    </a:p>
                    <a:p>
                      <a:pPr algn="ctr" rtl="0" fontAlgn="base"/>
                      <a:r>
                        <a:rPr lang="en-US" sz="1800">
                          <a:effectLst/>
                          <a:latin typeface="Times New Roman"/>
                        </a:rPr>
                        <a:t> ​</a:t>
                      </a:r>
                    </a:p>
                    <a:p>
                      <a:pPr algn="ctr" rtl="0" fontAlgn="base"/>
                      <a:r>
                        <a:rPr lang="en-US" sz="1800">
                          <a:effectLst/>
                          <a:latin typeface="Times New Roman"/>
                        </a:rPr>
                        <a:t> ​</a:t>
                      </a:r>
                      <a:endParaRPr lang="en-US" sz="1800" b="1" i="0">
                        <a:solidFill>
                          <a:srgbClr val="FFFFFF"/>
                        </a:solidFill>
                        <a:effectLst/>
                        <a:latin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800">
                          <a:effectLst/>
                          <a:latin typeface="Times New Roman"/>
                        </a:rPr>
                        <a:t>Value ​</a:t>
                      </a:r>
                      <a:endParaRPr lang="en-US" sz="1800" b="1" i="0">
                        <a:solidFill>
                          <a:srgbClr val="FFFFFF"/>
                        </a:solidFill>
                        <a:effectLst/>
                        <a:latin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800">
                          <a:effectLst/>
                          <a:latin typeface="Times New Roman"/>
                        </a:rPr>
                        <a:t>Metric ​</a:t>
                      </a:r>
                      <a:endParaRPr lang="en-US" sz="1800" b="1" i="0">
                        <a:solidFill>
                          <a:srgbClr val="FFFFFF"/>
                        </a:solidFill>
                        <a:effectLst/>
                        <a:latin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800">
                          <a:effectLst/>
                          <a:latin typeface="Times New Roman"/>
                        </a:rPr>
                        <a:t>Time Frame ​</a:t>
                      </a:r>
                      <a:endParaRPr lang="en-US" sz="1800" b="1" i="0">
                        <a:solidFill>
                          <a:srgbClr val="FFFFFF"/>
                        </a:solidFill>
                        <a:effectLst/>
                        <a:latin typeface="Times New Roman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8807176"/>
                  </a:ext>
                </a:extLst>
              </a:tr>
              <a:tr h="2409712">
                <a:tc>
                  <a:txBody>
                    <a:bodyPr/>
                    <a:lstStyle/>
                    <a:p>
                      <a:pPr marL="0" lvl="0" algn="ctr" defTabSz="914400" rtl="0" eaLnBrk="1" fontAlgn="base" latinLnBrk="0" hangingPunct="1">
                        <a:buNone/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Operational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algn="ctr" defTabSz="914400" rtl="0" eaLnBrk="1" fontAlgn="base" latinLnBrk="0" hangingPunct="1">
                        <a:buNone/>
                      </a:pPr>
                      <a:endParaRPr lang="en-US" sz="1800" kern="12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  <a:p>
                      <a:pPr marL="0" lvl="0" algn="ctr" defTabSz="914400" rtl="0" eaLnBrk="1" fontAlgn="base" latinLnBrk="0" hangingPunct="1">
                        <a:buNone/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A more efficient IT system that is more available, reliable, secure and faster. </a:t>
                      </a:r>
                    </a:p>
                    <a:p>
                      <a:pPr marL="0" lvl="0" algn="ctr" defTabSz="914400" rtl="0" eaLnBrk="1" fontAlgn="base" latinLnBrk="0" hangingPunct="1">
                        <a:buNone/>
                      </a:pPr>
                      <a:endParaRPr lang="en-US" sz="1800" kern="12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algn="ctr" defTabSz="914400" rtl="0" eaLnBrk="1" fontAlgn="base" latinLnBrk="0" hangingPunct="1">
                        <a:buNone/>
                      </a:pPr>
                      <a:endParaRPr lang="en-US" sz="1800" kern="12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  <a:p>
                      <a:pPr marL="0" lvl="0" algn="ctr" defTabSz="914400" rtl="0" eaLnBrk="1" fontAlgn="base" latinLnBrk="0" hangingPunct="1">
                        <a:buNone/>
                      </a:pPr>
                      <a:endParaRPr lang="en-US" sz="1800" kern="12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  <a:p>
                      <a:pPr marL="0" lvl="0" algn="ctr">
                        <a:buNone/>
                      </a:pPr>
                      <a:r>
                        <a:rPr lang="en-US" sz="1800" b="0" i="0" u="none" strike="noStrike" kern="1200" noProof="0">
                          <a:effectLst/>
                          <a:latin typeface="Times New Roman"/>
                        </a:rPr>
                        <a:t>Reduced downtimes by 10%, improved performance (2x faster), higher usability (increase in citizen usage by 10% and increased staff satisfaction), better security (AWS guarantees 100% security, addition of IT Security Consultant) </a:t>
                      </a:r>
                    </a:p>
                    <a:p>
                      <a:pPr marL="0" lvl="0" algn="ctr" defTabSz="914400" rtl="0" eaLnBrk="1" fontAlgn="base" latinLnBrk="0" hangingPunct="1">
                        <a:buNone/>
                      </a:pPr>
                      <a:endParaRPr lang="en-US" sz="1800" kern="12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algn="ctr" defTabSz="914400" rtl="0" eaLnBrk="1" fontAlgn="base" latinLnBrk="0" hangingPunct="1">
                        <a:buNone/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Annual Survey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24275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7931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572C5C-5858-4A7A-9952-054B17660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9613" y="804049"/>
            <a:ext cx="5967137" cy="535375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3200">
                <a:latin typeface="Times New Roman"/>
                <a:cs typeface="Calibri Light"/>
              </a:rPr>
              <a:t>...</a:t>
            </a:r>
            <a:br>
              <a:rPr lang="en-US" sz="3200">
                <a:solidFill>
                  <a:schemeClr val="accent1"/>
                </a:solidFill>
                <a:latin typeface="Times New Roman"/>
                <a:cs typeface="Calibri Light"/>
              </a:rPr>
            </a:br>
            <a:endParaRPr lang="en-US" sz="3200">
              <a:solidFill>
                <a:schemeClr val="accent1"/>
              </a:solidFill>
              <a:latin typeface="Times New Roman"/>
              <a:cs typeface="Calibri Light"/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E2855CE-5793-42E6-9284-B4F92201C9E7}"/>
              </a:ext>
            </a:extLst>
          </p:cNvPr>
          <p:cNvSpPr txBox="1">
            <a:spLocks/>
          </p:cNvSpPr>
          <p:nvPr/>
        </p:nvSpPr>
        <p:spPr>
          <a:xfrm>
            <a:off x="1944055" y="739387"/>
            <a:ext cx="6358772" cy="600509"/>
          </a:xfrm>
          <a:prstGeom prst="rect">
            <a:avLst/>
          </a:prstGeom>
        </p:spPr>
        <p:txBody>
          <a:bodyPr vert="horz" lIns="228600" tIns="228600" rIns="228600" bIns="228600" rtlCol="0" anchor="t">
            <a:no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>
                <a:solidFill>
                  <a:schemeClr val="accent1"/>
                </a:solidFill>
                <a:latin typeface="Times New Roman"/>
                <a:cs typeface="Times New Roman"/>
              </a:rPr>
              <a:t>Quality Management Plan 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D59B1F-6BA5-4A8E-8161-639D95030D44}"/>
              </a:ext>
            </a:extLst>
          </p:cNvPr>
          <p:cNvSpPr txBox="1"/>
          <p:nvPr/>
        </p:nvSpPr>
        <p:spPr>
          <a:xfrm>
            <a:off x="2156351" y="1655257"/>
            <a:ext cx="7712268" cy="29238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  <a:p>
            <a:pPr marL="285750" indent="-285750">
              <a:buFont typeface="Wingdings"/>
              <a:buChar char="§"/>
            </a:pPr>
            <a:r>
              <a:rPr lang="en-US" sz="1600">
                <a:latin typeface="Times New Roman"/>
                <a:cs typeface="Times"/>
              </a:rPr>
              <a:t>Project completed within budget</a:t>
            </a:r>
          </a:p>
          <a:p>
            <a:pPr marL="285750" indent="-285750">
              <a:buFont typeface="Wingdings"/>
              <a:buChar char="§"/>
            </a:pPr>
            <a:endParaRPr lang="en-US" sz="1600">
              <a:latin typeface="Times New Roman"/>
              <a:cs typeface="Times"/>
            </a:endParaRPr>
          </a:p>
          <a:p>
            <a:pPr marL="285750" indent="-285750">
              <a:buFont typeface="Wingdings"/>
              <a:buChar char="§"/>
            </a:pPr>
            <a:r>
              <a:rPr lang="en-US" sz="1600">
                <a:latin typeface="Times New Roman"/>
                <a:cs typeface="Times"/>
              </a:rPr>
              <a:t>Project completed within schedule</a:t>
            </a:r>
          </a:p>
          <a:p>
            <a:pPr marL="285750" indent="-285750">
              <a:buFont typeface="Wingdings"/>
              <a:buChar char="§"/>
            </a:pPr>
            <a:endParaRPr lang="en-US" sz="1600">
              <a:latin typeface="Times New Roman"/>
              <a:cs typeface="Times"/>
            </a:endParaRPr>
          </a:p>
          <a:p>
            <a:pPr marL="285750" indent="-285750">
              <a:buFont typeface="Wingdings"/>
              <a:buChar char="§"/>
            </a:pPr>
            <a:r>
              <a:rPr lang="en-US" sz="1600">
                <a:latin typeface="Times New Roman"/>
                <a:cs typeface="Times"/>
              </a:rPr>
              <a:t>Exceed expectations by implementing a cost-effective, reliable, and secure system</a:t>
            </a:r>
          </a:p>
          <a:p>
            <a:pPr marL="285750" indent="-285750">
              <a:buFont typeface="Wingdings"/>
              <a:buChar char="§"/>
            </a:pPr>
            <a:endParaRPr lang="en-US" sz="1600">
              <a:latin typeface="Times New Roman"/>
              <a:cs typeface="Times"/>
            </a:endParaRPr>
          </a:p>
          <a:p>
            <a:pPr marL="285750" indent="-285750">
              <a:buFont typeface="Wingdings"/>
              <a:buChar char="§"/>
            </a:pPr>
            <a:r>
              <a:rPr lang="en-US" sz="1600">
                <a:latin typeface="Times New Roman"/>
                <a:cs typeface="Times"/>
              </a:rPr>
              <a:t>Provide excellent support, training, maintenance, and documentation</a:t>
            </a:r>
          </a:p>
          <a:p>
            <a:endParaRPr lang="en-US" sz="1600">
              <a:latin typeface="Times New Roman"/>
              <a:cs typeface="Times"/>
            </a:endParaRP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309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277D8-5DEF-4006-BC46-3883E69D4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7408" y="715747"/>
            <a:ext cx="6131362" cy="826195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3600">
                <a:solidFill>
                  <a:schemeClr val="accent1"/>
                </a:solidFill>
                <a:latin typeface="Times New Roman"/>
                <a:cs typeface="Calibri Light"/>
              </a:rPr>
              <a:t>Process Metrics  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A4D77C-DE88-4FA8-B1B8-BFD3E7F32EBC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59C7412-0516-4F4C-8636-1AF683A444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060529"/>
              </p:ext>
            </p:extLst>
          </p:nvPr>
        </p:nvGraphicFramePr>
        <p:xfrm>
          <a:off x="2296455" y="1731566"/>
          <a:ext cx="9290272" cy="2879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1499">
                  <a:extLst>
                    <a:ext uri="{9D8B030D-6E8A-4147-A177-3AD203B41FA5}">
                      <a16:colId xmlns:a16="http://schemas.microsoft.com/office/drawing/2014/main" val="1744220818"/>
                    </a:ext>
                  </a:extLst>
                </a:gridCol>
                <a:gridCol w="3063874">
                  <a:extLst>
                    <a:ext uri="{9D8B030D-6E8A-4147-A177-3AD203B41FA5}">
                      <a16:colId xmlns:a16="http://schemas.microsoft.com/office/drawing/2014/main" val="3320653370"/>
                    </a:ext>
                  </a:extLst>
                </a:gridCol>
                <a:gridCol w="4384899">
                  <a:extLst>
                    <a:ext uri="{9D8B030D-6E8A-4147-A177-3AD203B41FA5}">
                      <a16:colId xmlns:a16="http://schemas.microsoft.com/office/drawing/2014/main" val="361000061"/>
                    </a:ext>
                  </a:extLst>
                </a:gridCol>
              </a:tblGrid>
              <a:tr h="397229"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>
                          <a:effectLst/>
                          <a:latin typeface="Times New Roman"/>
                        </a:rPr>
                        <a:t>Category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>
                          <a:effectLst/>
                          <a:latin typeface="Times New Roman"/>
                        </a:rPr>
                        <a:t>Metrics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>
                          <a:effectLst/>
                          <a:latin typeface="Times New Roman"/>
                        </a:rPr>
                        <a:t>Description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6283553"/>
                  </a:ext>
                </a:extLst>
              </a:tr>
              <a:tr h="2482685"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>
                          <a:effectLst/>
                          <a:latin typeface="Times New Roman"/>
                        </a:rPr>
                        <a:t>Process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>
                          <a:effectLst/>
                          <a:latin typeface="Times New Roman"/>
                        </a:rPr>
                        <a:t>Financial Efficiency </a:t>
                      </a:r>
                    </a:p>
                    <a:p>
                      <a:pPr rtl="0" fontAlgn="base"/>
                      <a:endParaRPr lang="en-US" sz="1800">
                        <a:effectLst/>
                        <a:latin typeface="Times New Roman"/>
                      </a:endParaRPr>
                    </a:p>
                    <a:p>
                      <a:pPr rtl="0" fontAlgn="base"/>
                      <a:endParaRPr lang="en-US" sz="1800">
                        <a:effectLst/>
                        <a:latin typeface="Times New Roman"/>
                      </a:endParaRPr>
                    </a:p>
                    <a:p>
                      <a:pPr rtl="0" fontAlgn="base"/>
                      <a:endParaRPr lang="en-US" sz="1800">
                        <a:effectLst/>
                        <a:latin typeface="Times New Roman"/>
                      </a:endParaRPr>
                    </a:p>
                    <a:p>
                      <a:pPr rtl="0" fontAlgn="base"/>
                      <a:endParaRPr lang="en-US" sz="1800">
                        <a:effectLst/>
                        <a:latin typeface="Times New Roman"/>
                      </a:endParaRPr>
                    </a:p>
                    <a:p>
                      <a:pPr rtl="0" fontAlgn="base"/>
                      <a:r>
                        <a:rPr lang="en-US" sz="1800">
                          <a:effectLst/>
                          <a:latin typeface="Times New Roman"/>
                        </a:rPr>
                        <a:t>Timely Task Accomplishment </a:t>
                      </a:r>
                    </a:p>
                    <a:p>
                      <a:pPr rtl="0" fontAlgn="base"/>
                      <a:endParaRPr lang="en-US" sz="1800">
                        <a:effectLst/>
                        <a:latin typeface="Times New Roman"/>
                      </a:endParaRPr>
                    </a:p>
                    <a:p>
                      <a:pPr rtl="0" fontAlgn="base"/>
                      <a:endParaRPr lang="en-US" sz="1800">
                        <a:effectLst/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>
                          <a:effectLst/>
                          <a:latin typeface="Times New Roman"/>
                        </a:rPr>
                        <a:t>This metric measures the annual actual cost vs. annual planned cost with a possible saving of 10%. </a:t>
                      </a:r>
                    </a:p>
                    <a:p>
                      <a:pPr rtl="0" fontAlgn="base"/>
                      <a:endParaRPr lang="en-US" sz="1800">
                        <a:effectLst/>
                        <a:latin typeface="Times New Roman"/>
                      </a:endParaRPr>
                    </a:p>
                    <a:p>
                      <a:pPr rtl="0" fontAlgn="base"/>
                      <a:r>
                        <a:rPr lang="en-US" sz="1800">
                          <a:effectLst/>
                          <a:latin typeface="Times New Roman"/>
                        </a:rPr>
                        <a:t>This metric defines the number of tasks completed within schedule.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99148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2159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572C5C-5858-4A7A-9952-054B17660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967" y="691991"/>
            <a:ext cx="6056783" cy="625022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3200">
                <a:solidFill>
                  <a:srgbClr val="FF0000"/>
                </a:solidFill>
                <a:latin typeface="Times New Roman"/>
                <a:cs typeface="Calibri Light"/>
              </a:rPr>
              <a:t>Product Metrics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1AF7F99-46DC-43C5-87E9-283E9FB82E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571046"/>
              </p:ext>
            </p:extLst>
          </p:nvPr>
        </p:nvGraphicFramePr>
        <p:xfrm>
          <a:off x="2263404" y="1772854"/>
          <a:ext cx="9300045" cy="29421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8110">
                  <a:extLst>
                    <a:ext uri="{9D8B030D-6E8A-4147-A177-3AD203B41FA5}">
                      <a16:colId xmlns:a16="http://schemas.microsoft.com/office/drawing/2014/main" val="4013272589"/>
                    </a:ext>
                  </a:extLst>
                </a:gridCol>
                <a:gridCol w="3087433">
                  <a:extLst>
                    <a:ext uri="{9D8B030D-6E8A-4147-A177-3AD203B41FA5}">
                      <a16:colId xmlns:a16="http://schemas.microsoft.com/office/drawing/2014/main" val="153654576"/>
                    </a:ext>
                  </a:extLst>
                </a:gridCol>
                <a:gridCol w="4404502">
                  <a:extLst>
                    <a:ext uri="{9D8B030D-6E8A-4147-A177-3AD203B41FA5}">
                      <a16:colId xmlns:a16="http://schemas.microsoft.com/office/drawing/2014/main" val="1897556977"/>
                    </a:ext>
                  </a:extLst>
                </a:gridCol>
              </a:tblGrid>
              <a:tr h="381858"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>
                          <a:effectLst/>
                          <a:latin typeface="Times New Roman"/>
                        </a:rPr>
                        <a:t>Category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>
                          <a:effectLst/>
                          <a:latin typeface="Times New Roman"/>
                        </a:rPr>
                        <a:t>Metrics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>
                          <a:effectLst/>
                          <a:latin typeface="Times New Roman"/>
                        </a:rPr>
                        <a:t>Description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721157"/>
                  </a:ext>
                </a:extLst>
              </a:tr>
              <a:tr h="2357554"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>
                          <a:effectLst/>
                          <a:latin typeface="Times New Roman"/>
                        </a:rPr>
                        <a:t>Product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>
                          <a:effectLst/>
                          <a:latin typeface="Times New Roman"/>
                        </a:rPr>
                        <a:t>Citizen Satisfaction  </a:t>
                      </a:r>
                    </a:p>
                    <a:p>
                      <a:pPr rtl="0" fontAlgn="base"/>
                      <a:endParaRPr lang="en-US" sz="1800">
                        <a:effectLst/>
                        <a:latin typeface="Times New Roman"/>
                      </a:endParaRPr>
                    </a:p>
                    <a:p>
                      <a:pPr rtl="0" fontAlgn="base"/>
                      <a:endParaRPr lang="en-US" sz="1800">
                        <a:effectLst/>
                        <a:latin typeface="Times New Roman"/>
                      </a:endParaRPr>
                    </a:p>
                    <a:p>
                      <a:pPr rtl="0" fontAlgn="base"/>
                      <a:endParaRPr lang="en-US" sz="1800">
                        <a:effectLst/>
                        <a:latin typeface="Times New Roman"/>
                      </a:endParaRPr>
                    </a:p>
                    <a:p>
                      <a:pPr rtl="0" fontAlgn="base"/>
                      <a:endParaRPr lang="en-US" sz="1800">
                        <a:effectLst/>
                        <a:latin typeface="Times New Roman"/>
                      </a:endParaRPr>
                    </a:p>
                    <a:p>
                      <a:pPr rtl="0" fontAlgn="base"/>
                      <a:r>
                        <a:rPr lang="en-US" sz="1800">
                          <a:effectLst/>
                          <a:latin typeface="Times New Roman"/>
                        </a:rPr>
                        <a:t>Low Network Latency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>
                          <a:effectLst/>
                          <a:latin typeface="Times New Roman"/>
                        </a:rPr>
                        <a:t>This metric defines how interactive and easy the system is for usage by the citizens. </a:t>
                      </a:r>
                    </a:p>
                    <a:p>
                      <a:pPr rtl="0" fontAlgn="base"/>
                      <a:endParaRPr lang="en-US" sz="1800">
                        <a:effectLst/>
                        <a:latin typeface="Times New Roman"/>
                      </a:endParaRPr>
                    </a:p>
                    <a:p>
                      <a:pPr rtl="0" fontAlgn="base"/>
                      <a:r>
                        <a:rPr lang="en-US" sz="1800">
                          <a:effectLst/>
                          <a:latin typeface="Times New Roman"/>
                        </a:rPr>
                        <a:t>This metric measures the network performance in terms of speed with respective to Round Trip Time. (Due to installation of higher performance routers and switches). </a:t>
                      </a:r>
                    </a:p>
                    <a:p>
                      <a:pPr rtl="0" fontAlgn="base"/>
                      <a:endParaRPr lang="en-US" sz="1800">
                        <a:effectLst/>
                        <a:latin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946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3016841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1586</Words>
  <Application>Microsoft Office PowerPoint</Application>
  <PresentationFormat>Widescreen</PresentationFormat>
  <Paragraphs>298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Algerian</vt:lpstr>
      <vt:lpstr>Arial</vt:lpstr>
      <vt:lpstr>Calibri</vt:lpstr>
      <vt:lpstr>Calibri Light</vt:lpstr>
      <vt:lpstr>Rockwell</vt:lpstr>
      <vt:lpstr>Segoe UI</vt:lpstr>
      <vt:lpstr>Times</vt:lpstr>
      <vt:lpstr>Times New Roman</vt:lpstr>
      <vt:lpstr>Wingdings</vt:lpstr>
      <vt:lpstr>Atlas</vt:lpstr>
      <vt:lpstr>Quality Management Plan and Conversion Strategy</vt:lpstr>
      <vt:lpstr>Project Description</vt:lpstr>
      <vt:lpstr>Measurable Organizational Value (MOV) </vt:lpstr>
      <vt:lpstr>MOV</vt:lpstr>
      <vt:lpstr>MOV</vt:lpstr>
      <vt:lpstr>MOV</vt:lpstr>
      <vt:lpstr>... </vt:lpstr>
      <vt:lpstr>Process Metrics  </vt:lpstr>
      <vt:lpstr>Product Metrics</vt:lpstr>
      <vt:lpstr> Project Metrics </vt:lpstr>
      <vt:lpstr>Verification activities </vt:lpstr>
      <vt:lpstr>Validation Activities </vt:lpstr>
      <vt:lpstr>Conversion Strategy </vt:lpstr>
      <vt:lpstr>... </vt:lpstr>
      <vt:lpstr>...RRRREEER </vt:lpstr>
      <vt:lpstr>... </vt:lpstr>
      <vt:lpstr>... </vt:lpstr>
      <vt:lpstr>... </vt:lpstr>
      <vt:lpstr>... </vt:lpstr>
      <vt:lpstr>... </vt:lpstr>
      <vt:lpstr>... </vt:lpstr>
      <vt:lpstr>Thank You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Eric Agyemang</cp:lastModifiedBy>
  <cp:revision>2</cp:revision>
  <dcterms:created xsi:type="dcterms:W3CDTF">2021-10-10T22:17:54Z</dcterms:created>
  <dcterms:modified xsi:type="dcterms:W3CDTF">2021-12-18T04:24:12Z</dcterms:modified>
</cp:coreProperties>
</file>