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85" r:id="rId10"/>
    <p:sldId id="263" r:id="rId11"/>
    <p:sldId id="284" r:id="rId12"/>
    <p:sldId id="264" r:id="rId13"/>
    <p:sldId id="265" r:id="rId14"/>
    <p:sldId id="266" r:id="rId15"/>
    <p:sldId id="269" r:id="rId16"/>
    <p:sldId id="283" r:id="rId17"/>
    <p:sldId id="267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6ABD-2ECE-4092-9240-8FDC8EACAB60}" type="datetimeFigureOut">
              <a:rPr lang="en-US"/>
              <a:pPr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DBADC-C208-4226-B0A7-931B3CEB2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92C2-9959-4D0A-B950-51B5D4FDD8E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4897-B3B8-46D7-A973-042EE20C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926F-865E-B842-9C75-ECD4D9A0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824" y="4310744"/>
            <a:ext cx="6154351" cy="1126230"/>
          </a:xfrm>
          <a:solidFill>
            <a:srgbClr val="FF9300">
              <a:alpha val="16471"/>
            </a:srgbClr>
          </a:solidFill>
        </p:spPr>
        <p:txBody>
          <a:bodyPr>
            <a:normAutofit fontScale="90000"/>
          </a:bodyPr>
          <a:lstStyle/>
          <a:p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IT166 Python for Data Science &amp; Data Analytics</a:t>
            </a: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For &amp; While Loop</a:t>
            </a: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dirty="0">
                <a:latin typeface="Bangla MN" pitchFamily="2" charset="0"/>
                <a:cs typeface="Bangla MN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B8979-0D4F-8748-BA0C-AA36FA24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5" y="983048"/>
            <a:ext cx="10095885" cy="30576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7F05D2-8A1C-8E42-BB43-39BF7D5B600D}"/>
              </a:ext>
            </a:extLst>
          </p:cNvPr>
          <p:cNvSpPr txBox="1">
            <a:spLocks/>
          </p:cNvSpPr>
          <p:nvPr/>
        </p:nvSpPr>
        <p:spPr>
          <a:xfrm>
            <a:off x="170934" y="6141308"/>
            <a:ext cx="11850130" cy="432487"/>
          </a:xfrm>
          <a:prstGeom prst="rect">
            <a:avLst/>
          </a:prstGeom>
          <a:solidFill>
            <a:srgbClr val="FF9300">
              <a:alpha val="16471"/>
            </a:srgbClr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The goal of this class is to turn data into information, and information into insight that leads to do informed decisions</a:t>
            </a:r>
            <a:r>
              <a:rPr lang="en-US" sz="2000" dirty="0"/>
              <a:t>.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98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a while loop to compute: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8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BC33-3535-4053-A74D-1CF4AC5B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D151-A62C-445C-9F8D-C2CC46D5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generate a list that has 50 random integers, where each of them is in between [1,100]. </a:t>
            </a:r>
          </a:p>
          <a:p>
            <a:r>
              <a:rPr lang="en-US" dirty="0"/>
              <a:t>Hint: Use the random module: </a:t>
            </a:r>
            <a:r>
              <a:rPr lang="en-US" dirty="0" err="1"/>
              <a:t>random.randint</a:t>
            </a:r>
            <a:r>
              <a:rPr lang="en-US" dirty="0"/>
              <a:t>(1,100)</a:t>
            </a:r>
          </a:p>
          <a:p>
            <a:r>
              <a:rPr lang="en-US" dirty="0"/>
              <a:t>Use another while loop to find the maximum value of the list.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7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continue, pass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4392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continue,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x = 0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    x += 2</a:t>
            </a:r>
          </a:p>
          <a:p>
            <a:pPr marL="0" indent="0">
              <a:buNone/>
            </a:pPr>
            <a:r>
              <a:rPr lang="en-US" dirty="0"/>
              <a:t>    if x &lt;= 10:</a:t>
            </a:r>
          </a:p>
          <a:p>
            <a:pPr marL="0" indent="0">
              <a:buNone/>
            </a:pPr>
            <a:r>
              <a:rPr lang="en-US" dirty="0"/>
              <a:t>        continue</a:t>
            </a:r>
          </a:p>
          <a:p>
            <a:pPr marL="0" indent="0">
              <a:buNone/>
            </a:pPr>
            <a:r>
              <a:rPr lang="en-US" dirty="0"/>
              <a:t>        print (1,end=“,”)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&lt;= 20: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        print (2,end=“,”)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        print (3,end=“,”) </a:t>
            </a:r>
          </a:p>
          <a:p>
            <a:pPr marL="0" indent="0">
              <a:buNone/>
            </a:pPr>
            <a:r>
              <a:rPr lang="en-US" dirty="0"/>
              <a:t>print x </a:t>
            </a:r>
          </a:p>
        </p:txBody>
      </p:sp>
    </p:spTree>
    <p:extLst>
      <p:ext uri="{BB962C8B-B14F-4D97-AF65-F5344CB8AC3E}">
        <p14:creationId xmlns:p14="http://schemas.microsoft.com/office/powerpoint/2010/main" val="115756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beauty of Python’s for loop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53818"/>
            <a:ext cx="76200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23" y="3986117"/>
            <a:ext cx="3367885" cy="105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294" y="3986116"/>
            <a:ext cx="2339721" cy="1051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694" y="3986116"/>
            <a:ext cx="4680834" cy="1036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423" y="5221677"/>
            <a:ext cx="3488078" cy="1023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6294" y="5153834"/>
            <a:ext cx="663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range(</a:t>
            </a:r>
            <a:r>
              <a:rPr lang="en-US" dirty="0" err="1"/>
              <a:t>start,end</a:t>
            </a:r>
            <a:r>
              <a:rPr lang="en-US" dirty="0"/>
              <a:t>) is a built-in function which generates a list of numbers from start to end-1 by the default step of 1. </a:t>
            </a:r>
          </a:p>
          <a:p>
            <a:r>
              <a:rPr lang="en-US" dirty="0"/>
              <a:t>When the start argument is ignored, it starts from 0.</a:t>
            </a:r>
          </a:p>
          <a:p>
            <a:r>
              <a:rPr lang="en-US" dirty="0"/>
              <a:t>Both the start and the end arguments need to be integers.</a:t>
            </a:r>
          </a:p>
        </p:txBody>
      </p:sp>
    </p:spTree>
    <p:extLst>
      <p:ext uri="{BB962C8B-B14F-4D97-AF65-F5344CB8AC3E}">
        <p14:creationId xmlns:p14="http://schemas.microsoft.com/office/powerpoint/2010/main" val="263948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#4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for loop to compute:</a:t>
            </a:r>
          </a:p>
          <a:p>
            <a:pPr marL="0" indent="0">
              <a:buNone/>
            </a:pPr>
            <a:r>
              <a:rPr lang="en-US" dirty="0"/>
              <a:t>1+2-3+4-5+…-97+98-99+100</a:t>
            </a:r>
          </a:p>
          <a:p>
            <a:pPr marL="0" indent="0">
              <a:buNone/>
            </a:pPr>
            <a:r>
              <a:rPr lang="en-US" dirty="0"/>
              <a:t>(Every odd number that is greater than 1 is negative.)</a:t>
            </a:r>
          </a:p>
        </p:txBody>
      </p:sp>
    </p:spTree>
    <p:extLst>
      <p:ext uri="{BB962C8B-B14F-4D97-AF65-F5344CB8AC3E}">
        <p14:creationId xmlns:p14="http://schemas.microsoft.com/office/powerpoint/2010/main" val="350762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C96-327A-4032-B31F-772F7014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#5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DAB25-2A82-4745-9FD0-6EB907B2C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for loop to generate a list that has 50 random integers, where each of them is in between [1,100].</a:t>
            </a:r>
          </a:p>
          <a:p>
            <a:r>
              <a:rPr lang="en-US" dirty="0"/>
              <a:t>Compute the absolute differences in between the nth number and the n+1th number and save all the differences into a separate list. </a:t>
            </a:r>
          </a:p>
        </p:txBody>
      </p:sp>
    </p:spTree>
    <p:extLst>
      <p:ext uri="{BB962C8B-B14F-4D97-AF65-F5344CB8AC3E}">
        <p14:creationId xmlns:p14="http://schemas.microsoft.com/office/powerpoint/2010/main" val="67255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dictionary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406" y="1690688"/>
            <a:ext cx="3765042" cy="26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4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739"/>
            <a:ext cx="6874323" cy="242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  <a:p>
            <a:r>
              <a:rPr lang="en-US" dirty="0"/>
              <a:t>The for loop</a:t>
            </a:r>
          </a:p>
        </p:txBody>
      </p:sp>
    </p:spTree>
    <p:extLst>
      <p:ext uri="{BB962C8B-B14F-4D97-AF65-F5344CB8AC3E}">
        <p14:creationId xmlns:p14="http://schemas.microsoft.com/office/powerpoint/2010/main" val="72140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96" y="1756823"/>
            <a:ext cx="505777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438144"/>
            <a:ext cx="8287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{} , but indentations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Indentations should be consistent for block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72" y="1690688"/>
            <a:ext cx="4600575" cy="628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5897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/>
              <a:t> number = 1;</a:t>
            </a:r>
          </a:p>
          <a:p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 (number &lt;= 10) {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dirty="0" err="1">
                <a:solidFill>
                  <a:srgbClr val="0070C0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(number);</a:t>
            </a:r>
          </a:p>
          <a:p>
            <a:r>
              <a:rPr lang="en-US" dirty="0"/>
              <a:t>	number++;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Rewrite the above code using Python</a:t>
            </a:r>
          </a:p>
        </p:txBody>
      </p:sp>
    </p:spTree>
    <p:extLst>
      <p:ext uri="{BB962C8B-B14F-4D97-AF65-F5344CB8AC3E}">
        <p14:creationId xmlns:p14="http://schemas.microsoft.com/office/powerpoint/2010/main" val="33165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logic applies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hen = 5;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hen &lt; 4: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hen = hen * hen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(hen)</a:t>
            </a:r>
          </a:p>
          <a:p>
            <a:pPr marL="0" indent="0">
              <a:buNone/>
            </a:pPr>
            <a:r>
              <a:rPr lang="en-US" dirty="0"/>
              <a:t>What is wrong?</a:t>
            </a:r>
          </a:p>
        </p:txBody>
      </p:sp>
    </p:spTree>
    <p:extLst>
      <p:ext uri="{BB962C8B-B14F-4D97-AF65-F5344CB8AC3E}">
        <p14:creationId xmlns:p14="http://schemas.microsoft.com/office/powerpoint/2010/main" val="187342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 &lt;=&gt; &amp;&amp;, ||, 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cat = 47, sum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(cat &gt; 0 || !b) {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cat = 5;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sum = sum + cat;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sum 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the code to Python and explain what it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flag =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counter = 0;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(flag) {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(counter &gt; 10)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flag = false;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counter++;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(counter);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9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F4A2-60A9-48A5-A103-9BAF293E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7CE4-923F-4B02-99D8-02277EF8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print 3 lines of “Hello!”</a:t>
            </a:r>
          </a:p>
        </p:txBody>
      </p:sp>
    </p:spTree>
    <p:extLst>
      <p:ext uri="{BB962C8B-B14F-4D97-AF65-F5344CB8AC3E}">
        <p14:creationId xmlns:p14="http://schemas.microsoft.com/office/powerpoint/2010/main" val="1876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C435-6708-4C73-A360-A2B6FEE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B6A8-9A8A-45B9-A3A6-0D15980D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list that has 5 elements in it.</a:t>
            </a:r>
          </a:p>
          <a:p>
            <a:r>
              <a:rPr lang="en-US" dirty="0"/>
              <a:t>Use a while loop to empty the list.</a:t>
            </a:r>
          </a:p>
        </p:txBody>
      </p:sp>
    </p:spTree>
    <p:extLst>
      <p:ext uri="{BB962C8B-B14F-4D97-AF65-F5344CB8AC3E}">
        <p14:creationId xmlns:p14="http://schemas.microsoft.com/office/powerpoint/2010/main" val="95481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</TotalTime>
  <Words>550</Words>
  <Application>Microsoft Macintosh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Bangla MN</vt:lpstr>
      <vt:lpstr>Calibri</vt:lpstr>
      <vt:lpstr>Calibri Light</vt:lpstr>
      <vt:lpstr>Cambria Math</vt:lpstr>
      <vt:lpstr>Courier New</vt:lpstr>
      <vt:lpstr>Office Theme</vt:lpstr>
      <vt:lpstr>  IT166 Python for Data Science &amp; Data Analytics For &amp; While Loop  </vt:lpstr>
      <vt:lpstr>Outline</vt:lpstr>
      <vt:lpstr>Syntax</vt:lpstr>
      <vt:lpstr>Examples</vt:lpstr>
      <vt:lpstr>Same logic applies</vt:lpstr>
      <vt:lpstr>Logic operators</vt:lpstr>
      <vt:lpstr>Translate the code to Python and explain what it does</vt:lpstr>
      <vt:lpstr>Practice</vt:lpstr>
      <vt:lpstr>Problem #1</vt:lpstr>
      <vt:lpstr>Problem #2</vt:lpstr>
      <vt:lpstr>Problem #3</vt:lpstr>
      <vt:lpstr>break, continue, pass</vt:lpstr>
      <vt:lpstr>break, continue, pass</vt:lpstr>
      <vt:lpstr>for loops</vt:lpstr>
      <vt:lpstr>Problem #4</vt:lpstr>
      <vt:lpstr>Problem #5</vt:lpstr>
      <vt:lpstr>Looping through a dictionary</vt:lpstr>
      <vt:lpstr>List comprehension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and for loops</dc:title>
  <dc:creator>Fang, Xing</dc:creator>
  <cp:lastModifiedBy>Microsoft Office User</cp:lastModifiedBy>
  <cp:revision>49</cp:revision>
  <dcterms:created xsi:type="dcterms:W3CDTF">2017-01-03T22:35:47Z</dcterms:created>
  <dcterms:modified xsi:type="dcterms:W3CDTF">2021-09-08T19:21:03Z</dcterms:modified>
</cp:coreProperties>
</file>