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404-11FF-4E44-9665-A17D6595C42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926F-865E-B842-9C75-ECD4D9A0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824" y="4310744"/>
            <a:ext cx="6154351" cy="1126230"/>
          </a:xfrm>
          <a:solidFill>
            <a:srgbClr val="FF9300">
              <a:alpha val="16471"/>
            </a:srgbClr>
          </a:solidFill>
        </p:spPr>
        <p:txBody>
          <a:bodyPr>
            <a:normAutofit fontScale="90000"/>
          </a:bodyPr>
          <a:lstStyle/>
          <a:p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IT166 Python for Data Science &amp; Data Analytics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I/O Files in Python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dirty="0">
                <a:latin typeface="Bangla MN" pitchFamily="2" charset="0"/>
                <a:cs typeface="Bangla MN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B8979-0D4F-8748-BA0C-AA36FA24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983048"/>
            <a:ext cx="10095885" cy="3057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F05D2-8A1C-8E42-BB43-39BF7D5B600D}"/>
              </a:ext>
            </a:extLst>
          </p:cNvPr>
          <p:cNvSpPr txBox="1">
            <a:spLocks/>
          </p:cNvSpPr>
          <p:nvPr/>
        </p:nvSpPr>
        <p:spPr>
          <a:xfrm>
            <a:off x="170934" y="6141308"/>
            <a:ext cx="11850130" cy="432487"/>
          </a:xfrm>
          <a:prstGeom prst="rect">
            <a:avLst/>
          </a:prstGeom>
          <a:solidFill>
            <a:srgbClr val="FF9300">
              <a:alpha val="16471"/>
            </a:srgb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The goal of this class is to turn data into information, and information into insight that leads to do informed decisions</a:t>
            </a:r>
            <a:r>
              <a:rPr lang="en-US" sz="2000" dirty="0"/>
              <a:t>.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52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D576-3E74-7343-8017-94AA9BB0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343" y="2553153"/>
            <a:ext cx="3722914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12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object from a local text file</a:t>
            </a:r>
          </a:p>
          <a:p>
            <a:r>
              <a:rPr lang="en-US" dirty="0"/>
              <a:t>Read the file information</a:t>
            </a:r>
          </a:p>
          <a:p>
            <a:r>
              <a:rPr lang="en-US" dirty="0"/>
              <a:t>Write something to the file</a:t>
            </a:r>
          </a:p>
        </p:txBody>
      </p:sp>
    </p:spTree>
    <p:extLst>
      <p:ext uri="{BB962C8B-B14F-4D97-AF65-F5344CB8AC3E}">
        <p14:creationId xmlns:p14="http://schemas.microsoft.com/office/powerpoint/2010/main" val="221621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ways to create a file object (open a file) in Python: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 = open(“</a:t>
            </a:r>
            <a:r>
              <a:rPr lang="en-US" b="1" dirty="0" err="1">
                <a:solidFill>
                  <a:srgbClr val="C00000"/>
                </a:solidFill>
              </a:rPr>
              <a:t>Path_to_file”,”mode</a:t>
            </a:r>
            <a:r>
              <a:rPr lang="en-US" b="1" dirty="0">
                <a:solidFill>
                  <a:srgbClr val="C00000"/>
                </a:solidFill>
              </a:rPr>
              <a:t>”)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with open((“</a:t>
            </a:r>
            <a:r>
              <a:rPr lang="en-US" b="1" dirty="0" err="1">
                <a:solidFill>
                  <a:srgbClr val="C00000"/>
                </a:solidFill>
              </a:rPr>
              <a:t>Path_to_file”,”mode</a:t>
            </a:r>
            <a:r>
              <a:rPr lang="en-US" b="1" dirty="0">
                <a:solidFill>
                  <a:srgbClr val="C00000"/>
                </a:solidFill>
              </a:rPr>
              <a:t>”) as f:</a:t>
            </a:r>
          </a:p>
          <a:p>
            <a:r>
              <a:rPr lang="en-US" dirty="0"/>
              <a:t>Option 1 requires to close the file manually: </a:t>
            </a:r>
            <a:r>
              <a:rPr lang="en-US" dirty="0" err="1"/>
              <a:t>f.close</a:t>
            </a:r>
            <a:r>
              <a:rPr lang="en-US" dirty="0"/>
              <a:t>() </a:t>
            </a:r>
          </a:p>
          <a:p>
            <a:r>
              <a:rPr lang="en-US" dirty="0"/>
              <a:t>If mode is ignored, it is open for reading.</a:t>
            </a:r>
          </a:p>
          <a:p>
            <a:r>
              <a:rPr lang="en-US" dirty="0"/>
              <a:t>Modes:</a:t>
            </a:r>
          </a:p>
          <a:p>
            <a:pPr lvl="1"/>
            <a:r>
              <a:rPr lang="en-US" dirty="0"/>
              <a:t>“r”—reading</a:t>
            </a:r>
          </a:p>
          <a:p>
            <a:pPr lvl="1"/>
            <a:r>
              <a:rPr lang="en-US" dirty="0"/>
              <a:t>“w”– writing from the beginning of the file (old content will be deleted)</a:t>
            </a:r>
          </a:p>
          <a:p>
            <a:pPr lvl="1"/>
            <a:r>
              <a:rPr lang="en-US" dirty="0"/>
              <a:t>“x”– writing from the beginning if the file is not existed</a:t>
            </a:r>
          </a:p>
          <a:p>
            <a:pPr lvl="1"/>
            <a:r>
              <a:rPr lang="en-US" dirty="0"/>
              <a:t>“a”—writing but appending (old content will be kept)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3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2663"/>
            <a:ext cx="10515600" cy="864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single line in the file is a string</a:t>
            </a:r>
          </a:p>
          <a:p>
            <a:r>
              <a:rPr lang="en-US" dirty="0"/>
              <a:t>Try to write the first line as a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23" y="1401318"/>
            <a:ext cx="2724341" cy="3602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1401318"/>
            <a:ext cx="3039173" cy="36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readline</a:t>
            </a:r>
            <a:r>
              <a:rPr lang="en-US" b="1" dirty="0">
                <a:solidFill>
                  <a:srgbClr val="FF0000"/>
                </a:solidFill>
              </a:rPr>
              <a:t>() and </a:t>
            </a:r>
            <a:r>
              <a:rPr lang="en-US" b="1" dirty="0" err="1">
                <a:solidFill>
                  <a:srgbClr val="FF0000"/>
                </a:solidFill>
              </a:rPr>
              <a:t>readlines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 method reads one line at a time, while the </a:t>
            </a:r>
            <a:r>
              <a:rPr lang="en-US" dirty="0" err="1"/>
              <a:t>readlines</a:t>
            </a:r>
            <a:r>
              <a:rPr lang="en-US" dirty="0"/>
              <a:t> read the entire file and returns a list of strings, each of which is a line in the file.</a:t>
            </a:r>
          </a:p>
        </p:txBody>
      </p:sp>
    </p:spTree>
    <p:extLst>
      <p:ext uri="{BB962C8B-B14F-4D97-AF65-F5344CB8AC3E}">
        <p14:creationId xmlns:p14="http://schemas.microsoft.com/office/powerpoint/2010/main" val="41015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590"/>
            <a:ext cx="10515600" cy="95775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file iteration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/>
          <a:lstStyle/>
          <a:p>
            <a:r>
              <a:rPr lang="en-US" dirty="0"/>
              <a:t>However, there is a way to loop through a file without using any of the method. It is considered as a better approach in terms of memory management by taking advantage of the file </a:t>
            </a:r>
            <a:r>
              <a:rPr lang="en-US"/>
              <a:t>iteration protocol.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7" y="3270602"/>
            <a:ext cx="3105341" cy="35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Remove the newline string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59" y="1690688"/>
            <a:ext cx="4387761" cy="11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try-except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Java’ try-catch block, Python has try-except statements to handle errors.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34" y="2793872"/>
            <a:ext cx="6399086" cy="935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34" y="4144816"/>
            <a:ext cx="3957638" cy="17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30A-6A7A-42AC-AF88-5AE00FE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Practice on a 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0D68-2FD4-485F-B0F4-59E0AC0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netflix_ratings.csv file from </a:t>
            </a:r>
            <a:r>
              <a:rPr lang="en-US" dirty="0" err="1"/>
              <a:t>ReggieNet</a:t>
            </a:r>
            <a:r>
              <a:rPr lang="en-US" dirty="0"/>
              <a:t> and have the file saved in your local folder and browse the file a little bit.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same folder, create a .</a:t>
            </a:r>
            <a:r>
              <a:rPr lang="en-US" dirty="0" err="1"/>
              <a:t>py</a:t>
            </a:r>
            <a:r>
              <a:rPr lang="en-US" dirty="0"/>
              <a:t> or a .</a:t>
            </a:r>
            <a:r>
              <a:rPr lang="en-US" dirty="0" err="1"/>
              <a:t>ipynb</a:t>
            </a:r>
            <a:r>
              <a:rPr lang="en-US" dirty="0"/>
              <a:t> file.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file object by opening the csv file for reading.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csv module (import csv) and call the reader method of the module to create a </a:t>
            </a:r>
            <a:r>
              <a:rPr lang="en-US" dirty="0" err="1"/>
              <a:t>csvreader</a:t>
            </a:r>
            <a:r>
              <a:rPr lang="en-US" dirty="0"/>
              <a:t> object: </a:t>
            </a:r>
            <a:r>
              <a:rPr lang="en-US" dirty="0" err="1"/>
              <a:t>csv.reader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, delimiter=",")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csvreader</a:t>
            </a:r>
            <a:r>
              <a:rPr lang="en-US" dirty="0"/>
              <a:t> now is a </a:t>
            </a:r>
            <a:r>
              <a:rPr lang="en-US" dirty="0" err="1"/>
              <a:t>iterable</a:t>
            </a:r>
            <a:r>
              <a:rPr lang="en-US" dirty="0"/>
              <a:t> object.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dictionary named info that keys are the ratings, values are lists of tuples: {“R”:[(Lucky Number </a:t>
            </a:r>
            <a:r>
              <a:rPr lang="en-US" dirty="0" err="1"/>
              <a:t>Slevin</a:t>
            </a:r>
            <a:r>
              <a:rPr lang="en-US" dirty="0"/>
              <a:t>, 2006),….],…..}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movies rated R since the year of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try and Exception for application development best practices.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446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Bangla MN</vt:lpstr>
      <vt:lpstr>Calibri</vt:lpstr>
      <vt:lpstr>Calibri Light</vt:lpstr>
      <vt:lpstr>Office Theme</vt:lpstr>
      <vt:lpstr>  IT166 Python for Data Science &amp; Data Analytics I/O Files in Python  </vt:lpstr>
      <vt:lpstr>Objectives</vt:lpstr>
      <vt:lpstr>Files</vt:lpstr>
      <vt:lpstr>Example</vt:lpstr>
      <vt:lpstr>readline() and readlines()</vt:lpstr>
      <vt:lpstr>The file iteration protocol</vt:lpstr>
      <vt:lpstr>Remove the newline string</vt:lpstr>
      <vt:lpstr>The try-except statements</vt:lpstr>
      <vt:lpstr>Practice on a concrete example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Fang, Xing</dc:creator>
  <cp:lastModifiedBy>Microsoft Office User</cp:lastModifiedBy>
  <cp:revision>29</cp:revision>
  <dcterms:created xsi:type="dcterms:W3CDTF">2017-03-04T20:24:27Z</dcterms:created>
  <dcterms:modified xsi:type="dcterms:W3CDTF">2021-09-27T20:15:00Z</dcterms:modified>
</cp:coreProperties>
</file>