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56" r:id="rId2"/>
    <p:sldId id="317" r:id="rId3"/>
    <p:sldId id="332" r:id="rId4"/>
    <p:sldId id="318" r:id="rId5"/>
    <p:sldId id="321" r:id="rId6"/>
    <p:sldId id="324" r:id="rId7"/>
    <p:sldId id="328" r:id="rId8"/>
    <p:sldId id="326" r:id="rId9"/>
    <p:sldId id="336" r:id="rId10"/>
    <p:sldId id="329" r:id="rId11"/>
    <p:sldId id="330" r:id="rId12"/>
    <p:sldId id="331" r:id="rId13"/>
    <p:sldId id="333" r:id="rId14"/>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FFFF66"/>
    <a:srgbClr val="FFCC00"/>
    <a:srgbClr val="009900"/>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87900" autoAdjust="0"/>
  </p:normalViewPr>
  <p:slideViewPr>
    <p:cSldViewPr>
      <p:cViewPr varScale="1">
        <p:scale>
          <a:sx n="74" d="100"/>
          <a:sy n="74" d="100"/>
        </p:scale>
        <p:origin x="1350" y="12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0CC588A-5152-4CF1-96CD-7C42710FB8C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anose="02020603050405020304" pitchFamily="18" charset="0"/>
              </a:defRPr>
            </a:lvl1pPr>
          </a:lstStyle>
          <a:p>
            <a:pPr>
              <a:defRPr/>
            </a:pPr>
            <a:endParaRPr lang="en-US" altLang="en-US"/>
          </a:p>
        </p:txBody>
      </p:sp>
      <p:sp>
        <p:nvSpPr>
          <p:cNvPr id="2051" name="Rectangle 3">
            <a:extLst>
              <a:ext uri="{FF2B5EF4-FFF2-40B4-BE49-F238E27FC236}">
                <a16:creationId xmlns:a16="http://schemas.microsoft.com/office/drawing/2014/main" id="{A1101F42-CB6A-4B92-A6F8-C22BD895593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anose="02020603050405020304" pitchFamily="18" charset="0"/>
              </a:defRPr>
            </a:lvl1pPr>
          </a:lstStyle>
          <a:p>
            <a:pPr>
              <a:defRPr/>
            </a:pPr>
            <a:endParaRPr lang="en-US" altLang="en-US"/>
          </a:p>
        </p:txBody>
      </p:sp>
      <p:sp>
        <p:nvSpPr>
          <p:cNvPr id="2052" name="Rectangle 4">
            <a:extLst>
              <a:ext uri="{FF2B5EF4-FFF2-40B4-BE49-F238E27FC236}">
                <a16:creationId xmlns:a16="http://schemas.microsoft.com/office/drawing/2014/main" id="{B21B9623-3B21-4D31-BBDC-E76DD54297CA}"/>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586594E4-CBA7-4D75-AF46-656D1E479F1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E11B2640-4C3B-4DA0-882B-20FD218B0F8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anose="02020603050405020304" pitchFamily="18" charset="0"/>
              </a:defRPr>
            </a:lvl1pPr>
          </a:lstStyle>
          <a:p>
            <a:pPr>
              <a:defRPr/>
            </a:pPr>
            <a:endParaRPr lang="en-US" altLang="en-US"/>
          </a:p>
        </p:txBody>
      </p:sp>
      <p:sp>
        <p:nvSpPr>
          <p:cNvPr id="2055" name="Rectangle 7">
            <a:extLst>
              <a:ext uri="{FF2B5EF4-FFF2-40B4-BE49-F238E27FC236}">
                <a16:creationId xmlns:a16="http://schemas.microsoft.com/office/drawing/2014/main" id="{85BFCA3C-9F8B-4C0B-A611-FFC586CBC9B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anose="02020603050405020304" pitchFamily="18" charset="0"/>
              </a:defRPr>
            </a:lvl1pPr>
          </a:lstStyle>
          <a:p>
            <a:fld id="{8E2F286E-7CBF-4D69-9D58-E201E78AEC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8CD76C6-7A85-478C-8AF4-44DD33608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fld id="{36BFB486-BD0D-4B3C-B33D-1DEF0E059025}" type="slidenum">
              <a:rPr lang="en-US" altLang="en-US" sz="1000">
                <a:latin typeface="Times New Roman" panose="02020603050405020304" pitchFamily="18" charset="0"/>
              </a:rPr>
              <a:pPr/>
              <a:t>2</a:t>
            </a:fld>
            <a:endParaRPr lang="en-US" altLang="en-US" sz="1000">
              <a:latin typeface="Times New Roman" panose="02020603050405020304" pitchFamily="18" charset="0"/>
            </a:endParaRPr>
          </a:p>
        </p:txBody>
      </p:sp>
      <p:sp>
        <p:nvSpPr>
          <p:cNvPr id="5123" name="Rectangle 2">
            <a:extLst>
              <a:ext uri="{FF2B5EF4-FFF2-40B4-BE49-F238E27FC236}">
                <a16:creationId xmlns:a16="http://schemas.microsoft.com/office/drawing/2014/main" id="{A479419B-8C79-44CF-A712-BB55D34BBA5E}"/>
              </a:ext>
            </a:extLst>
          </p:cNvPr>
          <p:cNvSpPr>
            <a:spLocks noGrp="1" noRot="1" noChangeAspect="1" noChangeArrowheads="1" noTextEdit="1"/>
          </p:cNvSpPr>
          <p:nvPr>
            <p:ph type="sldImg"/>
          </p:nvPr>
        </p:nvSpPr>
        <p:spPr>
          <a:xfrm>
            <a:off x="1150938" y="692150"/>
            <a:ext cx="4556125" cy="3416300"/>
          </a:xfrm>
          <a:ln/>
        </p:spPr>
      </p:sp>
      <p:sp>
        <p:nvSpPr>
          <p:cNvPr id="5124" name="Rectangle 3">
            <a:extLst>
              <a:ext uri="{FF2B5EF4-FFF2-40B4-BE49-F238E27FC236}">
                <a16:creationId xmlns:a16="http://schemas.microsoft.com/office/drawing/2014/main" id="{16AA080B-237D-4E9E-80F4-5ABDD1E40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DD516358-46AC-4617-A841-15320BC1096D}"/>
              </a:ext>
            </a:extLst>
          </p:cNvPr>
          <p:cNvSpPr>
            <a:spLocks noGrp="1" noRot="1" noChangeAspect="1" noTextEdit="1"/>
          </p:cNvSpPr>
          <p:nvPr>
            <p:ph type="sldImg"/>
          </p:nvPr>
        </p:nvSpPr>
        <p:spPr>
          <a:xfrm>
            <a:off x="1150938" y="692150"/>
            <a:ext cx="4556125" cy="3416300"/>
          </a:xfrm>
          <a:ln/>
        </p:spPr>
      </p:sp>
      <p:sp>
        <p:nvSpPr>
          <p:cNvPr id="8195" name="Notes Placeholder 2">
            <a:extLst>
              <a:ext uri="{FF2B5EF4-FFF2-40B4-BE49-F238E27FC236}">
                <a16:creationId xmlns:a16="http://schemas.microsoft.com/office/drawing/2014/main" id="{B74D4B35-F09C-4000-8B60-3FCDDAD45A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Computer network</a:t>
            </a:r>
          </a:p>
          <a:p>
            <a:pPr>
              <a:buFont typeface="Wingdings" panose="05000000000000000000" pitchFamily="2" charset="2"/>
              <a:buNone/>
            </a:pPr>
            <a:r>
              <a:rPr lang="en-US" altLang="en-US">
                <a:latin typeface="Times New Roman" panose="02020603050405020304" pitchFamily="18" charset="0"/>
              </a:rPr>
              <a:t>http://en.wikipedia.org/wiki/Computer_network</a:t>
            </a:r>
          </a:p>
          <a:p>
            <a:endParaRPr lang="en-US" altLang="en-US">
              <a:latin typeface="Times New Roman" panose="02020603050405020304" pitchFamily="18" charset="0"/>
            </a:endParaRPr>
          </a:p>
        </p:txBody>
      </p:sp>
      <p:sp>
        <p:nvSpPr>
          <p:cNvPr id="8196" name="Slide Number Placeholder 3">
            <a:extLst>
              <a:ext uri="{FF2B5EF4-FFF2-40B4-BE49-F238E27FC236}">
                <a16:creationId xmlns:a16="http://schemas.microsoft.com/office/drawing/2014/main" id="{38D8907C-C79C-44D9-BAE8-020A217D2A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fld id="{0B4BF6CA-2BDD-4E90-B0C6-963BC2547F32}" type="slidenum">
              <a:rPr lang="en-US" altLang="en-US" sz="1000">
                <a:latin typeface="Times New Roman" panose="02020603050405020304" pitchFamily="18" charset="0"/>
              </a:rPr>
              <a:pPr/>
              <a:t>4</a:t>
            </a:fld>
            <a:endParaRPr lang="en-US" altLang="en-US" sz="10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6765C431-5404-42C3-B6BB-79EA8258D913}"/>
              </a:ext>
            </a:extLst>
          </p:cNvPr>
          <p:cNvSpPr>
            <a:spLocks noGrp="1" noRot="1" noChangeAspect="1" noTextEdit="1"/>
          </p:cNvSpPr>
          <p:nvPr>
            <p:ph type="sldImg"/>
          </p:nvPr>
        </p:nvSpPr>
        <p:spPr>
          <a:xfrm>
            <a:off x="1150938" y="692150"/>
            <a:ext cx="4556125" cy="3416300"/>
          </a:xfrm>
          <a:ln/>
        </p:spPr>
      </p:sp>
      <p:sp>
        <p:nvSpPr>
          <p:cNvPr id="16387" name="Notes Placeholder 2">
            <a:extLst>
              <a:ext uri="{FF2B5EF4-FFF2-40B4-BE49-F238E27FC236}">
                <a16:creationId xmlns:a16="http://schemas.microsoft.com/office/drawing/2014/main" id="{C6871A24-1762-43BD-A002-728996CBF7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6388" name="Slide Number Placeholder 3">
            <a:extLst>
              <a:ext uri="{FF2B5EF4-FFF2-40B4-BE49-F238E27FC236}">
                <a16:creationId xmlns:a16="http://schemas.microsoft.com/office/drawing/2014/main" id="{08B356FA-DE69-4BBC-A634-DCB9FC4786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fld id="{8B3D9D95-CA04-4744-AD32-1A86F8EA11B5}" type="slidenum">
              <a:rPr lang="en-US" altLang="en-US" sz="1000">
                <a:latin typeface="Times New Roman" panose="02020603050405020304" pitchFamily="18" charset="0"/>
              </a:rPr>
              <a:pPr/>
              <a:t>7</a:t>
            </a:fld>
            <a:endParaRPr lang="en-US" altLang="en-US"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88A8DB86-1CD3-4363-9AD7-BB238AB81AB3}"/>
              </a:ext>
            </a:extLst>
          </p:cNvPr>
          <p:cNvSpPr>
            <a:spLocks noGrp="1" noRot="1" noChangeAspect="1" noTextEdit="1"/>
          </p:cNvSpPr>
          <p:nvPr>
            <p:ph type="sldImg"/>
          </p:nvPr>
        </p:nvSpPr>
        <p:spPr>
          <a:xfrm>
            <a:off x="1150938" y="692150"/>
            <a:ext cx="4556125" cy="3416300"/>
          </a:xfrm>
          <a:ln/>
        </p:spPr>
      </p:sp>
      <p:sp>
        <p:nvSpPr>
          <p:cNvPr id="23555" name="Notes Placeholder 2">
            <a:extLst>
              <a:ext uri="{FF2B5EF4-FFF2-40B4-BE49-F238E27FC236}">
                <a16:creationId xmlns:a16="http://schemas.microsoft.com/office/drawing/2014/main" id="{9BC98BD2-FACC-4037-8F19-2AFA0C4AAD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3556" name="Slide Number Placeholder 3">
            <a:extLst>
              <a:ext uri="{FF2B5EF4-FFF2-40B4-BE49-F238E27FC236}">
                <a16:creationId xmlns:a16="http://schemas.microsoft.com/office/drawing/2014/main" id="{CCECBC26-6F55-4FE1-86D9-BF1AD1AC40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fld id="{6F4936C3-CB2C-4BDD-88FD-4AA238439710}" type="slidenum">
              <a:rPr lang="en-US" altLang="en-US" sz="1000">
                <a:latin typeface="Times New Roman" panose="02020603050405020304" pitchFamily="18" charset="0"/>
              </a:rPr>
              <a:pPr/>
              <a:t>12</a:t>
            </a:fld>
            <a:endParaRPr lang="en-US" altLang="en-US" sz="10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BE8740ED-F2E6-41BF-B4DD-9EF2057E8FB5}"/>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CBA32381-30F8-4034-BDBF-6077BB1C5951}"/>
              </a:ext>
            </a:extLst>
          </p:cNvPr>
          <p:cNvSpPr>
            <a:spLocks noGrp="1" noChangeArrowheads="1"/>
          </p:cNvSpPr>
          <p:nvPr>
            <p:ph type="sldNum" sz="quarter" idx="11"/>
          </p:nvPr>
        </p:nvSpPr>
        <p:spPr>
          <a:ln/>
        </p:spPr>
        <p:txBody>
          <a:bodyPr/>
          <a:lstStyle>
            <a:lvl1pPr>
              <a:defRPr/>
            </a:lvl1pPr>
          </a:lstStyle>
          <a:p>
            <a:fld id="{4976942B-A62B-48D8-8232-24DCB54F02B6}" type="slidenum">
              <a:rPr lang="en-US" altLang="en-US" smtClean="0"/>
              <a:pPr/>
              <a:t>‹#›</a:t>
            </a:fld>
            <a:endParaRPr lang="en-US" altLang="en-US"/>
          </a:p>
        </p:txBody>
      </p:sp>
    </p:spTree>
    <p:extLst>
      <p:ext uri="{BB962C8B-B14F-4D97-AF65-F5344CB8AC3E}">
        <p14:creationId xmlns:p14="http://schemas.microsoft.com/office/powerpoint/2010/main" val="10792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BFCE30E-0C26-49DF-8997-760EAA8C973D}"/>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9B690CEB-8B21-4DBA-B376-C7D428ABC8D6}"/>
              </a:ext>
            </a:extLst>
          </p:cNvPr>
          <p:cNvSpPr>
            <a:spLocks noGrp="1" noChangeArrowheads="1"/>
          </p:cNvSpPr>
          <p:nvPr>
            <p:ph type="sldNum" sz="quarter" idx="11"/>
          </p:nvPr>
        </p:nvSpPr>
        <p:spPr>
          <a:ln/>
        </p:spPr>
        <p:txBody>
          <a:bodyPr/>
          <a:lstStyle>
            <a:lvl1pPr>
              <a:defRPr/>
            </a:lvl1pPr>
          </a:lstStyle>
          <a:p>
            <a:fld id="{A75DACA3-60DD-40E4-BDE0-DC5E083823BC}" type="slidenum">
              <a:rPr lang="en-US" altLang="en-US" smtClean="0"/>
              <a:pPr/>
              <a:t>‹#›</a:t>
            </a:fld>
            <a:endParaRPr lang="en-US" altLang="en-US"/>
          </a:p>
        </p:txBody>
      </p:sp>
    </p:spTree>
    <p:extLst>
      <p:ext uri="{BB962C8B-B14F-4D97-AF65-F5344CB8AC3E}">
        <p14:creationId xmlns:p14="http://schemas.microsoft.com/office/powerpoint/2010/main" val="334317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1929808-F071-4B79-BD4B-779647F5F37D}"/>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F121C8E7-50ED-4E6A-8058-B87F0CBD4EE9}"/>
              </a:ext>
            </a:extLst>
          </p:cNvPr>
          <p:cNvSpPr>
            <a:spLocks noGrp="1" noChangeArrowheads="1"/>
          </p:cNvSpPr>
          <p:nvPr>
            <p:ph type="sldNum" sz="quarter" idx="11"/>
          </p:nvPr>
        </p:nvSpPr>
        <p:spPr>
          <a:ln/>
        </p:spPr>
        <p:txBody>
          <a:bodyPr/>
          <a:lstStyle>
            <a:lvl1pPr>
              <a:defRPr/>
            </a:lvl1pPr>
          </a:lstStyle>
          <a:p>
            <a:fld id="{871BF6FF-C52F-4B23-9E80-628B8B4D7344}" type="slidenum">
              <a:rPr lang="en-US" altLang="en-US" smtClean="0"/>
              <a:pPr/>
              <a:t>‹#›</a:t>
            </a:fld>
            <a:endParaRPr lang="en-US" altLang="en-US"/>
          </a:p>
        </p:txBody>
      </p:sp>
    </p:spTree>
    <p:extLst>
      <p:ext uri="{BB962C8B-B14F-4D97-AF65-F5344CB8AC3E}">
        <p14:creationId xmlns:p14="http://schemas.microsoft.com/office/powerpoint/2010/main" val="16749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F8A883D-B1E6-4A7E-ADF0-9DAAA47C48BB}"/>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6" name="Rectangle 6">
            <a:extLst>
              <a:ext uri="{FF2B5EF4-FFF2-40B4-BE49-F238E27FC236}">
                <a16:creationId xmlns:a16="http://schemas.microsoft.com/office/drawing/2014/main" id="{CA694B20-61F0-4705-B21C-6311ED424D92}"/>
              </a:ext>
            </a:extLst>
          </p:cNvPr>
          <p:cNvSpPr>
            <a:spLocks noGrp="1" noChangeArrowheads="1"/>
          </p:cNvSpPr>
          <p:nvPr>
            <p:ph type="sldNum" sz="quarter" idx="11"/>
          </p:nvPr>
        </p:nvSpPr>
        <p:spPr>
          <a:ln/>
        </p:spPr>
        <p:txBody>
          <a:bodyPr/>
          <a:lstStyle>
            <a:lvl1pPr>
              <a:defRPr/>
            </a:lvl1pPr>
          </a:lstStyle>
          <a:p>
            <a:fld id="{FB0B7CFB-2131-4349-9652-9B8CCFAA3CAE}" type="slidenum">
              <a:rPr lang="en-US" altLang="en-US" smtClean="0"/>
              <a:pPr/>
              <a:t>‹#›</a:t>
            </a:fld>
            <a:endParaRPr lang="en-US" altLang="en-US"/>
          </a:p>
        </p:txBody>
      </p:sp>
    </p:spTree>
    <p:extLst>
      <p:ext uri="{BB962C8B-B14F-4D97-AF65-F5344CB8AC3E}">
        <p14:creationId xmlns:p14="http://schemas.microsoft.com/office/powerpoint/2010/main" val="306982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B42C224-63E7-4324-ACF4-79BECE4FE115}"/>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8" name="Rectangle 6">
            <a:extLst>
              <a:ext uri="{FF2B5EF4-FFF2-40B4-BE49-F238E27FC236}">
                <a16:creationId xmlns:a16="http://schemas.microsoft.com/office/drawing/2014/main" id="{2AF7CBDE-B825-4923-AE5F-823500F30896}"/>
              </a:ext>
            </a:extLst>
          </p:cNvPr>
          <p:cNvSpPr>
            <a:spLocks noGrp="1" noChangeArrowheads="1"/>
          </p:cNvSpPr>
          <p:nvPr>
            <p:ph type="sldNum" sz="quarter" idx="11"/>
          </p:nvPr>
        </p:nvSpPr>
        <p:spPr>
          <a:ln/>
        </p:spPr>
        <p:txBody>
          <a:bodyPr/>
          <a:lstStyle>
            <a:lvl1pPr>
              <a:defRPr/>
            </a:lvl1pPr>
          </a:lstStyle>
          <a:p>
            <a:fld id="{2A1F40CA-41AD-4982-8578-28EA97FA1D2A}" type="slidenum">
              <a:rPr lang="en-US" altLang="en-US" smtClean="0"/>
              <a:pPr/>
              <a:t>‹#›</a:t>
            </a:fld>
            <a:endParaRPr lang="en-US" altLang="en-US"/>
          </a:p>
        </p:txBody>
      </p:sp>
    </p:spTree>
    <p:extLst>
      <p:ext uri="{BB962C8B-B14F-4D97-AF65-F5344CB8AC3E}">
        <p14:creationId xmlns:p14="http://schemas.microsoft.com/office/powerpoint/2010/main" val="215964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EC1EDDA-710E-4D53-A836-9954C019CAA8}"/>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4" name="Rectangle 6">
            <a:extLst>
              <a:ext uri="{FF2B5EF4-FFF2-40B4-BE49-F238E27FC236}">
                <a16:creationId xmlns:a16="http://schemas.microsoft.com/office/drawing/2014/main" id="{BF6DFCE0-BC20-466D-9FE2-655EBB74E292}"/>
              </a:ext>
            </a:extLst>
          </p:cNvPr>
          <p:cNvSpPr>
            <a:spLocks noGrp="1" noChangeArrowheads="1"/>
          </p:cNvSpPr>
          <p:nvPr>
            <p:ph type="sldNum" sz="quarter" idx="11"/>
          </p:nvPr>
        </p:nvSpPr>
        <p:spPr>
          <a:ln/>
        </p:spPr>
        <p:txBody>
          <a:bodyPr/>
          <a:lstStyle>
            <a:lvl1pPr>
              <a:defRPr/>
            </a:lvl1pPr>
          </a:lstStyle>
          <a:p>
            <a:fld id="{0F309BBE-262C-4DD3-A6D1-2BA58013DE81}" type="slidenum">
              <a:rPr lang="en-US" altLang="en-US" smtClean="0"/>
              <a:pPr/>
              <a:t>‹#›</a:t>
            </a:fld>
            <a:endParaRPr lang="en-US" altLang="en-US"/>
          </a:p>
        </p:txBody>
      </p:sp>
    </p:spTree>
    <p:extLst>
      <p:ext uri="{BB962C8B-B14F-4D97-AF65-F5344CB8AC3E}">
        <p14:creationId xmlns:p14="http://schemas.microsoft.com/office/powerpoint/2010/main" val="144281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09CBEC-34F8-497E-87D0-24F0E8F80E3A}"/>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943FBF33-A978-4851-B760-A1BC48AF9C01}"/>
              </a:ext>
            </a:extLst>
          </p:cNvPr>
          <p:cNvSpPr>
            <a:spLocks noGrp="1" noChangeArrowheads="1"/>
          </p:cNvSpPr>
          <p:nvPr>
            <p:ph type="sldNum" sz="quarter" idx="11"/>
          </p:nvPr>
        </p:nvSpPr>
        <p:spPr>
          <a:ln/>
        </p:spPr>
        <p:txBody>
          <a:bodyPr/>
          <a:lstStyle>
            <a:lvl1pPr>
              <a:defRPr/>
            </a:lvl1pPr>
          </a:lstStyle>
          <a:p>
            <a:fld id="{3317DC87-9ECD-45B3-8FA4-829E3408C10E}" type="slidenum">
              <a:rPr lang="en-US" altLang="en-US" smtClean="0"/>
              <a:pPr/>
              <a:t>‹#›</a:t>
            </a:fld>
            <a:endParaRPr lang="en-US" altLang="en-US"/>
          </a:p>
        </p:txBody>
      </p:sp>
    </p:spTree>
    <p:extLst>
      <p:ext uri="{BB962C8B-B14F-4D97-AF65-F5344CB8AC3E}">
        <p14:creationId xmlns:p14="http://schemas.microsoft.com/office/powerpoint/2010/main" val="10787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E5657E-87C5-40D9-AAB8-28A6B6D3DAF1}"/>
              </a:ext>
            </a:extLst>
          </p:cNvPr>
          <p:cNvSpPr>
            <a:spLocks noGrp="1" noChangeArrowheads="1"/>
          </p:cNvSpPr>
          <p:nvPr>
            <p:ph type="dt" sz="half" idx="10"/>
          </p:nvPr>
        </p:nvSpPr>
        <p:spPr>
          <a:ln/>
        </p:spPr>
        <p:txBody>
          <a:bodyPr/>
          <a:lstStyle>
            <a:lvl1pPr>
              <a:defRPr/>
            </a:lvl1pPr>
          </a:lstStyle>
          <a:p>
            <a:pPr>
              <a:defRPr/>
            </a:pPr>
            <a:r>
              <a:rPr lang="en-US"/>
              <a:t> Illinois State University                      	                                                           Y. Tang</a:t>
            </a:r>
          </a:p>
        </p:txBody>
      </p:sp>
      <p:sp>
        <p:nvSpPr>
          <p:cNvPr id="5" name="Rectangle 6">
            <a:extLst>
              <a:ext uri="{FF2B5EF4-FFF2-40B4-BE49-F238E27FC236}">
                <a16:creationId xmlns:a16="http://schemas.microsoft.com/office/drawing/2014/main" id="{4C5A7E73-80A8-4CA6-B62A-E893D26A45B5}"/>
              </a:ext>
            </a:extLst>
          </p:cNvPr>
          <p:cNvSpPr>
            <a:spLocks noGrp="1" noChangeArrowheads="1"/>
          </p:cNvSpPr>
          <p:nvPr>
            <p:ph type="sldNum" sz="quarter" idx="11"/>
          </p:nvPr>
        </p:nvSpPr>
        <p:spPr>
          <a:ln/>
        </p:spPr>
        <p:txBody>
          <a:bodyPr/>
          <a:lstStyle>
            <a:lvl1pPr>
              <a:defRPr/>
            </a:lvl1pPr>
          </a:lstStyle>
          <a:p>
            <a:fld id="{74A9D679-3BD9-4FF6-9E29-0EC35DA2D4B9}" type="slidenum">
              <a:rPr lang="en-US" altLang="en-US" smtClean="0"/>
              <a:pPr/>
              <a:t>‹#›</a:t>
            </a:fld>
            <a:endParaRPr lang="en-US" altLang="en-US"/>
          </a:p>
        </p:txBody>
      </p:sp>
    </p:spTree>
    <p:extLst>
      <p:ext uri="{BB962C8B-B14F-4D97-AF65-F5344CB8AC3E}">
        <p14:creationId xmlns:p14="http://schemas.microsoft.com/office/powerpoint/2010/main" val="21026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C738E7F-668B-453B-B79E-EA97C0913FB2}"/>
              </a:ext>
            </a:extLst>
          </p:cNvPr>
          <p:cNvSpPr>
            <a:spLocks noGrp="1" noChangeArrowheads="1"/>
          </p:cNvSpPr>
          <p:nvPr>
            <p:ph type="title"/>
          </p:nvPr>
        </p:nvSpPr>
        <p:spPr bwMode="auto">
          <a:xfrm>
            <a:off x="685800" y="30480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DEC3AD5F-5E5A-401F-BF2E-42E788F59206}"/>
              </a:ext>
            </a:extLst>
          </p:cNvPr>
          <p:cNvSpPr>
            <a:spLocks noGrp="1" noChangeArrowheads="1"/>
          </p:cNvSpPr>
          <p:nvPr>
            <p:ph type="body" idx="1"/>
          </p:nvPr>
        </p:nvSpPr>
        <p:spPr bwMode="auto">
          <a:xfrm>
            <a:off x="685800" y="14478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a:extLst>
              <a:ext uri="{FF2B5EF4-FFF2-40B4-BE49-F238E27FC236}">
                <a16:creationId xmlns:a16="http://schemas.microsoft.com/office/drawing/2014/main" id="{1758E02E-E163-4245-A7B6-08772CF0E8E3}"/>
              </a:ext>
            </a:extLst>
          </p:cNvPr>
          <p:cNvSpPr>
            <a:spLocks noGrp="1" noChangeArrowheads="1"/>
          </p:cNvSpPr>
          <p:nvPr>
            <p:ph type="dt" sz="half" idx="2"/>
          </p:nvPr>
        </p:nvSpPr>
        <p:spPr bwMode="auto">
          <a:xfrm>
            <a:off x="685800" y="6399213"/>
            <a:ext cx="7315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a:latin typeface="Arial" pitchFamily="-65" charset="0"/>
                <a:ea typeface="+mn-ea"/>
              </a:defRPr>
            </a:lvl1pPr>
          </a:lstStyle>
          <a:p>
            <a:pPr>
              <a:defRPr/>
            </a:pPr>
            <a:r>
              <a:rPr lang="en-US"/>
              <a:t> Illinois State University                      	                                                           Y. Tang</a:t>
            </a:r>
          </a:p>
        </p:txBody>
      </p:sp>
      <p:sp>
        <p:nvSpPr>
          <p:cNvPr id="1030" name="Rectangle 6">
            <a:extLst>
              <a:ext uri="{FF2B5EF4-FFF2-40B4-BE49-F238E27FC236}">
                <a16:creationId xmlns:a16="http://schemas.microsoft.com/office/drawing/2014/main" id="{DE9C8885-0CDA-422A-B2A5-CE5F2F4EE35E}"/>
              </a:ext>
            </a:extLst>
          </p:cNvPr>
          <p:cNvSpPr>
            <a:spLocks noGrp="1" noChangeArrowheads="1"/>
          </p:cNvSpPr>
          <p:nvPr>
            <p:ph type="sldNum" sz="quarter" idx="4"/>
          </p:nvPr>
        </p:nvSpPr>
        <p:spPr bwMode="auto">
          <a:xfrm>
            <a:off x="70104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a:lvl1pPr>
          </a:lstStyle>
          <a:p>
            <a:fld id="{37AA71A2-E33B-480D-B97F-D007A286FBF4}" type="slidenum">
              <a:rPr lang="en-US" altLang="en-US" smtClean="0"/>
              <a:pPr/>
              <a:t>‹#›</a:t>
            </a:fld>
            <a:endParaRPr lang="en-US" altLang="en-US"/>
          </a:p>
        </p:txBody>
      </p:sp>
      <p:sp>
        <p:nvSpPr>
          <p:cNvPr id="1032" name="Line 9">
            <a:extLst>
              <a:ext uri="{FF2B5EF4-FFF2-40B4-BE49-F238E27FC236}">
                <a16:creationId xmlns:a16="http://schemas.microsoft.com/office/drawing/2014/main" id="{ADD30981-CB24-4A85-AEF2-8E68DD60AF8C}"/>
              </a:ext>
            </a:extLst>
          </p:cNvPr>
          <p:cNvSpPr>
            <a:spLocks noChangeShapeType="1"/>
          </p:cNvSpPr>
          <p:nvPr/>
        </p:nvSpPr>
        <p:spPr bwMode="auto">
          <a:xfrm>
            <a:off x="304800" y="6400800"/>
            <a:ext cx="8534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6" name="Arc 13">
            <a:extLst>
              <a:ext uri="{FF2B5EF4-FFF2-40B4-BE49-F238E27FC236}">
                <a16:creationId xmlns:a16="http://schemas.microsoft.com/office/drawing/2014/main" id="{DBE5445A-C3A3-4F2C-BD13-41B73EDE6DB1}"/>
              </a:ext>
            </a:extLst>
          </p:cNvPr>
          <p:cNvSpPr>
            <a:spLocks/>
          </p:cNvSpPr>
          <p:nvPr/>
        </p:nvSpPr>
        <p:spPr bwMode="auto">
          <a:xfrm>
            <a:off x="153988" y="6248400"/>
            <a:ext cx="152400" cy="152400"/>
          </a:xfrm>
          <a:custGeom>
            <a:avLst/>
            <a:gdLst>
              <a:gd name="T0" fmla="*/ 7586606 w 21600"/>
              <a:gd name="T1" fmla="*/ 7586606 h 21600"/>
              <a:gd name="T2" fmla="*/ 0 w 21600"/>
              <a:gd name="T3" fmla="*/ 0 h 21600"/>
              <a:gd name="T4" fmla="*/ 758660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lnTo>
                  <a:pt x="21600" y="21599"/>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7" name="Arc 14">
            <a:extLst>
              <a:ext uri="{FF2B5EF4-FFF2-40B4-BE49-F238E27FC236}">
                <a16:creationId xmlns:a16="http://schemas.microsoft.com/office/drawing/2014/main" id="{CEB8F179-4B54-4B96-8554-780A52514086}"/>
              </a:ext>
            </a:extLst>
          </p:cNvPr>
          <p:cNvSpPr>
            <a:spLocks/>
          </p:cNvSpPr>
          <p:nvPr/>
        </p:nvSpPr>
        <p:spPr bwMode="auto">
          <a:xfrm>
            <a:off x="8839200" y="6248400"/>
            <a:ext cx="152400" cy="152400"/>
          </a:xfrm>
          <a:custGeom>
            <a:avLst/>
            <a:gdLst>
              <a:gd name="T0" fmla="*/ 7586606 w 21600"/>
              <a:gd name="T1" fmla="*/ 0 h 21600"/>
              <a:gd name="T2" fmla="*/ 0 w 21600"/>
              <a:gd name="T3" fmla="*/ 758660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0" name="AutoShape 16" descr="Image result for illinois state university redbird">
            <a:extLst>
              <a:ext uri="{FF2B5EF4-FFF2-40B4-BE49-F238E27FC236}">
                <a16:creationId xmlns:a16="http://schemas.microsoft.com/office/drawing/2014/main" id="{3DE7C8B9-3DA3-4679-B629-2761DD74B3A8}"/>
              </a:ext>
            </a:extLst>
          </p:cNvPr>
          <p:cNvSpPr>
            <a:spLocks noChangeAspect="1" noChangeArrowheads="1"/>
          </p:cNvSpPr>
          <p:nvPr/>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2" name="AutoShape 18" descr="Image result for illinois state university redbird">
            <a:extLst>
              <a:ext uri="{FF2B5EF4-FFF2-40B4-BE49-F238E27FC236}">
                <a16:creationId xmlns:a16="http://schemas.microsoft.com/office/drawing/2014/main" id="{EB3D8872-35FF-4D13-B581-3637FE2D4CCC}"/>
              </a:ext>
            </a:extLst>
          </p:cNvPr>
          <p:cNvSpPr>
            <a:spLocks noChangeAspect="1" noChangeArrowheads="1"/>
          </p:cNvSpPr>
          <p:nvPr/>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044" name="AutoShape 20" descr="Image result for illinois state university redbird">
            <a:extLst>
              <a:ext uri="{FF2B5EF4-FFF2-40B4-BE49-F238E27FC236}">
                <a16:creationId xmlns:a16="http://schemas.microsoft.com/office/drawing/2014/main" id="{51978AE4-58D5-4296-9800-8134D63A19E9}"/>
              </a:ext>
            </a:extLst>
          </p:cNvPr>
          <p:cNvSpPr>
            <a:spLocks noChangeAspect="1" noChangeArrowheads="1"/>
          </p:cNvSpPr>
          <p:nvPr/>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pic>
        <p:nvPicPr>
          <p:cNvPr id="1041" name="Picture 6" descr="http://upload.wikimedia.org/wikipedia/en/f/f9/Illinois_State_University_Seal.png">
            <a:extLst>
              <a:ext uri="{FF2B5EF4-FFF2-40B4-BE49-F238E27FC236}">
                <a16:creationId xmlns:a16="http://schemas.microsoft.com/office/drawing/2014/main" id="{2D51C2BF-CCD7-44FE-B8A5-CE85EAA606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6451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6" descr="Image result for illinois state university redbird">
            <a:extLst>
              <a:ext uri="{FF2B5EF4-FFF2-40B4-BE49-F238E27FC236}">
                <a16:creationId xmlns:a16="http://schemas.microsoft.com/office/drawing/2014/main" id="{29E8C94D-692B-4945-BEDC-60505910F54E}"/>
              </a:ext>
            </a:extLst>
          </p:cNvPr>
          <p:cNvSpPr>
            <a:spLocks noChangeAspect="1" noChangeArrowheads="1"/>
          </p:cNvSpPr>
          <p:nvPr userDrawn="1"/>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4" name="AutoShape 18" descr="Image result for illinois state university redbird">
            <a:extLst>
              <a:ext uri="{FF2B5EF4-FFF2-40B4-BE49-F238E27FC236}">
                <a16:creationId xmlns:a16="http://schemas.microsoft.com/office/drawing/2014/main" id="{ED9E3A5F-7208-45CA-A0D4-606C1FADF8EA}"/>
              </a:ext>
            </a:extLst>
          </p:cNvPr>
          <p:cNvSpPr>
            <a:spLocks noChangeAspect="1" noChangeArrowheads="1"/>
          </p:cNvSpPr>
          <p:nvPr userDrawn="1"/>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sp>
        <p:nvSpPr>
          <p:cNvPr id="15" name="AutoShape 20" descr="Image result for illinois state university redbird">
            <a:extLst>
              <a:ext uri="{FF2B5EF4-FFF2-40B4-BE49-F238E27FC236}">
                <a16:creationId xmlns:a16="http://schemas.microsoft.com/office/drawing/2014/main" id="{17CEDDAA-9E5C-4E2D-84E8-84809150C8C4}"/>
              </a:ext>
            </a:extLst>
          </p:cNvPr>
          <p:cNvSpPr>
            <a:spLocks noChangeAspect="1" noChangeArrowheads="1"/>
          </p:cNvSpPr>
          <p:nvPr userDrawn="1"/>
        </p:nvSpPr>
        <p:spPr bwMode="auto">
          <a:xfrm>
            <a:off x="141288" y="-144463"/>
            <a:ext cx="304800" cy="304801"/>
          </a:xfrm>
          <a:prstGeom prst="rect">
            <a:avLst/>
          </a:prstGeom>
          <a:noFill/>
        </p:spPr>
        <p:txBody>
          <a:bodyPr/>
          <a:lstStyle>
            <a:lvl1pPr>
              <a:defRPr sz="1400">
                <a:solidFill>
                  <a:schemeClr val="tx1"/>
                </a:solidFill>
                <a:latin typeface="Arial" panose="020B0604020202020204" pitchFamily="34" charset="0"/>
                <a:ea typeface="MS PGothic" panose="020B0600070205080204" pitchFamily="34" charset="-128"/>
              </a:defRPr>
            </a:lvl1pPr>
            <a:lvl2pPr marL="742950" indent="-285750">
              <a:defRPr sz="1400">
                <a:solidFill>
                  <a:schemeClr val="tx1"/>
                </a:solidFill>
                <a:latin typeface="Arial" panose="020B0604020202020204" pitchFamily="34" charset="0"/>
                <a:ea typeface="MS PGothic" panose="020B0600070205080204" pitchFamily="34" charset="-128"/>
              </a:defRPr>
            </a:lvl2pPr>
            <a:lvl3pPr marL="1143000" indent="-228600">
              <a:defRPr sz="1400">
                <a:solidFill>
                  <a:schemeClr val="tx1"/>
                </a:solidFill>
                <a:latin typeface="Arial" panose="020B0604020202020204" pitchFamily="34" charset="0"/>
                <a:ea typeface="MS PGothic" panose="020B0600070205080204" pitchFamily="34" charset="-128"/>
              </a:defRPr>
            </a:lvl3pPr>
            <a:lvl4pPr marL="1600200" indent="-228600">
              <a:defRPr sz="1400">
                <a:solidFill>
                  <a:schemeClr val="tx1"/>
                </a:solidFill>
                <a:latin typeface="Arial" panose="020B0604020202020204" pitchFamily="34" charset="0"/>
                <a:ea typeface="MS PGothic" panose="020B0600070205080204" pitchFamily="34" charset="-128"/>
              </a:defRPr>
            </a:lvl4pPr>
            <a:lvl5pPr marL="2057400" indent="-228600">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MS PGothic" panose="020B0600070205080204" pitchFamily="34" charset="-128"/>
              </a:defRPr>
            </a:lvl9pPr>
          </a:lstStyle>
          <a:p>
            <a:pPr>
              <a:defRPr/>
            </a:pPr>
            <a:endParaRPr lang="en-US" altLang="en-US"/>
          </a:p>
        </p:txBody>
      </p:sp>
      <p:pic>
        <p:nvPicPr>
          <p:cNvPr id="16" name="Picture 6" descr="http://upload.wikimedia.org/wikipedia/en/f/f9/Illinois_State_University_Seal.png">
            <a:extLst>
              <a:ext uri="{FF2B5EF4-FFF2-40B4-BE49-F238E27FC236}">
                <a16:creationId xmlns:a16="http://schemas.microsoft.com/office/drawing/2014/main" id="{3BD88B88-D739-44C5-BCF6-C7CA65F27EBB}"/>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28600" y="6451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8204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lgn="ctr" rtl="0" eaLnBrk="1" fontAlgn="base" hangingPunct="1">
        <a:spcBef>
          <a:spcPct val="0"/>
        </a:spcBef>
        <a:spcAft>
          <a:spcPct val="0"/>
        </a:spcAft>
        <a:defRPr sz="3200" b="0" u="none">
          <a:solidFill>
            <a:schemeClr val="tx2"/>
          </a:solidFill>
          <a:latin typeface="Comic Sans MS" panose="030F0702030302020204" pitchFamily="66" charset="0"/>
          <a:ea typeface="MS PGothic" panose="020B0600070205080204" pitchFamily="34" charset="-128"/>
          <a:cs typeface="Comic Sans MS" panose="030F0702030302020204" pitchFamily="66" charset="0"/>
        </a:defRPr>
      </a:lvl1pPr>
      <a:lvl2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2pPr>
      <a:lvl3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3pPr>
      <a:lvl4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4pPr>
      <a:lvl5pPr algn="ctr" rtl="0" eaLnBrk="1" fontAlgn="base" hangingPunct="1">
        <a:spcBef>
          <a:spcPct val="0"/>
        </a:spcBef>
        <a:spcAft>
          <a:spcPct val="0"/>
        </a:spcAft>
        <a:defRPr sz="3200" u="sng">
          <a:solidFill>
            <a:schemeClr val="tx2"/>
          </a:solidFill>
          <a:latin typeface="Arial" pitchFamily="-1" charset="0"/>
          <a:ea typeface="MS PGothic" panose="020B0600070205080204" pitchFamily="34" charset="-128"/>
          <a:cs typeface="ＭＳ Ｐゴシック" pitchFamily="-65" charset="-128"/>
        </a:defRPr>
      </a:lvl5pPr>
      <a:lvl6pPr marL="457200" algn="ctr" rtl="0" eaLnBrk="1" fontAlgn="base" hangingPunct="1">
        <a:spcBef>
          <a:spcPct val="0"/>
        </a:spcBef>
        <a:spcAft>
          <a:spcPct val="0"/>
        </a:spcAft>
        <a:defRPr sz="3200" u="sng">
          <a:solidFill>
            <a:schemeClr val="tx2"/>
          </a:solidFill>
          <a:latin typeface="Arial" pitchFamily="-1" charset="0"/>
        </a:defRPr>
      </a:lvl6pPr>
      <a:lvl7pPr marL="914400" algn="ctr" rtl="0" eaLnBrk="1" fontAlgn="base" hangingPunct="1">
        <a:spcBef>
          <a:spcPct val="0"/>
        </a:spcBef>
        <a:spcAft>
          <a:spcPct val="0"/>
        </a:spcAft>
        <a:defRPr sz="3200" u="sng">
          <a:solidFill>
            <a:schemeClr val="tx2"/>
          </a:solidFill>
          <a:latin typeface="Arial" pitchFamily="-1" charset="0"/>
        </a:defRPr>
      </a:lvl7pPr>
      <a:lvl8pPr marL="1371600" algn="ctr" rtl="0" eaLnBrk="1" fontAlgn="base" hangingPunct="1">
        <a:spcBef>
          <a:spcPct val="0"/>
        </a:spcBef>
        <a:spcAft>
          <a:spcPct val="0"/>
        </a:spcAft>
        <a:defRPr sz="3200" u="sng">
          <a:solidFill>
            <a:schemeClr val="tx2"/>
          </a:solidFill>
          <a:latin typeface="Arial" pitchFamily="-1" charset="0"/>
        </a:defRPr>
      </a:lvl8pPr>
      <a:lvl9pPr marL="1828800" algn="ctr" rtl="0" eaLnBrk="1" fontAlgn="base" hangingPunct="1">
        <a:spcBef>
          <a:spcPct val="0"/>
        </a:spcBef>
        <a:spcAft>
          <a:spcPct val="0"/>
        </a:spcAft>
        <a:defRPr sz="3200" u="sng">
          <a:solidFill>
            <a:schemeClr val="tx2"/>
          </a:solidFill>
          <a:latin typeface="Arial" pitchFamily="-1" charset="0"/>
        </a:defRPr>
      </a:lvl9pPr>
    </p:titleStyle>
    <p:bodyStyle>
      <a:lvl1pPr marL="342900" indent="-342900" algn="l" rtl="0" eaLnBrk="1" fontAlgn="base" hangingPunct="1">
        <a:spcBef>
          <a:spcPct val="20000"/>
        </a:spcBef>
        <a:spcAft>
          <a:spcPct val="0"/>
        </a:spcAft>
        <a:buFont typeface="Wingdings" panose="05000000000000000000" pitchFamily="2" charset="2"/>
        <a:buChar char="q"/>
        <a:defRPr sz="2400">
          <a:solidFill>
            <a:schemeClr val="tx1"/>
          </a:solidFill>
          <a:latin typeface="Consolas" panose="020B0609020204030204" pitchFamily="49" charset="0"/>
          <a:ea typeface="MS PGothic" panose="020B0600070205080204" pitchFamily="34" charset="-128"/>
          <a:cs typeface="Consolas" panose="020B0609020204030204" pitchFamily="49" charset="0"/>
        </a:defRPr>
      </a:lvl1pPr>
      <a:lvl2pPr marL="742950" indent="-285750" algn="l" rtl="0" eaLnBrk="1" fontAlgn="base" hangingPunct="1">
        <a:spcBef>
          <a:spcPct val="20000"/>
        </a:spcBef>
        <a:spcAft>
          <a:spcPct val="0"/>
        </a:spcAft>
        <a:buFont typeface="Wingdings" panose="05000000000000000000" pitchFamily="2" charset="2"/>
        <a:buChar char="§"/>
        <a:defRPr sz="2000">
          <a:solidFill>
            <a:schemeClr val="tx1"/>
          </a:solidFill>
          <a:latin typeface="Consolas" panose="020B0609020204030204" pitchFamily="49" charset="0"/>
          <a:ea typeface="MS PGothic" panose="020B0600070205080204" pitchFamily="34" charset="-128"/>
        </a:defRPr>
      </a:lvl2pPr>
      <a:lvl3pPr marL="1143000" indent="-228600" algn="l" rtl="0" eaLnBrk="1" fontAlgn="base" hangingPunct="1">
        <a:spcBef>
          <a:spcPct val="20000"/>
        </a:spcBef>
        <a:spcAft>
          <a:spcPct val="0"/>
        </a:spcAft>
        <a:buChar char="•"/>
        <a:defRPr>
          <a:solidFill>
            <a:schemeClr val="tx1"/>
          </a:solidFill>
          <a:latin typeface="Consolas" panose="020B0609020204030204" pitchFamily="49" charset="0"/>
          <a:ea typeface="MS PGothic" panose="020B0600070205080204" pitchFamily="34" charset="-128"/>
        </a:defRPr>
      </a:lvl3pPr>
      <a:lvl4pPr marL="1600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Consolas" panose="020B0609020204030204" pitchFamily="49" charset="0"/>
          <a:ea typeface="MS PGothic" panose="020B0600070205080204" pitchFamily="34" charset="-128"/>
        </a:defRPr>
      </a:lvl4pPr>
      <a:lvl5pPr marL="2057400" indent="-228600" algn="l" rtl="0" eaLnBrk="1" fontAlgn="base" hangingPunct="1">
        <a:spcBef>
          <a:spcPct val="20000"/>
        </a:spcBef>
        <a:spcAft>
          <a:spcPct val="0"/>
        </a:spcAft>
        <a:buChar char="•"/>
        <a:defRPr sz="1400">
          <a:solidFill>
            <a:schemeClr val="tx1"/>
          </a:solidFill>
          <a:latin typeface="Consolas" panose="020B0609020204030204" pitchFamily="49" charset="0"/>
          <a:ea typeface="MS PGothic" panose="020B0600070205080204" pitchFamily="34" charset="-128"/>
        </a:defRPr>
      </a:lvl5pPr>
      <a:lvl6pPr marL="25146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6pPr>
      <a:lvl7pPr marL="29718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7pPr>
      <a:lvl8pPr marL="34290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8pPr>
      <a:lvl9pPr marL="3886200" indent="-228600" algn="l" rtl="0" eaLnBrk="1" fontAlgn="base" hangingPunct="1">
        <a:spcBef>
          <a:spcPct val="20000"/>
        </a:spcBef>
        <a:spcAft>
          <a:spcPct val="0"/>
        </a:spcAft>
        <a:buChar char="•"/>
        <a:defRPr sz="1400">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F9DAE06C-0A19-4ACC-AF50-E7A3912C484E}"/>
              </a:ext>
            </a:extLst>
          </p:cNvPr>
          <p:cNvSpPr>
            <a:spLocks noGrp="1" noChangeArrowheads="1"/>
          </p:cNvSpPr>
          <p:nvPr>
            <p:ph type="ctrTitle"/>
          </p:nvPr>
        </p:nvSpPr>
        <p:spPr>
          <a:xfrm>
            <a:off x="0" y="2286000"/>
            <a:ext cx="9144000" cy="1143000"/>
          </a:xfrm>
          <a:noFill/>
        </p:spPr>
        <p:txBody>
          <a:bodyPr/>
          <a:lstStyle/>
          <a:p>
            <a:r>
              <a:rPr lang="en-US" altLang="en-US" dirty="0"/>
              <a:t>IT 170 </a:t>
            </a:r>
            <a:br>
              <a:rPr lang="en-US" altLang="en-US" dirty="0"/>
            </a:br>
            <a:r>
              <a:rPr lang="en-US" dirty="0"/>
              <a:t>Scripting Languages and Automation</a:t>
            </a:r>
            <a:endParaRPr lang="en-US" altLang="en-US" dirty="0"/>
          </a:p>
        </p:txBody>
      </p:sp>
      <p:sp>
        <p:nvSpPr>
          <p:cNvPr id="3076" name="Rectangle 3">
            <a:extLst>
              <a:ext uri="{FF2B5EF4-FFF2-40B4-BE49-F238E27FC236}">
                <a16:creationId xmlns:a16="http://schemas.microsoft.com/office/drawing/2014/main" id="{53C17EF5-654A-4BFF-96BA-50C4C97731A3}"/>
              </a:ext>
            </a:extLst>
          </p:cNvPr>
          <p:cNvSpPr>
            <a:spLocks noGrp="1" noChangeArrowheads="1"/>
          </p:cNvSpPr>
          <p:nvPr>
            <p:ph type="subTitle" idx="1"/>
          </p:nvPr>
        </p:nvSpPr>
        <p:spPr>
          <a:noFill/>
        </p:spPr>
        <p:txBody>
          <a:bodyPr/>
          <a:lstStyle/>
          <a:p>
            <a:pPr marL="342900" indent="-342900"/>
            <a:r>
              <a:rPr lang="en-US" altLang="en-US" sz="2000"/>
              <a:t>Course Overview</a:t>
            </a:r>
          </a:p>
          <a:p>
            <a:pPr marL="342900" indent="-342900"/>
            <a:endParaRPr lang="en-US" altLang="en-US" sz="2000"/>
          </a:p>
        </p:txBody>
      </p:sp>
      <p:sp>
        <p:nvSpPr>
          <p:cNvPr id="3077" name="Rectangle 4">
            <a:extLst>
              <a:ext uri="{FF2B5EF4-FFF2-40B4-BE49-F238E27FC236}">
                <a16:creationId xmlns:a16="http://schemas.microsoft.com/office/drawing/2014/main" id="{422DE3BA-83F8-41D5-AB07-4650AB77EA32}"/>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3074" name="Slide Number Placeholder 5">
            <a:extLst>
              <a:ext uri="{FF2B5EF4-FFF2-40B4-BE49-F238E27FC236}">
                <a16:creationId xmlns:a16="http://schemas.microsoft.com/office/drawing/2014/main" id="{7C2524F9-F7C1-4566-A3C4-69CE04331FB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00D42642-A4AC-4ECE-B378-7DABB5114D2C}" type="slidenum">
              <a:rPr lang="en-US" altLang="en-US" sz="1400"/>
              <a:pPr>
                <a:spcBef>
                  <a:spcPct val="0"/>
                </a:spcBef>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D2931FF-2F3B-4BB8-B63B-DC78CBD0826F}"/>
              </a:ext>
            </a:extLst>
          </p:cNvPr>
          <p:cNvSpPr>
            <a:spLocks noGrp="1"/>
          </p:cNvSpPr>
          <p:nvPr>
            <p:ph type="title"/>
          </p:nvPr>
        </p:nvSpPr>
        <p:spPr/>
        <p:txBody>
          <a:bodyPr/>
          <a:lstStyle/>
          <a:p>
            <a:r>
              <a:rPr lang="en-US" altLang="en-US"/>
              <a:t>Instructor</a:t>
            </a:r>
          </a:p>
        </p:txBody>
      </p:sp>
      <p:sp>
        <p:nvSpPr>
          <p:cNvPr id="20483" name="Content Placeholder 2">
            <a:extLst>
              <a:ext uri="{FF2B5EF4-FFF2-40B4-BE49-F238E27FC236}">
                <a16:creationId xmlns:a16="http://schemas.microsoft.com/office/drawing/2014/main" id="{A86BC947-C0A4-4486-9846-187207D5116F}"/>
              </a:ext>
            </a:extLst>
          </p:cNvPr>
          <p:cNvSpPr>
            <a:spLocks noGrp="1"/>
          </p:cNvSpPr>
          <p:nvPr>
            <p:ph idx="1"/>
          </p:nvPr>
        </p:nvSpPr>
        <p:spPr>
          <a:xfrm>
            <a:off x="457200" y="1301750"/>
            <a:ext cx="8229600" cy="4953000"/>
          </a:xfrm>
        </p:spPr>
        <p:txBody>
          <a:bodyPr/>
          <a:lstStyle/>
          <a:p>
            <a:r>
              <a:rPr lang="en-US" altLang="en-US" dirty="0"/>
              <a:t>Yongning Tang, Professor </a:t>
            </a:r>
          </a:p>
          <a:p>
            <a:r>
              <a:rPr lang="en-US" altLang="en-US" dirty="0"/>
              <a:t>Office: OU 107</a:t>
            </a:r>
          </a:p>
          <a:p>
            <a:r>
              <a:rPr lang="en-US" altLang="en-US" dirty="0"/>
              <a:t>E-mail: </a:t>
            </a:r>
            <a:r>
              <a:rPr lang="en-US" altLang="en-US" u="sng" dirty="0">
                <a:solidFill>
                  <a:schemeClr val="accent2"/>
                </a:solidFill>
              </a:rPr>
              <a:t>ytang@ilstu.edu</a:t>
            </a:r>
          </a:p>
          <a:p>
            <a:pPr lvl="1"/>
            <a:r>
              <a:rPr lang="en-US" altLang="en-US" dirty="0"/>
              <a:t>Email is the best way to contact me for Q&amp;A </a:t>
            </a:r>
          </a:p>
          <a:p>
            <a:pPr lvl="1"/>
            <a:r>
              <a:rPr lang="en-US" altLang="en-US" dirty="0"/>
              <a:t>When you send me an e-mail, please put “IT170” at the beginning of the subject line </a:t>
            </a:r>
          </a:p>
          <a:p>
            <a:r>
              <a:rPr lang="en-US" altLang="en-US" dirty="0"/>
              <a:t>Office hours:</a:t>
            </a:r>
          </a:p>
          <a:p>
            <a:pPr lvl="1"/>
            <a:r>
              <a:rPr lang="en-US" altLang="en-US" dirty="0"/>
              <a:t>See syllabus</a:t>
            </a:r>
          </a:p>
        </p:txBody>
      </p:sp>
      <p:sp>
        <p:nvSpPr>
          <p:cNvPr id="20485" name="Rectangle 4">
            <a:extLst>
              <a:ext uri="{FF2B5EF4-FFF2-40B4-BE49-F238E27FC236}">
                <a16:creationId xmlns:a16="http://schemas.microsoft.com/office/drawing/2014/main" id="{3E5CC8DC-3EE2-4E23-8445-2843CE56DF0C}"/>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20484" name="Slide Number Placeholder 4">
            <a:extLst>
              <a:ext uri="{FF2B5EF4-FFF2-40B4-BE49-F238E27FC236}">
                <a16:creationId xmlns:a16="http://schemas.microsoft.com/office/drawing/2014/main" id="{B0773943-3CA8-4E03-879D-72AE7EEADA1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72C50106-AEA4-4EBF-9ACA-0DDCEF7C5CC3}" type="slidenum">
              <a:rPr lang="en-US" altLang="en-US" sz="1400"/>
              <a:pPr>
                <a:spcBef>
                  <a:spcPct val="0"/>
                </a:spcBef>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0F2C603-5784-4A5C-8D25-996B0E7E7531}"/>
              </a:ext>
            </a:extLst>
          </p:cNvPr>
          <p:cNvSpPr>
            <a:spLocks noGrp="1"/>
          </p:cNvSpPr>
          <p:nvPr>
            <p:ph type="title"/>
          </p:nvPr>
        </p:nvSpPr>
        <p:spPr/>
        <p:txBody>
          <a:bodyPr/>
          <a:lstStyle/>
          <a:p>
            <a:r>
              <a:rPr lang="en-US" altLang="en-US"/>
              <a:t>Basic Class Rules</a:t>
            </a:r>
          </a:p>
        </p:txBody>
      </p:sp>
      <p:sp>
        <p:nvSpPr>
          <p:cNvPr id="21507" name="Content Placeholder 2">
            <a:extLst>
              <a:ext uri="{FF2B5EF4-FFF2-40B4-BE49-F238E27FC236}">
                <a16:creationId xmlns:a16="http://schemas.microsoft.com/office/drawing/2014/main" id="{C25452AD-135D-4BD7-B966-22BCF8793709}"/>
              </a:ext>
            </a:extLst>
          </p:cNvPr>
          <p:cNvSpPr>
            <a:spLocks noGrp="1"/>
          </p:cNvSpPr>
          <p:nvPr>
            <p:ph idx="1"/>
          </p:nvPr>
        </p:nvSpPr>
        <p:spPr/>
        <p:txBody>
          <a:bodyPr/>
          <a:lstStyle/>
          <a:p>
            <a:r>
              <a:rPr lang="en-US" altLang="en-US"/>
              <a:t>No talking, no cell phone, no pager during the class. </a:t>
            </a:r>
          </a:p>
          <a:p>
            <a:r>
              <a:rPr lang="en-US" altLang="en-US"/>
              <a:t>Questions (any time) are encouraged.</a:t>
            </a:r>
          </a:p>
          <a:p>
            <a:r>
              <a:rPr lang="en-US" altLang="en-US"/>
              <a:t>Print and bring the lecture notes to the class as you need </a:t>
            </a:r>
          </a:p>
          <a:p>
            <a:pPr>
              <a:buFont typeface="Marlett" pitchFamily="2" charset="2"/>
              <a:buNone/>
            </a:pPr>
            <a:endParaRPr lang="en-US" altLang="en-US"/>
          </a:p>
        </p:txBody>
      </p:sp>
      <p:sp>
        <p:nvSpPr>
          <p:cNvPr id="21509" name="Rectangle 4">
            <a:extLst>
              <a:ext uri="{FF2B5EF4-FFF2-40B4-BE49-F238E27FC236}">
                <a16:creationId xmlns:a16="http://schemas.microsoft.com/office/drawing/2014/main" id="{4C8FE2F4-34CA-431A-8CA3-EB6E105EDD07}"/>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21508" name="Slide Number Placeholder 4">
            <a:extLst>
              <a:ext uri="{FF2B5EF4-FFF2-40B4-BE49-F238E27FC236}">
                <a16:creationId xmlns:a16="http://schemas.microsoft.com/office/drawing/2014/main" id="{D9CAB32C-3D20-4BC5-A50E-5890F0D91CC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E9F85BA6-F663-4430-A1F7-831E1B08AB60}" type="slidenum">
              <a:rPr lang="en-US" altLang="en-US" sz="1400"/>
              <a:pPr>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A5E38B1-DC0E-446B-BAD5-FBE182912A27}"/>
              </a:ext>
            </a:extLst>
          </p:cNvPr>
          <p:cNvSpPr>
            <a:spLocks noGrp="1"/>
          </p:cNvSpPr>
          <p:nvPr>
            <p:ph type="title"/>
          </p:nvPr>
        </p:nvSpPr>
        <p:spPr>
          <a:xfrm>
            <a:off x="457200" y="165100"/>
            <a:ext cx="8229600" cy="1039813"/>
          </a:xfrm>
        </p:spPr>
        <p:txBody>
          <a:bodyPr/>
          <a:lstStyle/>
          <a:p>
            <a:r>
              <a:rPr lang="en-US" altLang="en-US" b="1"/>
              <a:t>Ethical Conduct, Academic Integrity and Plagiarism</a:t>
            </a:r>
            <a:endParaRPr lang="en-US" altLang="en-US"/>
          </a:p>
        </p:txBody>
      </p:sp>
      <p:sp>
        <p:nvSpPr>
          <p:cNvPr id="22531" name="Content Placeholder 2">
            <a:extLst>
              <a:ext uri="{FF2B5EF4-FFF2-40B4-BE49-F238E27FC236}">
                <a16:creationId xmlns:a16="http://schemas.microsoft.com/office/drawing/2014/main" id="{118AF74E-3390-4918-BC9F-E6D3239FAE5E}"/>
              </a:ext>
            </a:extLst>
          </p:cNvPr>
          <p:cNvSpPr>
            <a:spLocks noGrp="1"/>
          </p:cNvSpPr>
          <p:nvPr>
            <p:ph idx="1"/>
          </p:nvPr>
        </p:nvSpPr>
        <p:spPr>
          <a:xfrm>
            <a:off x="215900" y="1447800"/>
            <a:ext cx="8928100" cy="5008563"/>
          </a:xfrm>
        </p:spPr>
        <p:txBody>
          <a:bodyPr/>
          <a:lstStyle/>
          <a:p>
            <a:r>
              <a:rPr lang="en-US" altLang="en-US" sz="2000"/>
              <a:t>Illinois State University, its colleges and department expect students to maintain a high standard of ethical conduct in the completion of their studies. Plagiarism is not tolerated in this course.  You can work with other students in understanding assignments and labs. The work you turn in should be your own, which means you should NOT copy the work of another and submit it for credit</a:t>
            </a:r>
            <a:r>
              <a:rPr lang="en-US" altLang="en-US" sz="2000" b="1"/>
              <a:t>.</a:t>
            </a:r>
            <a:r>
              <a:rPr lang="en-US" altLang="en-US" sz="2000"/>
              <a:t>  A student will receive zero points for any assignment, quiz or test in which they have copied the work of another.  Repeated violations will result in removal from the course. It’s your responsibility to read and understand ISU </a:t>
            </a:r>
            <a:r>
              <a:rPr lang="en-US" altLang="en-US" sz="2000" i="1"/>
              <a:t>Code of Student Conduct</a:t>
            </a:r>
            <a:r>
              <a:rPr lang="en-US" altLang="en-US" sz="2000"/>
              <a:t>, which is available in the following web site: </a:t>
            </a:r>
            <a:r>
              <a:rPr lang="en-US" altLang="en-US" sz="2000">
                <a:solidFill>
                  <a:schemeClr val="accent2"/>
                </a:solidFill>
              </a:rPr>
              <a:t>http://deanofstudents.illinoisstate.edu/students/get-help/crr/code-of-conduct.shtml</a:t>
            </a:r>
            <a:r>
              <a:rPr lang="en-US" altLang="en-US" sz="2000"/>
              <a:t>. </a:t>
            </a:r>
          </a:p>
          <a:p>
            <a:pPr>
              <a:buFont typeface="Wingdings" panose="05000000000000000000" pitchFamily="2" charset="2"/>
              <a:buNone/>
            </a:pPr>
            <a:r>
              <a:rPr lang="en-US" altLang="en-US" sz="2000"/>
              <a:t>	Feel free to ask your advisor or myself if you have any questions.  </a:t>
            </a:r>
          </a:p>
        </p:txBody>
      </p:sp>
      <p:sp>
        <p:nvSpPr>
          <p:cNvPr id="22533" name="Rectangle 4">
            <a:extLst>
              <a:ext uri="{FF2B5EF4-FFF2-40B4-BE49-F238E27FC236}">
                <a16:creationId xmlns:a16="http://schemas.microsoft.com/office/drawing/2014/main" id="{7B48C7FA-0607-4EA9-8CDD-93DE86D923D5}"/>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22532" name="Slide Number Placeholder 4">
            <a:extLst>
              <a:ext uri="{FF2B5EF4-FFF2-40B4-BE49-F238E27FC236}">
                <a16:creationId xmlns:a16="http://schemas.microsoft.com/office/drawing/2014/main" id="{28AF6194-D40E-4A9A-A1EF-694FA437EB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A4ED0B2E-89F1-4BB8-A406-CDEE21B8CC44}" type="slidenum">
              <a:rPr lang="en-US" altLang="en-US" sz="1400"/>
              <a:pPr>
                <a:spcBef>
                  <a:spcPct val="0"/>
                </a:spcBef>
                <a:buFontTx/>
                <a:buNone/>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B57CFED-AE01-46E8-9363-0B9DE83ABBFA}"/>
              </a:ext>
            </a:extLst>
          </p:cNvPr>
          <p:cNvSpPr>
            <a:spLocks noGrp="1"/>
          </p:cNvSpPr>
          <p:nvPr>
            <p:ph type="title"/>
          </p:nvPr>
        </p:nvSpPr>
        <p:spPr/>
        <p:txBody>
          <a:bodyPr/>
          <a:lstStyle/>
          <a:p>
            <a:r>
              <a:rPr lang="en-US" altLang="en-US"/>
              <a:t>Tips for getting a good grade</a:t>
            </a:r>
          </a:p>
        </p:txBody>
      </p:sp>
      <p:sp>
        <p:nvSpPr>
          <p:cNvPr id="24579" name="Content Placeholder 2">
            <a:extLst>
              <a:ext uri="{FF2B5EF4-FFF2-40B4-BE49-F238E27FC236}">
                <a16:creationId xmlns:a16="http://schemas.microsoft.com/office/drawing/2014/main" id="{50A11A60-B6DE-4100-A370-82372F941F40}"/>
              </a:ext>
            </a:extLst>
          </p:cNvPr>
          <p:cNvSpPr>
            <a:spLocks noGrp="1"/>
          </p:cNvSpPr>
          <p:nvPr>
            <p:ph idx="1"/>
          </p:nvPr>
        </p:nvSpPr>
        <p:spPr>
          <a:xfrm>
            <a:off x="304800" y="1447800"/>
            <a:ext cx="8839200" cy="4800600"/>
          </a:xfrm>
        </p:spPr>
        <p:txBody>
          <a:bodyPr/>
          <a:lstStyle/>
          <a:p>
            <a:r>
              <a:rPr lang="en-US" altLang="en-US" dirty="0"/>
              <a:t>The pace of this course is fast. You need to digest all learned materials timely</a:t>
            </a:r>
          </a:p>
          <a:p>
            <a:r>
              <a:rPr lang="en-US" altLang="en-US" dirty="0"/>
              <a:t>Come to all classes; take notes and ask questions</a:t>
            </a:r>
          </a:p>
          <a:p>
            <a:pPr lvl="1"/>
            <a:r>
              <a:rPr lang="en-US" altLang="en-US" dirty="0"/>
              <a:t>Make a lot of things (e.g., HW, quizzes, exams) much easier</a:t>
            </a:r>
          </a:p>
          <a:p>
            <a:pPr lvl="1"/>
            <a:r>
              <a:rPr lang="en-US" altLang="en-US" dirty="0"/>
              <a:t>Save you a lot of time after class</a:t>
            </a:r>
          </a:p>
          <a:p>
            <a:r>
              <a:rPr lang="en-US" altLang="en-US" dirty="0"/>
              <a:t>Finish all homework on time</a:t>
            </a:r>
          </a:p>
          <a:p>
            <a:pPr lvl="1"/>
            <a:r>
              <a:rPr lang="en-US" altLang="en-US" dirty="0"/>
              <a:t>Evaluate your understanding of the course materials</a:t>
            </a:r>
          </a:p>
          <a:p>
            <a:r>
              <a:rPr lang="en-US" altLang="en-US" dirty="0"/>
              <a:t>Pay attention on my review for exams</a:t>
            </a:r>
          </a:p>
          <a:p>
            <a:pPr lvl="1"/>
            <a:r>
              <a:rPr lang="en-US" altLang="en-US" dirty="0"/>
              <a:t>Every word is meaningful </a:t>
            </a:r>
            <a:r>
              <a:rPr lang="en-US" altLang="en-US" dirty="0">
                <a:sym typeface="Wingdings" panose="05000000000000000000" pitchFamily="2" charset="2"/>
              </a:rPr>
              <a:t></a:t>
            </a:r>
            <a:endParaRPr lang="en-US" altLang="en-US" dirty="0"/>
          </a:p>
          <a:p>
            <a:r>
              <a:rPr lang="en-US" altLang="en-US" dirty="0"/>
              <a:t>Start project earlier; put enough time</a:t>
            </a:r>
          </a:p>
          <a:p>
            <a:pPr lvl="1"/>
            <a:r>
              <a:rPr lang="en-US" altLang="en-US" dirty="0"/>
              <a:t>Don’t expect a last-minute or cut-paste work receive a good result.</a:t>
            </a:r>
          </a:p>
          <a:p>
            <a:endParaRPr lang="en-US" altLang="en-US" dirty="0"/>
          </a:p>
        </p:txBody>
      </p:sp>
      <p:sp>
        <p:nvSpPr>
          <p:cNvPr id="4" name="Date Placeholder 3">
            <a:extLst>
              <a:ext uri="{FF2B5EF4-FFF2-40B4-BE49-F238E27FC236}">
                <a16:creationId xmlns:a16="http://schemas.microsoft.com/office/drawing/2014/main" id="{279C3630-E2EB-4797-AC4B-E8662E88034C}"/>
              </a:ext>
            </a:extLst>
          </p:cNvPr>
          <p:cNvSpPr>
            <a:spLocks noGrp="1"/>
          </p:cNvSpPr>
          <p:nvPr>
            <p:ph type="dt" sz="half" idx="10"/>
          </p:nvPr>
        </p:nvSpPr>
        <p:spPr/>
        <p:txBody>
          <a:bodyPr/>
          <a:lstStyle/>
          <a:p>
            <a:pPr>
              <a:defRPr/>
            </a:pPr>
            <a:r>
              <a:rPr lang="en-US"/>
              <a:t> Illinois State University                      	                                                           Y. Tang</a:t>
            </a:r>
          </a:p>
        </p:txBody>
      </p:sp>
      <p:sp>
        <p:nvSpPr>
          <p:cNvPr id="24581" name="Slide Number Placeholder 4">
            <a:extLst>
              <a:ext uri="{FF2B5EF4-FFF2-40B4-BE49-F238E27FC236}">
                <a16:creationId xmlns:a16="http://schemas.microsoft.com/office/drawing/2014/main" id="{FB39B853-64DA-4968-AE77-C68469268C2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420E9665-F32F-4232-A722-522CC9B17952}" type="slidenum">
              <a:rPr lang="en-US" altLang="en-US" sz="1400"/>
              <a:pPr>
                <a:spcBef>
                  <a:spcPct val="0"/>
                </a:spcBef>
                <a:buFontTx/>
                <a:buNone/>
              </a:pPr>
              <a:t>13</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6">
            <a:extLst>
              <a:ext uri="{FF2B5EF4-FFF2-40B4-BE49-F238E27FC236}">
                <a16:creationId xmlns:a16="http://schemas.microsoft.com/office/drawing/2014/main" id="{EBC6BFE2-C2A1-44A6-9DD1-120664572722}"/>
              </a:ext>
            </a:extLst>
          </p:cNvPr>
          <p:cNvSpPr>
            <a:spLocks noGrp="1" noChangeArrowheads="1"/>
          </p:cNvSpPr>
          <p:nvPr>
            <p:ph type="title"/>
          </p:nvPr>
        </p:nvSpPr>
        <p:spPr/>
        <p:txBody>
          <a:bodyPr/>
          <a:lstStyle/>
          <a:p>
            <a:r>
              <a:rPr lang="en-US" altLang="en-US"/>
              <a:t>Outline</a:t>
            </a:r>
          </a:p>
        </p:txBody>
      </p:sp>
      <p:sp>
        <p:nvSpPr>
          <p:cNvPr id="4100" name="Rectangle 1027">
            <a:extLst>
              <a:ext uri="{FF2B5EF4-FFF2-40B4-BE49-F238E27FC236}">
                <a16:creationId xmlns:a16="http://schemas.microsoft.com/office/drawing/2014/main" id="{61DB1C70-E737-4B60-B557-FB7EEE836E6C}"/>
              </a:ext>
            </a:extLst>
          </p:cNvPr>
          <p:cNvSpPr>
            <a:spLocks noGrp="1" noChangeArrowheads="1"/>
          </p:cNvSpPr>
          <p:nvPr>
            <p:ph idx="1"/>
          </p:nvPr>
        </p:nvSpPr>
        <p:spPr>
          <a:xfrm>
            <a:off x="457200" y="1270000"/>
            <a:ext cx="8229600" cy="4826000"/>
          </a:xfrm>
        </p:spPr>
        <p:txBody>
          <a:bodyPr/>
          <a:lstStyle/>
          <a:p>
            <a:r>
              <a:rPr lang="en-US" altLang="en-US" dirty="0"/>
              <a:t>Course Overview</a:t>
            </a:r>
          </a:p>
          <a:p>
            <a:r>
              <a:rPr lang="en-US" altLang="en-US" dirty="0"/>
              <a:t>Course Objectives </a:t>
            </a:r>
          </a:p>
          <a:p>
            <a:r>
              <a:rPr lang="en-US" altLang="en-US" dirty="0"/>
              <a:t>Tentative Schedule</a:t>
            </a:r>
          </a:p>
          <a:p>
            <a:r>
              <a:rPr lang="en-US" altLang="en-US" dirty="0"/>
              <a:t>Course resources</a:t>
            </a:r>
          </a:p>
          <a:p>
            <a:r>
              <a:rPr lang="en-US" altLang="en-US" dirty="0"/>
              <a:t>Required work: labs, project, assignments</a:t>
            </a:r>
          </a:p>
          <a:p>
            <a:r>
              <a:rPr lang="en-US" altLang="en-US" dirty="0"/>
              <a:t>Grading</a:t>
            </a:r>
          </a:p>
          <a:p>
            <a:pPr lvl="1">
              <a:buFont typeface="Marlett" pitchFamily="2" charset="2"/>
              <a:buNone/>
            </a:pPr>
            <a:endParaRPr lang="en-US" altLang="en-US" dirty="0"/>
          </a:p>
        </p:txBody>
      </p:sp>
      <p:sp>
        <p:nvSpPr>
          <p:cNvPr id="4101" name="Rectangle 4">
            <a:extLst>
              <a:ext uri="{FF2B5EF4-FFF2-40B4-BE49-F238E27FC236}">
                <a16:creationId xmlns:a16="http://schemas.microsoft.com/office/drawing/2014/main" id="{5A00869C-2707-4766-BC90-D9B8EF17879C}"/>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4098" name="Slide Number Placeholder 4">
            <a:extLst>
              <a:ext uri="{FF2B5EF4-FFF2-40B4-BE49-F238E27FC236}">
                <a16:creationId xmlns:a16="http://schemas.microsoft.com/office/drawing/2014/main" id="{C83F90ED-FDB1-4C85-AA1E-2B956EB245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BDB3D90E-801C-42D0-A584-4870E9AF9ADB}" type="slidenum">
              <a:rPr lang="en-US" altLang="en-US" sz="1400"/>
              <a:pPr>
                <a:spcBef>
                  <a:spcPct val="0"/>
                </a:spcBef>
                <a:buFontTx/>
                <a:buNone/>
              </a:pPr>
              <a:t>2</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8EDCC2D-8474-46CE-8CBF-44442C0AC6EF}"/>
              </a:ext>
            </a:extLst>
          </p:cNvPr>
          <p:cNvSpPr>
            <a:spLocks noGrp="1"/>
          </p:cNvSpPr>
          <p:nvPr>
            <p:ph type="title"/>
          </p:nvPr>
        </p:nvSpPr>
        <p:spPr/>
        <p:txBody>
          <a:bodyPr/>
          <a:lstStyle/>
          <a:p>
            <a:r>
              <a:rPr lang="en-US" altLang="en-US"/>
              <a:t>Course Prerequisite</a:t>
            </a:r>
          </a:p>
        </p:txBody>
      </p:sp>
      <p:sp>
        <p:nvSpPr>
          <p:cNvPr id="24579" name="Content Placeholder 2">
            <a:extLst>
              <a:ext uri="{FF2B5EF4-FFF2-40B4-BE49-F238E27FC236}">
                <a16:creationId xmlns:a16="http://schemas.microsoft.com/office/drawing/2014/main" id="{83993907-DE83-4F3E-BAE7-31544076C6BD}"/>
              </a:ext>
            </a:extLst>
          </p:cNvPr>
          <p:cNvSpPr>
            <a:spLocks noGrp="1"/>
          </p:cNvSpPr>
          <p:nvPr>
            <p:ph idx="1"/>
          </p:nvPr>
        </p:nvSpPr>
        <p:spPr>
          <a:xfrm>
            <a:off x="685800" y="1447800"/>
            <a:ext cx="8153400" cy="4800600"/>
          </a:xfrm>
        </p:spPr>
        <p:txBody>
          <a:bodyPr/>
          <a:lstStyle/>
          <a:p>
            <a:pPr>
              <a:lnSpc>
                <a:spcPct val="90000"/>
              </a:lnSpc>
              <a:defRPr/>
            </a:pPr>
            <a:r>
              <a:rPr lang="en-US" dirty="0"/>
              <a:t>IT 168 </a:t>
            </a:r>
            <a:br>
              <a:rPr lang="en-US" dirty="0"/>
            </a:br>
            <a:r>
              <a:rPr lang="en-US" dirty="0"/>
              <a:t>(High-level Programming Language 1)</a:t>
            </a:r>
            <a:endParaRPr lang="en-US" altLang="en-US" dirty="0"/>
          </a:p>
          <a:p>
            <a:pPr>
              <a:lnSpc>
                <a:spcPct val="90000"/>
              </a:lnSpc>
              <a:defRPr/>
            </a:pPr>
            <a:endParaRPr lang="en-US" altLang="en-US" dirty="0"/>
          </a:p>
          <a:p>
            <a:pPr>
              <a:lnSpc>
                <a:spcPct val="90000"/>
              </a:lnSpc>
              <a:defRPr/>
            </a:pPr>
            <a:endParaRPr lang="en-US" altLang="en-US" dirty="0"/>
          </a:p>
          <a:p>
            <a:pPr marL="0" indent="0">
              <a:buFont typeface="Wingdings" panose="05000000000000000000" pitchFamily="2" charset="2"/>
              <a:buNone/>
              <a:defRPr/>
            </a:pPr>
            <a:endParaRPr lang="en-US" altLang="en-US" dirty="0"/>
          </a:p>
        </p:txBody>
      </p:sp>
      <p:sp>
        <p:nvSpPr>
          <p:cNvPr id="6149" name="Rectangle 4">
            <a:extLst>
              <a:ext uri="{FF2B5EF4-FFF2-40B4-BE49-F238E27FC236}">
                <a16:creationId xmlns:a16="http://schemas.microsoft.com/office/drawing/2014/main" id="{6C9D63AC-54A5-426B-B366-E50782D602A1}"/>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6148" name="Slide Number Placeholder 4">
            <a:extLst>
              <a:ext uri="{FF2B5EF4-FFF2-40B4-BE49-F238E27FC236}">
                <a16:creationId xmlns:a16="http://schemas.microsoft.com/office/drawing/2014/main" id="{6BCFC923-4DDA-44E2-AAEE-8671F94332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56D45F5B-C1B8-4B11-A51F-E491848FFAD6}" type="slidenum">
              <a:rPr lang="en-US" altLang="en-US" sz="1400"/>
              <a:pPr>
                <a:spcBef>
                  <a:spcPct val="0"/>
                </a:spcBef>
                <a:buFontTx/>
                <a:buNone/>
              </a:pPr>
              <a:t>3</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8E37440-16F6-4FC9-B51E-647B24578676}"/>
              </a:ext>
            </a:extLst>
          </p:cNvPr>
          <p:cNvSpPr>
            <a:spLocks noGrp="1"/>
          </p:cNvSpPr>
          <p:nvPr>
            <p:ph type="title"/>
          </p:nvPr>
        </p:nvSpPr>
        <p:spPr/>
        <p:txBody>
          <a:bodyPr/>
          <a:lstStyle/>
          <a:p>
            <a:r>
              <a:rPr lang="en-US" altLang="en-US" dirty="0"/>
              <a:t>Computer Programming</a:t>
            </a:r>
          </a:p>
        </p:txBody>
      </p:sp>
      <p:sp>
        <p:nvSpPr>
          <p:cNvPr id="7171" name="Content Placeholder 2">
            <a:extLst>
              <a:ext uri="{FF2B5EF4-FFF2-40B4-BE49-F238E27FC236}">
                <a16:creationId xmlns:a16="http://schemas.microsoft.com/office/drawing/2014/main" id="{F4E20C3D-29B6-4E1E-8519-059B25C77341}"/>
              </a:ext>
            </a:extLst>
          </p:cNvPr>
          <p:cNvSpPr>
            <a:spLocks noGrp="1"/>
          </p:cNvSpPr>
          <p:nvPr>
            <p:ph idx="1"/>
          </p:nvPr>
        </p:nvSpPr>
        <p:spPr>
          <a:xfrm>
            <a:off x="457200" y="1447800"/>
            <a:ext cx="8686800" cy="4800600"/>
          </a:xfrm>
        </p:spPr>
        <p:txBody>
          <a:bodyPr/>
          <a:lstStyle/>
          <a:p>
            <a:r>
              <a:rPr lang="en-US" altLang="en-US" dirty="0"/>
              <a:t>What is computer programming? </a:t>
            </a:r>
          </a:p>
          <a:p>
            <a:pPr lvl="1"/>
            <a:r>
              <a:rPr lang="en-US" altLang="en-US" dirty="0"/>
              <a:t>A process of how humans instruct computers to solve problems</a:t>
            </a:r>
          </a:p>
          <a:p>
            <a:r>
              <a:rPr lang="en-US" altLang="en-US" dirty="0"/>
              <a:t>Nature Language (NL) – e.g., “Hello, World!”</a:t>
            </a:r>
          </a:p>
          <a:p>
            <a:r>
              <a:rPr lang="en-US" altLang="en-US" dirty="0"/>
              <a:t>Machine language (ML) – e.g.,</a:t>
            </a:r>
          </a:p>
          <a:p>
            <a:r>
              <a:rPr lang="en-US" altLang="en-US" dirty="0"/>
              <a:t>Programming Language (PL) is between NL and ML</a:t>
            </a:r>
          </a:p>
          <a:p>
            <a:r>
              <a:rPr lang="en-US" altLang="en-US" dirty="0"/>
              <a:t>The goal of programming is to solve problems </a:t>
            </a:r>
            <a:br>
              <a:rPr lang="en-US" altLang="en-US" dirty="0"/>
            </a:br>
            <a:r>
              <a:rPr lang="en-US" altLang="en-US" dirty="0"/>
              <a:t>E.g., find the avg of 1, 3, 5, 7</a:t>
            </a:r>
          </a:p>
          <a:p>
            <a:pPr lvl="1"/>
            <a:r>
              <a:rPr lang="en-US" altLang="en-US" dirty="0"/>
              <a:t>Humans: 1. add up all digits; </a:t>
            </a:r>
            <a:br>
              <a:rPr lang="en-US" altLang="en-US" dirty="0"/>
            </a:br>
            <a:r>
              <a:rPr lang="en-US" altLang="en-US" dirty="0"/>
              <a:t>		2. divide the sum by the total number of digits</a:t>
            </a:r>
          </a:p>
          <a:p>
            <a:pPr marL="457200" lvl="1" indent="0">
              <a:buNone/>
            </a:pPr>
            <a:r>
              <a:rPr lang="en-US" altLang="en-US" dirty="0"/>
              <a:t>	(algorithm in informal NL called pseudocode)</a:t>
            </a:r>
          </a:p>
          <a:p>
            <a:pPr lvl="1"/>
            <a:r>
              <a:rPr lang="en-US" altLang="en-US" dirty="0"/>
              <a:t>PL helps human write down their solutions (algorithms)</a:t>
            </a:r>
          </a:p>
          <a:p>
            <a:pPr lvl="1"/>
            <a:r>
              <a:rPr lang="en-US" altLang="en-US" dirty="0"/>
              <a:t>Once converting PL to ML, computers can work for us!</a:t>
            </a:r>
          </a:p>
          <a:p>
            <a:pPr lvl="1"/>
            <a:endParaRPr lang="en-US" altLang="en-US" dirty="0"/>
          </a:p>
        </p:txBody>
      </p:sp>
      <p:sp>
        <p:nvSpPr>
          <p:cNvPr id="7173" name="Rectangle 4">
            <a:extLst>
              <a:ext uri="{FF2B5EF4-FFF2-40B4-BE49-F238E27FC236}">
                <a16:creationId xmlns:a16="http://schemas.microsoft.com/office/drawing/2014/main" id="{2D79E942-E5E6-4C2A-981C-5B8527B7D0FE}"/>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7172" name="Slide Number Placeholder 4">
            <a:extLst>
              <a:ext uri="{FF2B5EF4-FFF2-40B4-BE49-F238E27FC236}">
                <a16:creationId xmlns:a16="http://schemas.microsoft.com/office/drawing/2014/main" id="{FC593BEC-F616-4FF7-8841-145094170E8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4B3877CF-AA88-449E-950C-60BB10BAEC1C}" type="slidenum">
              <a:rPr lang="en-US" altLang="en-US" sz="1400"/>
              <a:pPr>
                <a:spcBef>
                  <a:spcPct val="0"/>
                </a:spcBef>
                <a:buFontTx/>
                <a:buNone/>
              </a:pPr>
              <a:t>4</a:t>
            </a:fld>
            <a:endParaRPr lang="en-US" altLang="en-US" sz="1400"/>
          </a:p>
        </p:txBody>
      </p:sp>
      <p:pic>
        <p:nvPicPr>
          <p:cNvPr id="3" name="Picture 2">
            <a:extLst>
              <a:ext uri="{FF2B5EF4-FFF2-40B4-BE49-F238E27FC236}">
                <a16:creationId xmlns:a16="http://schemas.microsoft.com/office/drawing/2014/main" id="{0E782409-B753-4BD8-9647-A96F6D22A435}"/>
              </a:ext>
            </a:extLst>
          </p:cNvPr>
          <p:cNvPicPr>
            <a:picLocks noChangeAspect="1"/>
          </p:cNvPicPr>
          <p:nvPr/>
        </p:nvPicPr>
        <p:blipFill>
          <a:blip r:embed="rId3"/>
          <a:stretch>
            <a:fillRect/>
          </a:stretch>
        </p:blipFill>
        <p:spPr>
          <a:xfrm>
            <a:off x="5681663" y="3062931"/>
            <a:ext cx="3386137" cy="3660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82B4414-8F2A-4B90-A149-FCE82DA68C17}"/>
              </a:ext>
            </a:extLst>
          </p:cNvPr>
          <p:cNvSpPr>
            <a:spLocks noGrp="1"/>
          </p:cNvSpPr>
          <p:nvPr>
            <p:ph type="title"/>
          </p:nvPr>
        </p:nvSpPr>
        <p:spPr/>
        <p:txBody>
          <a:bodyPr/>
          <a:lstStyle/>
          <a:p>
            <a:r>
              <a:rPr lang="en-US" altLang="en-US"/>
              <a:t>Course Objectives</a:t>
            </a:r>
          </a:p>
        </p:txBody>
      </p:sp>
      <p:sp>
        <p:nvSpPr>
          <p:cNvPr id="11267" name="Content Placeholder 2">
            <a:extLst>
              <a:ext uri="{FF2B5EF4-FFF2-40B4-BE49-F238E27FC236}">
                <a16:creationId xmlns:a16="http://schemas.microsoft.com/office/drawing/2014/main" id="{7142107A-1F68-49D3-AD01-F5CA95F1A6AF}"/>
              </a:ext>
            </a:extLst>
          </p:cNvPr>
          <p:cNvSpPr>
            <a:spLocks noGrp="1"/>
          </p:cNvSpPr>
          <p:nvPr>
            <p:ph idx="1"/>
          </p:nvPr>
        </p:nvSpPr>
        <p:spPr>
          <a:xfrm>
            <a:off x="457200" y="1201738"/>
            <a:ext cx="8347075" cy="4894262"/>
          </a:xfrm>
        </p:spPr>
        <p:txBody>
          <a:bodyPr/>
          <a:lstStyle/>
          <a:p>
            <a:pPr>
              <a:lnSpc>
                <a:spcPct val="110000"/>
              </a:lnSpc>
              <a:buFont typeface="Wingdings" panose="05000000000000000000" pitchFamily="2" charset="2"/>
              <a:buNone/>
            </a:pPr>
            <a:r>
              <a:rPr lang="en-US" b="0" i="0" dirty="0">
                <a:effectLst/>
              </a:rPr>
              <a:t>Introduction to computer programming in Python emphasizing algorithms for scientific applications and data analysis</a:t>
            </a:r>
            <a:r>
              <a:rPr lang="en-US" altLang="en-US" dirty="0"/>
              <a:t>:</a:t>
            </a:r>
          </a:p>
          <a:p>
            <a:pPr>
              <a:buFont typeface="+mj-lt"/>
              <a:buAutoNum type="arabicPeriod"/>
            </a:pPr>
            <a:r>
              <a:rPr lang="en-US" sz="2000" dirty="0">
                <a:effectLst/>
              </a:rPr>
              <a:t>Demonstrate proficiency with general Python programming knowledge. </a:t>
            </a:r>
          </a:p>
          <a:p>
            <a:pPr>
              <a:buFont typeface="+mj-lt"/>
              <a:buAutoNum type="arabicPeriod"/>
            </a:pPr>
            <a:r>
              <a:rPr lang="en-US" sz="2000" dirty="0">
                <a:effectLst/>
              </a:rPr>
              <a:t>Use loops and conditionals to make logical decisions in the program flow. </a:t>
            </a:r>
          </a:p>
          <a:p>
            <a:pPr>
              <a:buFont typeface="+mj-lt"/>
              <a:buAutoNum type="arabicPeriod"/>
            </a:pPr>
            <a:r>
              <a:rPr lang="en-US" sz="2000" dirty="0">
                <a:effectLst/>
              </a:rPr>
              <a:t>Select appropriate data structures to solve problems. </a:t>
            </a:r>
          </a:p>
          <a:p>
            <a:pPr>
              <a:buFont typeface="+mj-lt"/>
              <a:buAutoNum type="arabicPeriod"/>
            </a:pPr>
            <a:r>
              <a:rPr lang="en-US" sz="2000" dirty="0">
                <a:effectLst/>
              </a:rPr>
              <a:t>Read and write files in different formats. </a:t>
            </a:r>
          </a:p>
          <a:p>
            <a:pPr>
              <a:buFont typeface="+mj-lt"/>
              <a:buAutoNum type="arabicPeriod"/>
            </a:pPr>
            <a:r>
              <a:rPr lang="en-US" sz="2000" dirty="0">
                <a:effectLst/>
              </a:rPr>
              <a:t>Understand how to apply Object Oriented Programming </a:t>
            </a:r>
          </a:p>
          <a:p>
            <a:pPr>
              <a:buFont typeface="+mj-lt"/>
              <a:buAutoNum type="arabicPeriod"/>
            </a:pPr>
            <a:r>
              <a:rPr lang="en-US" sz="2000" dirty="0">
                <a:effectLst/>
              </a:rPr>
              <a:t>Utilize regular expressions to search for targeted patterns in files.</a:t>
            </a:r>
          </a:p>
        </p:txBody>
      </p:sp>
      <p:sp>
        <p:nvSpPr>
          <p:cNvPr id="11269" name="Rectangle 4">
            <a:extLst>
              <a:ext uri="{FF2B5EF4-FFF2-40B4-BE49-F238E27FC236}">
                <a16:creationId xmlns:a16="http://schemas.microsoft.com/office/drawing/2014/main" id="{05B16C85-F838-490C-84F4-B153E8BE6328}"/>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11268" name="Slide Number Placeholder 4">
            <a:extLst>
              <a:ext uri="{FF2B5EF4-FFF2-40B4-BE49-F238E27FC236}">
                <a16:creationId xmlns:a16="http://schemas.microsoft.com/office/drawing/2014/main" id="{6ABB8771-C1E8-4075-A6B8-C12730F691C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E94EA324-DA1C-401C-A507-038D0031B4E8}" type="slidenum">
              <a:rPr lang="en-US" altLang="en-US" sz="1400"/>
              <a:pPr>
                <a:spcBef>
                  <a:spcPct val="0"/>
                </a:spcBef>
                <a:buFontTx/>
                <a:buNone/>
              </a:pPr>
              <a:t>5</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530BDB2-5D0C-4990-B71D-FDC9D2ED9DFA}"/>
              </a:ext>
            </a:extLst>
          </p:cNvPr>
          <p:cNvSpPr>
            <a:spLocks noGrp="1"/>
          </p:cNvSpPr>
          <p:nvPr>
            <p:ph type="title"/>
          </p:nvPr>
        </p:nvSpPr>
        <p:spPr>
          <a:xfrm>
            <a:off x="685800" y="8586"/>
            <a:ext cx="7772400" cy="831201"/>
          </a:xfrm>
        </p:spPr>
        <p:txBody>
          <a:bodyPr/>
          <a:lstStyle/>
          <a:p>
            <a:r>
              <a:rPr lang="en-US" altLang="en-US" dirty="0"/>
              <a:t>Course Resources</a:t>
            </a:r>
          </a:p>
        </p:txBody>
      </p:sp>
      <p:sp>
        <p:nvSpPr>
          <p:cNvPr id="14339" name="Content Placeholder 2">
            <a:extLst>
              <a:ext uri="{FF2B5EF4-FFF2-40B4-BE49-F238E27FC236}">
                <a16:creationId xmlns:a16="http://schemas.microsoft.com/office/drawing/2014/main" id="{C787C033-C22D-4D52-BCF5-624DFD539EBE}"/>
              </a:ext>
            </a:extLst>
          </p:cNvPr>
          <p:cNvSpPr>
            <a:spLocks noGrp="1"/>
          </p:cNvSpPr>
          <p:nvPr>
            <p:ph idx="1"/>
          </p:nvPr>
        </p:nvSpPr>
        <p:spPr>
          <a:xfrm>
            <a:off x="228601" y="839787"/>
            <a:ext cx="8686799" cy="5256213"/>
          </a:xfrm>
        </p:spPr>
        <p:txBody>
          <a:bodyPr/>
          <a:lstStyle/>
          <a:p>
            <a:r>
              <a:rPr lang="en-US" dirty="0"/>
              <a:t>The following is the required textbook:</a:t>
            </a:r>
          </a:p>
          <a:p>
            <a:pPr lvl="1"/>
            <a:r>
              <a:rPr lang="en-US" dirty="0"/>
              <a:t>Automate the Boring Stuff with Python, 1st Ed. by Al </a:t>
            </a:r>
            <a:r>
              <a:rPr lang="en-US" dirty="0" err="1"/>
              <a:t>Sweigart</a:t>
            </a:r>
            <a:r>
              <a:rPr lang="en-US" dirty="0"/>
              <a:t>, No Starch Press https://automatetheboringstuff.com/ </a:t>
            </a:r>
          </a:p>
          <a:p>
            <a:pPr lvl="1"/>
            <a:r>
              <a:rPr lang="en-US" dirty="0">
                <a:effectLst/>
              </a:rPr>
              <a:t>A Byte of Python: https://python.swaroopch.com/ </a:t>
            </a:r>
          </a:p>
          <a:p>
            <a:pPr lvl="1"/>
            <a:r>
              <a:rPr lang="en-US" dirty="0">
                <a:effectLst/>
              </a:rPr>
              <a:t>My </a:t>
            </a:r>
            <a:r>
              <a:rPr lang="en-US" dirty="0" err="1">
                <a:effectLst/>
              </a:rPr>
              <a:t>Jupyter</a:t>
            </a:r>
            <a:r>
              <a:rPr lang="en-US" dirty="0">
                <a:effectLst/>
              </a:rPr>
              <a:t> notebook manuscripts</a:t>
            </a:r>
          </a:p>
          <a:p>
            <a:r>
              <a:rPr lang="en-US" dirty="0">
                <a:effectLst/>
              </a:rPr>
              <a:t>Other references:</a:t>
            </a:r>
          </a:p>
          <a:p>
            <a:pPr lvl="1"/>
            <a:r>
              <a:rPr lang="en-US" dirty="0"/>
              <a:t>Python Notes: http://thomas-cokelaer.info/tutorials/python/index.html </a:t>
            </a:r>
          </a:p>
          <a:p>
            <a:pPr lvl="1"/>
            <a:r>
              <a:rPr lang="en-US" dirty="0"/>
              <a:t>How to Think Like a Computer Scientist: https://openbookproject.net/thinkcs/python/english3e/</a:t>
            </a:r>
          </a:p>
        </p:txBody>
      </p:sp>
      <p:sp>
        <p:nvSpPr>
          <p:cNvPr id="14341" name="Rectangle 4">
            <a:extLst>
              <a:ext uri="{FF2B5EF4-FFF2-40B4-BE49-F238E27FC236}">
                <a16:creationId xmlns:a16="http://schemas.microsoft.com/office/drawing/2014/main" id="{E5C882DF-8588-4365-9244-24FCCACF43A8}"/>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14340" name="Slide Number Placeholder 4">
            <a:extLst>
              <a:ext uri="{FF2B5EF4-FFF2-40B4-BE49-F238E27FC236}">
                <a16:creationId xmlns:a16="http://schemas.microsoft.com/office/drawing/2014/main" id="{F29D34BB-FE15-4986-894A-372D2CC1175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740A4119-E7BC-4275-9458-F0383DC6E968}" type="slidenum">
              <a:rPr lang="en-US" altLang="en-US" sz="1400"/>
              <a:pPr>
                <a:spcBef>
                  <a:spcPct val="0"/>
                </a:spcBef>
                <a:buFontTx/>
                <a:buNone/>
              </a:pPr>
              <a:t>6</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7AA8E92-1711-494A-9C34-345151AA4189}"/>
              </a:ext>
            </a:extLst>
          </p:cNvPr>
          <p:cNvSpPr>
            <a:spLocks noGrp="1"/>
          </p:cNvSpPr>
          <p:nvPr>
            <p:ph type="title"/>
          </p:nvPr>
        </p:nvSpPr>
        <p:spPr/>
        <p:txBody>
          <a:bodyPr/>
          <a:lstStyle/>
          <a:p>
            <a:r>
              <a:rPr lang="en-US" altLang="en-US"/>
              <a:t>Course Grading Policy</a:t>
            </a:r>
          </a:p>
        </p:txBody>
      </p:sp>
      <p:sp>
        <p:nvSpPr>
          <p:cNvPr id="15363" name="Content Placeholder 2">
            <a:extLst>
              <a:ext uri="{FF2B5EF4-FFF2-40B4-BE49-F238E27FC236}">
                <a16:creationId xmlns:a16="http://schemas.microsoft.com/office/drawing/2014/main" id="{BE3B7926-6E2D-4D3C-B436-61E5CFE891C1}"/>
              </a:ext>
            </a:extLst>
          </p:cNvPr>
          <p:cNvSpPr>
            <a:spLocks noGrp="1"/>
          </p:cNvSpPr>
          <p:nvPr>
            <p:ph idx="1"/>
          </p:nvPr>
        </p:nvSpPr>
        <p:spPr>
          <a:xfrm>
            <a:off x="990600" y="1463675"/>
            <a:ext cx="7467600" cy="2393701"/>
          </a:xfrm>
        </p:spPr>
        <p:txBody>
          <a:bodyPr/>
          <a:lstStyle/>
          <a:p>
            <a:pPr>
              <a:buFont typeface="Marlett" pitchFamily="2" charset="2"/>
              <a:buNone/>
            </a:pPr>
            <a:r>
              <a:rPr lang="en-US" altLang="en-US" dirty="0"/>
              <a:t>For undergraduate:</a:t>
            </a:r>
          </a:p>
          <a:p>
            <a:pPr>
              <a:buFont typeface="Arial" panose="020B0604020202020204" pitchFamily="34" charset="0"/>
              <a:buChar char="•"/>
            </a:pPr>
            <a:r>
              <a:rPr lang="en-US" sz="2000" dirty="0"/>
              <a:t>Midterm Exams (25%)</a:t>
            </a:r>
          </a:p>
          <a:p>
            <a:pPr>
              <a:buFont typeface="Arial" panose="020B0604020202020204" pitchFamily="34" charset="0"/>
              <a:buChar char="•"/>
            </a:pPr>
            <a:r>
              <a:rPr lang="en-US" sz="2000" dirty="0"/>
              <a:t>Quizzes (20%)</a:t>
            </a:r>
          </a:p>
          <a:p>
            <a:pPr>
              <a:buFont typeface="Arial" panose="020B0604020202020204" pitchFamily="34" charset="0"/>
              <a:buChar char="•"/>
            </a:pPr>
            <a:r>
              <a:rPr lang="en-US" sz="2000" dirty="0"/>
              <a:t>Programming Assignments (40%)</a:t>
            </a:r>
          </a:p>
          <a:p>
            <a:pPr>
              <a:buFont typeface="Arial" panose="020B0604020202020204" pitchFamily="34" charset="0"/>
              <a:buChar char="•"/>
            </a:pPr>
            <a:r>
              <a:rPr lang="en-US" sz="2000" dirty="0"/>
              <a:t>Final Exam/Course Project (15%)</a:t>
            </a:r>
          </a:p>
          <a:p>
            <a:pPr>
              <a:buFont typeface="Arial" panose="020B0604020202020204" pitchFamily="34" charset="0"/>
              <a:buChar char="•"/>
            </a:pPr>
            <a:r>
              <a:rPr lang="en-US" sz="2000" dirty="0"/>
              <a:t>Class Participation (Extra credit: 5%)</a:t>
            </a:r>
            <a:r>
              <a:rPr lang="en-US" altLang="en-US" sz="2000" dirty="0"/>
              <a:t>	</a:t>
            </a:r>
            <a:r>
              <a:rPr lang="en-US" altLang="en-US" sz="1800" dirty="0"/>
              <a:t>		</a:t>
            </a:r>
          </a:p>
        </p:txBody>
      </p:sp>
      <p:sp>
        <p:nvSpPr>
          <p:cNvPr id="15368" name="Rectangle 4">
            <a:extLst>
              <a:ext uri="{FF2B5EF4-FFF2-40B4-BE49-F238E27FC236}">
                <a16:creationId xmlns:a16="http://schemas.microsoft.com/office/drawing/2014/main" id="{4AB0FEE8-5C6D-4339-A4F7-E514487C07A7}"/>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15364" name="Slide Number Placeholder 4">
            <a:extLst>
              <a:ext uri="{FF2B5EF4-FFF2-40B4-BE49-F238E27FC236}">
                <a16:creationId xmlns:a16="http://schemas.microsoft.com/office/drawing/2014/main" id="{6CF81B87-B1D5-4B8A-9BD2-7D64F609A3A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4A8CBCD8-119B-4B33-9EE2-42EB44C5D107}" type="slidenum">
              <a:rPr lang="en-US" altLang="en-US" sz="1400"/>
              <a:pPr>
                <a:spcBef>
                  <a:spcPct val="0"/>
                </a:spcBef>
                <a:buFontTx/>
                <a:buNone/>
              </a:pPr>
              <a:t>7</a:t>
            </a:fld>
            <a:endParaRPr lang="en-US" altLang="en-US" sz="1400"/>
          </a:p>
        </p:txBody>
      </p:sp>
      <p:sp>
        <p:nvSpPr>
          <p:cNvPr id="15365" name="Rectangle 6">
            <a:extLst>
              <a:ext uri="{FF2B5EF4-FFF2-40B4-BE49-F238E27FC236}">
                <a16:creationId xmlns:a16="http://schemas.microsoft.com/office/drawing/2014/main" id="{3C0D9C5B-2A25-4B3D-9F89-B6F0AFDB5C11}"/>
              </a:ext>
            </a:extLst>
          </p:cNvPr>
          <p:cNvSpPr>
            <a:spLocks noChangeArrowheads="1"/>
          </p:cNvSpPr>
          <p:nvPr/>
        </p:nvSpPr>
        <p:spPr bwMode="auto">
          <a:xfrm>
            <a:off x="990600" y="3993607"/>
            <a:ext cx="358378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dirty="0">
                <a:latin typeface="Consolas" panose="020B0609020204030204" pitchFamily="49" charset="0"/>
              </a:rPr>
              <a:t>A	90% - 100%	</a:t>
            </a:r>
          </a:p>
          <a:p>
            <a:pPr>
              <a:spcBef>
                <a:spcPct val="0"/>
              </a:spcBef>
              <a:buFontTx/>
              <a:buNone/>
            </a:pPr>
            <a:r>
              <a:rPr lang="en-US" altLang="en-US" dirty="0">
                <a:latin typeface="Consolas" panose="020B0609020204030204" pitchFamily="49" charset="0"/>
              </a:rPr>
              <a:t>B	80% - 89.99%</a:t>
            </a:r>
          </a:p>
          <a:p>
            <a:pPr>
              <a:spcBef>
                <a:spcPct val="0"/>
              </a:spcBef>
              <a:buFontTx/>
              <a:buNone/>
            </a:pPr>
            <a:r>
              <a:rPr lang="en-US" altLang="en-US" dirty="0">
                <a:latin typeface="Consolas" panose="020B0609020204030204" pitchFamily="49" charset="0"/>
              </a:rPr>
              <a:t>C	70% - 79.99%</a:t>
            </a:r>
          </a:p>
          <a:p>
            <a:pPr>
              <a:spcBef>
                <a:spcPct val="0"/>
              </a:spcBef>
              <a:buFontTx/>
              <a:buNone/>
            </a:pPr>
            <a:r>
              <a:rPr lang="en-US" altLang="en-US" dirty="0">
                <a:latin typeface="Consolas" panose="020B0609020204030204" pitchFamily="49" charset="0"/>
              </a:rPr>
              <a:t>D	60% - 69.99%</a:t>
            </a:r>
          </a:p>
          <a:p>
            <a:pPr>
              <a:spcBef>
                <a:spcPct val="0"/>
              </a:spcBef>
              <a:buFontTx/>
              <a:buNone/>
            </a:pPr>
            <a:r>
              <a:rPr lang="en-US" altLang="en-US" dirty="0">
                <a:latin typeface="Consolas" panose="020B0609020204030204" pitchFamily="49" charset="0"/>
              </a:rPr>
              <a:t>F	 0% - 59.99%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BE1159C-0281-4EA0-9E56-57A0CE686BEB}"/>
              </a:ext>
            </a:extLst>
          </p:cNvPr>
          <p:cNvSpPr>
            <a:spLocks noGrp="1"/>
          </p:cNvSpPr>
          <p:nvPr>
            <p:ph type="title"/>
          </p:nvPr>
        </p:nvSpPr>
        <p:spPr>
          <a:xfrm>
            <a:off x="685800" y="76200"/>
            <a:ext cx="7772400" cy="533400"/>
          </a:xfrm>
        </p:spPr>
        <p:txBody>
          <a:bodyPr/>
          <a:lstStyle/>
          <a:p>
            <a:r>
              <a:rPr lang="en-US" altLang="en-US" dirty="0"/>
              <a:t>Student Tasks</a:t>
            </a:r>
          </a:p>
        </p:txBody>
      </p:sp>
      <p:sp>
        <p:nvSpPr>
          <p:cNvPr id="12291" name="Content Placeholder 2">
            <a:extLst>
              <a:ext uri="{FF2B5EF4-FFF2-40B4-BE49-F238E27FC236}">
                <a16:creationId xmlns:a16="http://schemas.microsoft.com/office/drawing/2014/main" id="{ABEC931C-5F7F-4C96-8CA6-8C60433D4D95}"/>
              </a:ext>
            </a:extLst>
          </p:cNvPr>
          <p:cNvSpPr>
            <a:spLocks noGrp="1"/>
          </p:cNvSpPr>
          <p:nvPr>
            <p:ph idx="1"/>
          </p:nvPr>
        </p:nvSpPr>
        <p:spPr>
          <a:xfrm>
            <a:off x="152400" y="304800"/>
            <a:ext cx="8991600" cy="5867400"/>
          </a:xfrm>
        </p:spPr>
        <p:txBody>
          <a:bodyPr/>
          <a:lstStyle/>
          <a:p>
            <a:pPr>
              <a:buFont typeface="Arial" panose="020B0604020202020204" pitchFamily="34" charset="0"/>
              <a:buChar char="•"/>
            </a:pPr>
            <a:r>
              <a:rPr lang="en-US" sz="2000" b="1" dirty="0"/>
              <a:t>Readings</a:t>
            </a:r>
            <a:r>
              <a:rPr lang="en-US" sz="2000" dirty="0"/>
              <a:t>: </a:t>
            </a:r>
            <a:br>
              <a:rPr lang="en-US" sz="2000" dirty="0"/>
            </a:br>
            <a:r>
              <a:rPr lang="en-US" sz="1800" dirty="0"/>
              <a:t>Reading assignments will be given on </a:t>
            </a:r>
            <a:r>
              <a:rPr lang="en-US" sz="1800" dirty="0" err="1"/>
              <a:t>Reggienet</a:t>
            </a:r>
            <a:r>
              <a:rPr lang="en-US" sz="1800" dirty="0"/>
              <a:t>. Students are expected to finish the readings in time. The related information from the readings will be reflected in Quizzes and Exams.</a:t>
            </a:r>
          </a:p>
          <a:p>
            <a:pPr>
              <a:buFont typeface="Arial" panose="020B0604020202020204" pitchFamily="34" charset="0"/>
              <a:buChar char="•"/>
            </a:pPr>
            <a:r>
              <a:rPr lang="en-US" sz="2000" b="1" dirty="0"/>
              <a:t>Exams</a:t>
            </a:r>
            <a:r>
              <a:rPr lang="en-US" sz="2000" dirty="0"/>
              <a:t>: </a:t>
            </a:r>
            <a:br>
              <a:rPr lang="en-US" sz="2000" dirty="0"/>
            </a:br>
            <a:r>
              <a:rPr lang="en-US" sz="1800" dirty="0"/>
              <a:t>There are two midterm exams that must be taken in the classroom (or informed otherwise) during the specified time. No makeup exam.</a:t>
            </a:r>
          </a:p>
          <a:p>
            <a:pPr>
              <a:buFont typeface="Arial" panose="020B0604020202020204" pitchFamily="34" charset="0"/>
              <a:buChar char="•"/>
            </a:pPr>
            <a:r>
              <a:rPr lang="en-US" sz="2000" b="1" dirty="0"/>
              <a:t>Quizzes: </a:t>
            </a:r>
            <a:br>
              <a:rPr lang="en-US" sz="2000" b="1" dirty="0"/>
            </a:br>
            <a:r>
              <a:rPr lang="en-US" sz="1800" dirty="0"/>
              <a:t>There are about 10 quizzes and you have about 15-20 minutes (or as specified time) to finish each quiz. Each quiz will be open during a specific time window (typically open at Wednesday midnight and due on the following Sunday midnight), to assess the student's completion of the reading assignment and lectures. No makeup quiz.</a:t>
            </a:r>
          </a:p>
          <a:p>
            <a:pPr>
              <a:buFont typeface="Arial" panose="020B0604020202020204" pitchFamily="34" charset="0"/>
              <a:buChar char="•"/>
            </a:pPr>
            <a:r>
              <a:rPr lang="en-US" sz="2000" b="1" dirty="0"/>
              <a:t>Programming Assignments</a:t>
            </a:r>
            <a:r>
              <a:rPr lang="en-US" sz="2000" dirty="0"/>
              <a:t>: </a:t>
            </a:r>
            <a:br>
              <a:rPr lang="en-US" sz="2000" dirty="0"/>
            </a:br>
            <a:r>
              <a:rPr lang="en-US" sz="1800" dirty="0"/>
              <a:t>Each programming assignment is designed to allow you practice different programming skills. </a:t>
            </a:r>
          </a:p>
          <a:p>
            <a:pPr>
              <a:buFont typeface="Arial" panose="020B0604020202020204" pitchFamily="34" charset="0"/>
              <a:buChar char="•"/>
            </a:pPr>
            <a:r>
              <a:rPr lang="en-US" sz="2000" b="1" dirty="0"/>
              <a:t>Final Exam/Course Project:</a:t>
            </a:r>
            <a:r>
              <a:rPr lang="en-US" sz="2000" dirty="0"/>
              <a:t> </a:t>
            </a:r>
            <a:br>
              <a:rPr lang="en-US" sz="2000" dirty="0"/>
            </a:br>
            <a:r>
              <a:rPr lang="en-US" sz="1800" dirty="0"/>
              <a:t>The course project also serves as the final exam. It requires students comprehensively to apply what they will have learned to develop a Python application. The project should be independently designed and implemented by each student based upon given requirements.</a:t>
            </a:r>
          </a:p>
        </p:txBody>
      </p:sp>
      <p:sp>
        <p:nvSpPr>
          <p:cNvPr id="17413" name="Rectangle 4">
            <a:extLst>
              <a:ext uri="{FF2B5EF4-FFF2-40B4-BE49-F238E27FC236}">
                <a16:creationId xmlns:a16="http://schemas.microsoft.com/office/drawing/2014/main" id="{DD426BD0-69BA-4424-BB66-78A3D221A447}"/>
              </a:ext>
            </a:extLst>
          </p:cNvPr>
          <p:cNvSpPr>
            <a:spLocks noGrp="1" noChangeArrowheads="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400"/>
              <a:t> Illinois State University                      	                                                           Y. Tang</a:t>
            </a:r>
          </a:p>
        </p:txBody>
      </p:sp>
      <p:sp>
        <p:nvSpPr>
          <p:cNvPr id="17412" name="Slide Number Placeholder 4">
            <a:extLst>
              <a:ext uri="{FF2B5EF4-FFF2-40B4-BE49-F238E27FC236}">
                <a16:creationId xmlns:a16="http://schemas.microsoft.com/office/drawing/2014/main" id="{CF43D7B1-871E-4825-BDFE-AC9CFF76BBA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167E35A5-865D-4081-9BEE-730EDF5732AC}" type="slidenum">
              <a:rPr lang="en-US" altLang="en-US" sz="1400"/>
              <a:pPr>
                <a:spcBef>
                  <a:spcPct val="0"/>
                </a:spcBef>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5B8B-B2F5-4B77-B4AF-B971A51281C7}"/>
              </a:ext>
            </a:extLst>
          </p:cNvPr>
          <p:cNvSpPr>
            <a:spLocks noGrp="1"/>
          </p:cNvSpPr>
          <p:nvPr>
            <p:ph type="title"/>
          </p:nvPr>
        </p:nvSpPr>
        <p:spPr/>
        <p:txBody>
          <a:bodyPr/>
          <a:lstStyle/>
          <a:p>
            <a:r>
              <a:rPr lang="en-US" dirty="0"/>
              <a:t>Tentative and Adjustable Schedule </a:t>
            </a:r>
          </a:p>
        </p:txBody>
      </p:sp>
      <p:sp>
        <p:nvSpPr>
          <p:cNvPr id="4" name="Date Placeholder 3">
            <a:extLst>
              <a:ext uri="{FF2B5EF4-FFF2-40B4-BE49-F238E27FC236}">
                <a16:creationId xmlns:a16="http://schemas.microsoft.com/office/drawing/2014/main" id="{E7409461-3F17-4628-96DD-F6282649BA76}"/>
              </a:ext>
            </a:extLst>
          </p:cNvPr>
          <p:cNvSpPr>
            <a:spLocks noGrp="1"/>
          </p:cNvSpPr>
          <p:nvPr>
            <p:ph type="dt" sz="half" idx="10"/>
          </p:nvPr>
        </p:nvSpPr>
        <p:spPr/>
        <p:txBody>
          <a:bodyPr/>
          <a:lstStyle/>
          <a:p>
            <a:pPr>
              <a:defRPr/>
            </a:pPr>
            <a:r>
              <a:rPr lang="en-US"/>
              <a:t> Illinois State University                      	                                                           Y. Tang</a:t>
            </a:r>
          </a:p>
        </p:txBody>
      </p:sp>
      <p:sp>
        <p:nvSpPr>
          <p:cNvPr id="5" name="Slide Number Placeholder 4">
            <a:extLst>
              <a:ext uri="{FF2B5EF4-FFF2-40B4-BE49-F238E27FC236}">
                <a16:creationId xmlns:a16="http://schemas.microsoft.com/office/drawing/2014/main" id="{0A6F01AA-8652-4073-B4F7-9E21273BBFB6}"/>
              </a:ext>
            </a:extLst>
          </p:cNvPr>
          <p:cNvSpPr>
            <a:spLocks noGrp="1"/>
          </p:cNvSpPr>
          <p:nvPr>
            <p:ph type="sldNum" sz="quarter" idx="11"/>
          </p:nvPr>
        </p:nvSpPr>
        <p:spPr/>
        <p:txBody>
          <a:bodyPr/>
          <a:lstStyle/>
          <a:p>
            <a:fld id="{A75DACA3-60DD-40E4-BDE0-DC5E083823BC}" type="slidenum">
              <a:rPr lang="en-US" altLang="en-US" smtClean="0"/>
              <a:pPr/>
              <a:t>9</a:t>
            </a:fld>
            <a:endParaRPr lang="en-US" altLang="en-US"/>
          </a:p>
        </p:txBody>
      </p:sp>
      <p:pic>
        <p:nvPicPr>
          <p:cNvPr id="6" name="Picture 5">
            <a:extLst>
              <a:ext uri="{FF2B5EF4-FFF2-40B4-BE49-F238E27FC236}">
                <a16:creationId xmlns:a16="http://schemas.microsoft.com/office/drawing/2014/main" id="{ECF6083C-0DCE-44B5-B0A1-1BAA5F4DB58D}"/>
              </a:ext>
            </a:extLst>
          </p:cNvPr>
          <p:cNvPicPr>
            <a:picLocks noChangeAspect="1"/>
          </p:cNvPicPr>
          <p:nvPr/>
        </p:nvPicPr>
        <p:blipFill>
          <a:blip r:embed="rId2"/>
          <a:stretch>
            <a:fillRect/>
          </a:stretch>
        </p:blipFill>
        <p:spPr>
          <a:xfrm>
            <a:off x="685800" y="1171574"/>
            <a:ext cx="8127678" cy="4964587"/>
          </a:xfrm>
          <a:prstGeom prst="rect">
            <a:avLst/>
          </a:prstGeom>
        </p:spPr>
      </p:pic>
    </p:spTree>
    <p:extLst>
      <p:ext uri="{BB962C8B-B14F-4D97-AF65-F5344CB8AC3E}">
        <p14:creationId xmlns:p14="http://schemas.microsoft.com/office/powerpoint/2010/main" val="3255860714"/>
      </p:ext>
    </p:extLst>
  </p:cSld>
  <p:clrMapOvr>
    <a:masterClrMapping/>
  </p:clrMapOvr>
</p:sld>
</file>

<file path=ppt/theme/theme1.xml><?xml version="1.0" encoding="utf-8"?>
<a:theme xmlns:a="http://schemas.openxmlformats.org/drawingml/2006/main" name="Rice">
  <a:themeElements>
    <a:clrScheme name="Ric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R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Arial" pitchFamily="-1"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Arial" pitchFamily="-1" charset="0"/>
          </a:defRPr>
        </a:defPPr>
      </a:lstStyle>
    </a:lnDef>
  </a:objectDefaults>
  <a:extraClrSchemeLst>
    <a:extraClrScheme>
      <a:clrScheme name="Ric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Ric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ic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ic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ic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Ric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166-template.potx" id="{F3EA824C-6172-4DA2-BD3C-C7B1D8E4CD0F}" vid="{E740C158-2590-42DD-B7CC-8274F97277E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IT166-template</Template>
  <TotalTime>44068</TotalTime>
  <Words>1110</Words>
  <Application>Microsoft Office PowerPoint</Application>
  <PresentationFormat>On-screen Show (4:3)</PresentationFormat>
  <Paragraphs>116</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Comic Sans MS</vt:lpstr>
      <vt:lpstr>Consolas</vt:lpstr>
      <vt:lpstr>Marlett</vt:lpstr>
      <vt:lpstr>Times New Roman</vt:lpstr>
      <vt:lpstr>Wingdings</vt:lpstr>
      <vt:lpstr>Rice</vt:lpstr>
      <vt:lpstr>IT 170  Scripting Languages and Automation</vt:lpstr>
      <vt:lpstr>Outline</vt:lpstr>
      <vt:lpstr>Course Prerequisite</vt:lpstr>
      <vt:lpstr>Computer Programming</vt:lpstr>
      <vt:lpstr>Course Objectives</vt:lpstr>
      <vt:lpstr>Course Resources</vt:lpstr>
      <vt:lpstr>Course Grading Policy</vt:lpstr>
      <vt:lpstr>Student Tasks</vt:lpstr>
      <vt:lpstr>Tentative and Adjustable Schedule </vt:lpstr>
      <vt:lpstr>Instructor</vt:lpstr>
      <vt:lpstr>Basic Class Rules</vt:lpstr>
      <vt:lpstr>Ethical Conduct, Academic Integrity and Plagiarism</vt:lpstr>
      <vt:lpstr>Tips for getting a good 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Eugene Ng</dc:creator>
  <cp:lastModifiedBy>Tang, Yongning</cp:lastModifiedBy>
  <cp:revision>2146</cp:revision>
  <dcterms:created xsi:type="dcterms:W3CDTF">2012-01-24T17:18:48Z</dcterms:created>
  <dcterms:modified xsi:type="dcterms:W3CDTF">2022-01-10T13:57:20Z</dcterms:modified>
</cp:coreProperties>
</file>