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56" r:id="rId2"/>
    <p:sldId id="317" r:id="rId3"/>
    <p:sldId id="328" r:id="rId4"/>
    <p:sldId id="329" r:id="rId5"/>
    <p:sldId id="330" r:id="rId6"/>
    <p:sldId id="331" r:id="rId7"/>
    <p:sldId id="332" r:id="rId8"/>
    <p:sldId id="318" r:id="rId9"/>
    <p:sldId id="319" r:id="rId10"/>
    <p:sldId id="320" r:id="rId11"/>
    <p:sldId id="327" r:id="rId12"/>
    <p:sldId id="321" r:id="rId13"/>
    <p:sldId id="322" r:id="rId14"/>
    <p:sldId id="325" r:id="rId15"/>
    <p:sldId id="326" r:id="rId16"/>
    <p:sldId id="323" r:id="rId17"/>
    <p:sldId id="324" r:id="rId18"/>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FFFF66"/>
    <a:srgbClr val="FFCC00"/>
    <a:srgbClr val="009900"/>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82246" autoAdjust="0"/>
  </p:normalViewPr>
  <p:slideViewPr>
    <p:cSldViewPr>
      <p:cViewPr varScale="1">
        <p:scale>
          <a:sx n="61" d="100"/>
          <a:sy n="61" d="100"/>
        </p:scale>
        <p:origin x="1698"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0CC588A-5152-4CF1-96CD-7C42710FB8C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anose="02020603050405020304" pitchFamily="18" charset="0"/>
              </a:defRPr>
            </a:lvl1pPr>
          </a:lstStyle>
          <a:p>
            <a:pPr>
              <a:defRPr/>
            </a:pPr>
            <a:endParaRPr lang="en-US" altLang="en-US"/>
          </a:p>
        </p:txBody>
      </p:sp>
      <p:sp>
        <p:nvSpPr>
          <p:cNvPr id="2051" name="Rectangle 3">
            <a:extLst>
              <a:ext uri="{FF2B5EF4-FFF2-40B4-BE49-F238E27FC236}">
                <a16:creationId xmlns:a16="http://schemas.microsoft.com/office/drawing/2014/main" id="{A1101F42-CB6A-4B92-A6F8-C22BD895593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anose="02020603050405020304" pitchFamily="18" charset="0"/>
              </a:defRPr>
            </a:lvl1pPr>
          </a:lstStyle>
          <a:p>
            <a:pPr>
              <a:defRPr/>
            </a:pPr>
            <a:endParaRPr lang="en-US" altLang="en-US"/>
          </a:p>
        </p:txBody>
      </p:sp>
      <p:sp>
        <p:nvSpPr>
          <p:cNvPr id="2052" name="Rectangle 4">
            <a:extLst>
              <a:ext uri="{FF2B5EF4-FFF2-40B4-BE49-F238E27FC236}">
                <a16:creationId xmlns:a16="http://schemas.microsoft.com/office/drawing/2014/main" id="{B21B9623-3B21-4D31-BBDC-E76DD54297CA}"/>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586594E4-CBA7-4D75-AF46-656D1E479F1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E11B2640-4C3B-4DA0-882B-20FD218B0F8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anose="02020603050405020304" pitchFamily="18" charset="0"/>
              </a:defRPr>
            </a:lvl1pPr>
          </a:lstStyle>
          <a:p>
            <a:pPr>
              <a:defRPr/>
            </a:pPr>
            <a:endParaRPr lang="en-US" altLang="en-US"/>
          </a:p>
        </p:txBody>
      </p:sp>
      <p:sp>
        <p:nvSpPr>
          <p:cNvPr id="2055" name="Rectangle 7">
            <a:extLst>
              <a:ext uri="{FF2B5EF4-FFF2-40B4-BE49-F238E27FC236}">
                <a16:creationId xmlns:a16="http://schemas.microsoft.com/office/drawing/2014/main" id="{85BFCA3C-9F8B-4C0B-A611-FFC586CBC9B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anose="02020603050405020304" pitchFamily="18" charset="0"/>
              </a:defRPr>
            </a:lvl1pPr>
          </a:lstStyle>
          <a:p>
            <a:fld id="{8E2F286E-7CBF-4D69-9D58-E201E78AEC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8CD76C6-7A85-478C-8AF4-44DD33608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fld id="{36BFB486-BD0D-4B3C-B33D-1DEF0E059025}" type="slidenum">
              <a:rPr lang="en-US" altLang="en-US" sz="1000">
                <a:latin typeface="Times New Roman" panose="02020603050405020304" pitchFamily="18" charset="0"/>
              </a:rPr>
              <a:pPr/>
              <a:t>2</a:t>
            </a:fld>
            <a:endParaRPr lang="en-US" altLang="en-US" sz="1000">
              <a:latin typeface="Times New Roman" panose="02020603050405020304" pitchFamily="18" charset="0"/>
            </a:endParaRPr>
          </a:p>
        </p:txBody>
      </p:sp>
      <p:sp>
        <p:nvSpPr>
          <p:cNvPr id="5123" name="Rectangle 2">
            <a:extLst>
              <a:ext uri="{FF2B5EF4-FFF2-40B4-BE49-F238E27FC236}">
                <a16:creationId xmlns:a16="http://schemas.microsoft.com/office/drawing/2014/main" id="{A479419B-8C79-44CF-A712-BB55D34BBA5E}"/>
              </a:ext>
            </a:extLst>
          </p:cNvPr>
          <p:cNvSpPr>
            <a:spLocks noGrp="1" noRot="1" noChangeAspect="1" noChangeArrowheads="1" noTextEdit="1"/>
          </p:cNvSpPr>
          <p:nvPr>
            <p:ph type="sldImg"/>
          </p:nvPr>
        </p:nvSpPr>
        <p:spPr>
          <a:xfrm>
            <a:off x="1150938" y="692150"/>
            <a:ext cx="4556125" cy="3416300"/>
          </a:xfrm>
          <a:ln/>
        </p:spPr>
      </p:sp>
      <p:sp>
        <p:nvSpPr>
          <p:cNvPr id="5124" name="Rectangle 3">
            <a:extLst>
              <a:ext uri="{FF2B5EF4-FFF2-40B4-BE49-F238E27FC236}">
                <a16:creationId xmlns:a16="http://schemas.microsoft.com/office/drawing/2014/main" id="{16AA080B-237D-4E9E-80F4-5ABDD1E40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BE8740ED-F2E6-41BF-B4DD-9EF2057E8FB5}"/>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CBA32381-30F8-4034-BDBF-6077BB1C5951}"/>
              </a:ext>
            </a:extLst>
          </p:cNvPr>
          <p:cNvSpPr>
            <a:spLocks noGrp="1" noChangeArrowheads="1"/>
          </p:cNvSpPr>
          <p:nvPr>
            <p:ph type="sldNum" sz="quarter" idx="11"/>
          </p:nvPr>
        </p:nvSpPr>
        <p:spPr>
          <a:ln/>
        </p:spPr>
        <p:txBody>
          <a:bodyPr/>
          <a:lstStyle>
            <a:lvl1pPr>
              <a:defRPr/>
            </a:lvl1pPr>
          </a:lstStyle>
          <a:p>
            <a:fld id="{4976942B-A62B-48D8-8232-24DCB54F02B6}" type="slidenum">
              <a:rPr lang="en-US" altLang="en-US" smtClean="0"/>
              <a:pPr/>
              <a:t>‹#›</a:t>
            </a:fld>
            <a:endParaRPr lang="en-US" altLang="en-US"/>
          </a:p>
        </p:txBody>
      </p:sp>
    </p:spTree>
    <p:extLst>
      <p:ext uri="{BB962C8B-B14F-4D97-AF65-F5344CB8AC3E}">
        <p14:creationId xmlns:p14="http://schemas.microsoft.com/office/powerpoint/2010/main" val="10792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BFCE30E-0C26-49DF-8997-760EAA8C973D}"/>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9B690CEB-8B21-4DBA-B376-C7D428ABC8D6}"/>
              </a:ext>
            </a:extLst>
          </p:cNvPr>
          <p:cNvSpPr>
            <a:spLocks noGrp="1" noChangeArrowheads="1"/>
          </p:cNvSpPr>
          <p:nvPr>
            <p:ph type="sldNum" sz="quarter" idx="11"/>
          </p:nvPr>
        </p:nvSpPr>
        <p:spPr>
          <a:ln/>
        </p:spPr>
        <p:txBody>
          <a:bodyPr/>
          <a:lstStyle>
            <a:lvl1pPr>
              <a:defRPr/>
            </a:lvl1pPr>
          </a:lstStyle>
          <a:p>
            <a:fld id="{A75DACA3-60DD-40E4-BDE0-DC5E083823BC}" type="slidenum">
              <a:rPr lang="en-US" altLang="en-US" smtClean="0"/>
              <a:pPr/>
              <a:t>‹#›</a:t>
            </a:fld>
            <a:endParaRPr lang="en-US" altLang="en-US"/>
          </a:p>
        </p:txBody>
      </p:sp>
    </p:spTree>
    <p:extLst>
      <p:ext uri="{BB962C8B-B14F-4D97-AF65-F5344CB8AC3E}">
        <p14:creationId xmlns:p14="http://schemas.microsoft.com/office/powerpoint/2010/main" val="334317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1929808-F071-4B79-BD4B-779647F5F37D}"/>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F121C8E7-50ED-4E6A-8058-B87F0CBD4EE9}"/>
              </a:ext>
            </a:extLst>
          </p:cNvPr>
          <p:cNvSpPr>
            <a:spLocks noGrp="1" noChangeArrowheads="1"/>
          </p:cNvSpPr>
          <p:nvPr>
            <p:ph type="sldNum" sz="quarter" idx="11"/>
          </p:nvPr>
        </p:nvSpPr>
        <p:spPr>
          <a:ln/>
        </p:spPr>
        <p:txBody>
          <a:bodyPr/>
          <a:lstStyle>
            <a:lvl1pPr>
              <a:defRPr/>
            </a:lvl1pPr>
          </a:lstStyle>
          <a:p>
            <a:fld id="{871BF6FF-C52F-4B23-9E80-628B8B4D7344}" type="slidenum">
              <a:rPr lang="en-US" altLang="en-US" smtClean="0"/>
              <a:pPr/>
              <a:t>‹#›</a:t>
            </a:fld>
            <a:endParaRPr lang="en-US" altLang="en-US"/>
          </a:p>
        </p:txBody>
      </p:sp>
    </p:spTree>
    <p:extLst>
      <p:ext uri="{BB962C8B-B14F-4D97-AF65-F5344CB8AC3E}">
        <p14:creationId xmlns:p14="http://schemas.microsoft.com/office/powerpoint/2010/main" val="16749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F8A883D-B1E6-4A7E-ADF0-9DAAA47C48BB}"/>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6" name="Rectangle 6">
            <a:extLst>
              <a:ext uri="{FF2B5EF4-FFF2-40B4-BE49-F238E27FC236}">
                <a16:creationId xmlns:a16="http://schemas.microsoft.com/office/drawing/2014/main" id="{CA694B20-61F0-4705-B21C-6311ED424D92}"/>
              </a:ext>
            </a:extLst>
          </p:cNvPr>
          <p:cNvSpPr>
            <a:spLocks noGrp="1" noChangeArrowheads="1"/>
          </p:cNvSpPr>
          <p:nvPr>
            <p:ph type="sldNum" sz="quarter" idx="11"/>
          </p:nvPr>
        </p:nvSpPr>
        <p:spPr>
          <a:ln/>
        </p:spPr>
        <p:txBody>
          <a:bodyPr/>
          <a:lstStyle>
            <a:lvl1pPr>
              <a:defRPr/>
            </a:lvl1pPr>
          </a:lstStyle>
          <a:p>
            <a:fld id="{FB0B7CFB-2131-4349-9652-9B8CCFAA3CAE}" type="slidenum">
              <a:rPr lang="en-US" altLang="en-US" smtClean="0"/>
              <a:pPr/>
              <a:t>‹#›</a:t>
            </a:fld>
            <a:endParaRPr lang="en-US" altLang="en-US"/>
          </a:p>
        </p:txBody>
      </p:sp>
    </p:spTree>
    <p:extLst>
      <p:ext uri="{BB962C8B-B14F-4D97-AF65-F5344CB8AC3E}">
        <p14:creationId xmlns:p14="http://schemas.microsoft.com/office/powerpoint/2010/main" val="306982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B42C224-63E7-4324-ACF4-79BECE4FE115}"/>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8" name="Rectangle 6">
            <a:extLst>
              <a:ext uri="{FF2B5EF4-FFF2-40B4-BE49-F238E27FC236}">
                <a16:creationId xmlns:a16="http://schemas.microsoft.com/office/drawing/2014/main" id="{2AF7CBDE-B825-4923-AE5F-823500F30896}"/>
              </a:ext>
            </a:extLst>
          </p:cNvPr>
          <p:cNvSpPr>
            <a:spLocks noGrp="1" noChangeArrowheads="1"/>
          </p:cNvSpPr>
          <p:nvPr>
            <p:ph type="sldNum" sz="quarter" idx="11"/>
          </p:nvPr>
        </p:nvSpPr>
        <p:spPr>
          <a:ln/>
        </p:spPr>
        <p:txBody>
          <a:bodyPr/>
          <a:lstStyle>
            <a:lvl1pPr>
              <a:defRPr/>
            </a:lvl1pPr>
          </a:lstStyle>
          <a:p>
            <a:fld id="{2A1F40CA-41AD-4982-8578-28EA97FA1D2A}" type="slidenum">
              <a:rPr lang="en-US" altLang="en-US" smtClean="0"/>
              <a:pPr/>
              <a:t>‹#›</a:t>
            </a:fld>
            <a:endParaRPr lang="en-US" altLang="en-US"/>
          </a:p>
        </p:txBody>
      </p:sp>
    </p:spTree>
    <p:extLst>
      <p:ext uri="{BB962C8B-B14F-4D97-AF65-F5344CB8AC3E}">
        <p14:creationId xmlns:p14="http://schemas.microsoft.com/office/powerpoint/2010/main" val="215964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EC1EDDA-710E-4D53-A836-9954C019CAA8}"/>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4" name="Rectangle 6">
            <a:extLst>
              <a:ext uri="{FF2B5EF4-FFF2-40B4-BE49-F238E27FC236}">
                <a16:creationId xmlns:a16="http://schemas.microsoft.com/office/drawing/2014/main" id="{BF6DFCE0-BC20-466D-9FE2-655EBB74E292}"/>
              </a:ext>
            </a:extLst>
          </p:cNvPr>
          <p:cNvSpPr>
            <a:spLocks noGrp="1" noChangeArrowheads="1"/>
          </p:cNvSpPr>
          <p:nvPr>
            <p:ph type="sldNum" sz="quarter" idx="11"/>
          </p:nvPr>
        </p:nvSpPr>
        <p:spPr>
          <a:ln/>
        </p:spPr>
        <p:txBody>
          <a:bodyPr/>
          <a:lstStyle>
            <a:lvl1pPr>
              <a:defRPr/>
            </a:lvl1pPr>
          </a:lstStyle>
          <a:p>
            <a:fld id="{0F309BBE-262C-4DD3-A6D1-2BA58013DE81}" type="slidenum">
              <a:rPr lang="en-US" altLang="en-US" smtClean="0"/>
              <a:pPr/>
              <a:t>‹#›</a:t>
            </a:fld>
            <a:endParaRPr lang="en-US" altLang="en-US"/>
          </a:p>
        </p:txBody>
      </p:sp>
    </p:spTree>
    <p:extLst>
      <p:ext uri="{BB962C8B-B14F-4D97-AF65-F5344CB8AC3E}">
        <p14:creationId xmlns:p14="http://schemas.microsoft.com/office/powerpoint/2010/main" val="144281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09CBEC-34F8-497E-87D0-24F0E8F80E3A}"/>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943FBF33-A978-4851-B760-A1BC48AF9C01}"/>
              </a:ext>
            </a:extLst>
          </p:cNvPr>
          <p:cNvSpPr>
            <a:spLocks noGrp="1" noChangeArrowheads="1"/>
          </p:cNvSpPr>
          <p:nvPr>
            <p:ph type="sldNum" sz="quarter" idx="11"/>
          </p:nvPr>
        </p:nvSpPr>
        <p:spPr>
          <a:ln/>
        </p:spPr>
        <p:txBody>
          <a:bodyPr/>
          <a:lstStyle>
            <a:lvl1pPr>
              <a:defRPr/>
            </a:lvl1pPr>
          </a:lstStyle>
          <a:p>
            <a:fld id="{3317DC87-9ECD-45B3-8FA4-829E3408C10E}" type="slidenum">
              <a:rPr lang="en-US" altLang="en-US" smtClean="0"/>
              <a:pPr/>
              <a:t>‹#›</a:t>
            </a:fld>
            <a:endParaRPr lang="en-US" altLang="en-US"/>
          </a:p>
        </p:txBody>
      </p:sp>
    </p:spTree>
    <p:extLst>
      <p:ext uri="{BB962C8B-B14F-4D97-AF65-F5344CB8AC3E}">
        <p14:creationId xmlns:p14="http://schemas.microsoft.com/office/powerpoint/2010/main" val="10787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E5657E-87C5-40D9-AAB8-28A6B6D3DAF1}"/>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4C5A7E73-80A8-4CA6-B62A-E893D26A45B5}"/>
              </a:ext>
            </a:extLst>
          </p:cNvPr>
          <p:cNvSpPr>
            <a:spLocks noGrp="1" noChangeArrowheads="1"/>
          </p:cNvSpPr>
          <p:nvPr>
            <p:ph type="sldNum" sz="quarter" idx="11"/>
          </p:nvPr>
        </p:nvSpPr>
        <p:spPr>
          <a:ln/>
        </p:spPr>
        <p:txBody>
          <a:bodyPr/>
          <a:lstStyle>
            <a:lvl1pPr>
              <a:defRPr/>
            </a:lvl1pPr>
          </a:lstStyle>
          <a:p>
            <a:fld id="{74A9D679-3BD9-4FF6-9E29-0EC35DA2D4B9}" type="slidenum">
              <a:rPr lang="en-US" altLang="en-US" smtClean="0"/>
              <a:pPr/>
              <a:t>‹#›</a:t>
            </a:fld>
            <a:endParaRPr lang="en-US" altLang="en-US"/>
          </a:p>
        </p:txBody>
      </p:sp>
    </p:spTree>
    <p:extLst>
      <p:ext uri="{BB962C8B-B14F-4D97-AF65-F5344CB8AC3E}">
        <p14:creationId xmlns:p14="http://schemas.microsoft.com/office/powerpoint/2010/main" val="21026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C738E7F-668B-453B-B79E-EA97C0913FB2}"/>
              </a:ext>
            </a:extLst>
          </p:cNvPr>
          <p:cNvSpPr>
            <a:spLocks noGrp="1" noChangeArrowheads="1"/>
          </p:cNvSpPr>
          <p:nvPr>
            <p:ph type="title"/>
          </p:nvPr>
        </p:nvSpPr>
        <p:spPr bwMode="auto">
          <a:xfrm>
            <a:off x="685800" y="3048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DEC3AD5F-5E5A-401F-BF2E-42E788F59206}"/>
              </a:ext>
            </a:extLst>
          </p:cNvPr>
          <p:cNvSpPr>
            <a:spLocks noGrp="1" noChangeArrowheads="1"/>
          </p:cNvSpPr>
          <p:nvPr>
            <p:ph type="body" idx="1"/>
          </p:nvPr>
        </p:nvSpPr>
        <p:spPr bwMode="auto">
          <a:xfrm>
            <a:off x="685800" y="14478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a:extLst>
              <a:ext uri="{FF2B5EF4-FFF2-40B4-BE49-F238E27FC236}">
                <a16:creationId xmlns:a16="http://schemas.microsoft.com/office/drawing/2014/main" id="{1758E02E-E163-4245-A7B6-08772CF0E8E3}"/>
              </a:ext>
            </a:extLst>
          </p:cNvPr>
          <p:cNvSpPr>
            <a:spLocks noGrp="1" noChangeArrowheads="1"/>
          </p:cNvSpPr>
          <p:nvPr>
            <p:ph type="dt" sz="half" idx="2"/>
          </p:nvPr>
        </p:nvSpPr>
        <p:spPr bwMode="auto">
          <a:xfrm>
            <a:off x="685800" y="6399213"/>
            <a:ext cx="7315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a:latin typeface="Arial" pitchFamily="-65" charset="0"/>
                <a:ea typeface="+mn-ea"/>
              </a:defRPr>
            </a:lvl1pPr>
          </a:lstStyle>
          <a:p>
            <a:pPr>
              <a:defRPr/>
            </a:pPr>
            <a:r>
              <a:rPr lang="en-US"/>
              <a:t> Illinois State University                      	                                                           Y. Tang</a:t>
            </a:r>
          </a:p>
        </p:txBody>
      </p:sp>
      <p:sp>
        <p:nvSpPr>
          <p:cNvPr id="1030" name="Rectangle 6">
            <a:extLst>
              <a:ext uri="{FF2B5EF4-FFF2-40B4-BE49-F238E27FC236}">
                <a16:creationId xmlns:a16="http://schemas.microsoft.com/office/drawing/2014/main" id="{DE9C8885-0CDA-422A-B2A5-CE5F2F4EE35E}"/>
              </a:ext>
            </a:extLst>
          </p:cNvPr>
          <p:cNvSpPr>
            <a:spLocks noGrp="1" noChangeArrowheads="1"/>
          </p:cNvSpPr>
          <p:nvPr>
            <p:ph type="sldNum" sz="quarter" idx="4"/>
          </p:nvPr>
        </p:nvSpPr>
        <p:spPr bwMode="auto">
          <a:xfrm>
            <a:off x="70104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a:lvl1pPr>
          </a:lstStyle>
          <a:p>
            <a:fld id="{37AA71A2-E33B-480D-B97F-D007A286FBF4}" type="slidenum">
              <a:rPr lang="en-US" altLang="en-US" smtClean="0"/>
              <a:pPr/>
              <a:t>‹#›</a:t>
            </a:fld>
            <a:endParaRPr lang="en-US" altLang="en-US"/>
          </a:p>
        </p:txBody>
      </p:sp>
      <p:sp>
        <p:nvSpPr>
          <p:cNvPr id="1032" name="Line 9">
            <a:extLst>
              <a:ext uri="{FF2B5EF4-FFF2-40B4-BE49-F238E27FC236}">
                <a16:creationId xmlns:a16="http://schemas.microsoft.com/office/drawing/2014/main" id="{ADD30981-CB24-4A85-AEF2-8E68DD60AF8C}"/>
              </a:ext>
            </a:extLst>
          </p:cNvPr>
          <p:cNvSpPr>
            <a:spLocks noChangeShapeType="1"/>
          </p:cNvSpPr>
          <p:nvPr/>
        </p:nvSpPr>
        <p:spPr bwMode="auto">
          <a:xfrm>
            <a:off x="304800" y="6400800"/>
            <a:ext cx="8534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6" name="Arc 13">
            <a:extLst>
              <a:ext uri="{FF2B5EF4-FFF2-40B4-BE49-F238E27FC236}">
                <a16:creationId xmlns:a16="http://schemas.microsoft.com/office/drawing/2014/main" id="{DBE5445A-C3A3-4F2C-BD13-41B73EDE6DB1}"/>
              </a:ext>
            </a:extLst>
          </p:cNvPr>
          <p:cNvSpPr>
            <a:spLocks/>
          </p:cNvSpPr>
          <p:nvPr/>
        </p:nvSpPr>
        <p:spPr bwMode="auto">
          <a:xfrm>
            <a:off x="153988" y="6248400"/>
            <a:ext cx="152400" cy="152400"/>
          </a:xfrm>
          <a:custGeom>
            <a:avLst/>
            <a:gdLst>
              <a:gd name="T0" fmla="*/ 7586606 w 21600"/>
              <a:gd name="T1" fmla="*/ 7586606 h 21600"/>
              <a:gd name="T2" fmla="*/ 0 w 21600"/>
              <a:gd name="T3" fmla="*/ 0 h 21600"/>
              <a:gd name="T4" fmla="*/ 758660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7" name="Arc 14">
            <a:extLst>
              <a:ext uri="{FF2B5EF4-FFF2-40B4-BE49-F238E27FC236}">
                <a16:creationId xmlns:a16="http://schemas.microsoft.com/office/drawing/2014/main" id="{CEB8F179-4B54-4B96-8554-780A52514086}"/>
              </a:ext>
            </a:extLst>
          </p:cNvPr>
          <p:cNvSpPr>
            <a:spLocks/>
          </p:cNvSpPr>
          <p:nvPr/>
        </p:nvSpPr>
        <p:spPr bwMode="auto">
          <a:xfrm>
            <a:off x="8839200" y="6248400"/>
            <a:ext cx="152400" cy="152400"/>
          </a:xfrm>
          <a:custGeom>
            <a:avLst/>
            <a:gdLst>
              <a:gd name="T0" fmla="*/ 7586606 w 21600"/>
              <a:gd name="T1" fmla="*/ 0 h 21600"/>
              <a:gd name="T2" fmla="*/ 0 w 21600"/>
              <a:gd name="T3" fmla="*/ 758660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0" name="AutoShape 16" descr="Image result for illinois state university redbird">
            <a:extLst>
              <a:ext uri="{FF2B5EF4-FFF2-40B4-BE49-F238E27FC236}">
                <a16:creationId xmlns:a16="http://schemas.microsoft.com/office/drawing/2014/main" id="{3DE7C8B9-3DA3-4679-B629-2761DD74B3A8}"/>
              </a:ext>
            </a:extLst>
          </p:cNvPr>
          <p:cNvSpPr>
            <a:spLocks noChangeAspect="1" noChangeArrowheads="1"/>
          </p:cNvSpPr>
          <p:nvPr/>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2" name="AutoShape 18" descr="Image result for illinois state university redbird">
            <a:extLst>
              <a:ext uri="{FF2B5EF4-FFF2-40B4-BE49-F238E27FC236}">
                <a16:creationId xmlns:a16="http://schemas.microsoft.com/office/drawing/2014/main" id="{EB3D8872-35FF-4D13-B581-3637FE2D4CCC}"/>
              </a:ext>
            </a:extLst>
          </p:cNvPr>
          <p:cNvSpPr>
            <a:spLocks noChangeAspect="1" noChangeArrowheads="1"/>
          </p:cNvSpPr>
          <p:nvPr/>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4" name="AutoShape 20" descr="Image result for illinois state university redbird">
            <a:extLst>
              <a:ext uri="{FF2B5EF4-FFF2-40B4-BE49-F238E27FC236}">
                <a16:creationId xmlns:a16="http://schemas.microsoft.com/office/drawing/2014/main" id="{51978AE4-58D5-4296-9800-8134D63A19E9}"/>
              </a:ext>
            </a:extLst>
          </p:cNvPr>
          <p:cNvSpPr>
            <a:spLocks noChangeAspect="1" noChangeArrowheads="1"/>
          </p:cNvSpPr>
          <p:nvPr/>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pic>
        <p:nvPicPr>
          <p:cNvPr id="1041" name="Picture 6" descr="http://upload.wikimedia.org/wikipedia/en/f/f9/Illinois_State_University_Seal.png">
            <a:extLst>
              <a:ext uri="{FF2B5EF4-FFF2-40B4-BE49-F238E27FC236}">
                <a16:creationId xmlns:a16="http://schemas.microsoft.com/office/drawing/2014/main" id="{2D51C2BF-CCD7-44FE-B8A5-CE85EAA606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6451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6" descr="Image result for illinois state university redbird">
            <a:extLst>
              <a:ext uri="{FF2B5EF4-FFF2-40B4-BE49-F238E27FC236}">
                <a16:creationId xmlns:a16="http://schemas.microsoft.com/office/drawing/2014/main" id="{29E8C94D-692B-4945-BEDC-60505910F54E}"/>
              </a:ext>
            </a:extLst>
          </p:cNvPr>
          <p:cNvSpPr>
            <a:spLocks noChangeAspect="1" noChangeArrowheads="1"/>
          </p:cNvSpPr>
          <p:nvPr userDrawn="1"/>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4" name="AutoShape 18" descr="Image result for illinois state university redbird">
            <a:extLst>
              <a:ext uri="{FF2B5EF4-FFF2-40B4-BE49-F238E27FC236}">
                <a16:creationId xmlns:a16="http://schemas.microsoft.com/office/drawing/2014/main" id="{ED9E3A5F-7208-45CA-A0D4-606C1FADF8EA}"/>
              </a:ext>
            </a:extLst>
          </p:cNvPr>
          <p:cNvSpPr>
            <a:spLocks noChangeAspect="1" noChangeArrowheads="1"/>
          </p:cNvSpPr>
          <p:nvPr userDrawn="1"/>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5" name="AutoShape 20" descr="Image result for illinois state university redbird">
            <a:extLst>
              <a:ext uri="{FF2B5EF4-FFF2-40B4-BE49-F238E27FC236}">
                <a16:creationId xmlns:a16="http://schemas.microsoft.com/office/drawing/2014/main" id="{17CEDDAA-9E5C-4E2D-84E8-84809150C8C4}"/>
              </a:ext>
            </a:extLst>
          </p:cNvPr>
          <p:cNvSpPr>
            <a:spLocks noChangeAspect="1" noChangeArrowheads="1"/>
          </p:cNvSpPr>
          <p:nvPr userDrawn="1"/>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pic>
        <p:nvPicPr>
          <p:cNvPr id="16" name="Picture 6" descr="http://upload.wikimedia.org/wikipedia/en/f/f9/Illinois_State_University_Seal.png">
            <a:extLst>
              <a:ext uri="{FF2B5EF4-FFF2-40B4-BE49-F238E27FC236}">
                <a16:creationId xmlns:a16="http://schemas.microsoft.com/office/drawing/2014/main" id="{3BD88B88-D739-44C5-BCF6-C7CA65F27EBB}"/>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28600" y="6451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204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lgn="ctr" rtl="0" eaLnBrk="1" fontAlgn="base" hangingPunct="1">
        <a:spcBef>
          <a:spcPct val="0"/>
        </a:spcBef>
        <a:spcAft>
          <a:spcPct val="0"/>
        </a:spcAft>
        <a:defRPr sz="3200" b="0" u="none">
          <a:solidFill>
            <a:schemeClr val="tx2"/>
          </a:solidFill>
          <a:latin typeface="Comic Sans MS" panose="030F0702030302020204" pitchFamily="66" charset="0"/>
          <a:ea typeface="MS PGothic" panose="020B0600070205080204" pitchFamily="34" charset="-128"/>
          <a:cs typeface="Comic Sans MS" panose="030F0702030302020204" pitchFamily="66" charset="0"/>
        </a:defRPr>
      </a:lvl1pPr>
      <a:lvl2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2pPr>
      <a:lvl3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3pPr>
      <a:lvl4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4pPr>
      <a:lvl5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3200" u="sng">
          <a:solidFill>
            <a:schemeClr val="tx2"/>
          </a:solidFill>
          <a:latin typeface="Arial" pitchFamily="-1" charset="0"/>
        </a:defRPr>
      </a:lvl6pPr>
      <a:lvl7pPr marL="914400" algn="ctr" rtl="0" eaLnBrk="1" fontAlgn="base" hangingPunct="1">
        <a:spcBef>
          <a:spcPct val="0"/>
        </a:spcBef>
        <a:spcAft>
          <a:spcPct val="0"/>
        </a:spcAft>
        <a:defRPr sz="3200" u="sng">
          <a:solidFill>
            <a:schemeClr val="tx2"/>
          </a:solidFill>
          <a:latin typeface="Arial" pitchFamily="-1" charset="0"/>
        </a:defRPr>
      </a:lvl7pPr>
      <a:lvl8pPr marL="1371600" algn="ctr" rtl="0" eaLnBrk="1" fontAlgn="base" hangingPunct="1">
        <a:spcBef>
          <a:spcPct val="0"/>
        </a:spcBef>
        <a:spcAft>
          <a:spcPct val="0"/>
        </a:spcAft>
        <a:defRPr sz="3200" u="sng">
          <a:solidFill>
            <a:schemeClr val="tx2"/>
          </a:solidFill>
          <a:latin typeface="Arial" pitchFamily="-1" charset="0"/>
        </a:defRPr>
      </a:lvl8pPr>
      <a:lvl9pPr marL="1828800" algn="ctr" rtl="0" eaLnBrk="1" fontAlgn="base" hangingPunct="1">
        <a:spcBef>
          <a:spcPct val="0"/>
        </a:spcBef>
        <a:spcAft>
          <a:spcPct val="0"/>
        </a:spcAft>
        <a:defRPr sz="3200" u="sng">
          <a:solidFill>
            <a:schemeClr val="tx2"/>
          </a:solidFill>
          <a:latin typeface="Arial" pitchFamily="-1" charset="0"/>
        </a:defRPr>
      </a:lvl9pPr>
    </p:titleStyle>
    <p:bodyStyle>
      <a:lvl1pPr marL="342900" indent="-342900" algn="l" rtl="0" eaLnBrk="1" fontAlgn="base" hangingPunct="1">
        <a:spcBef>
          <a:spcPct val="20000"/>
        </a:spcBef>
        <a:spcAft>
          <a:spcPct val="0"/>
        </a:spcAft>
        <a:buFont typeface="Wingdings" panose="05000000000000000000" pitchFamily="2" charset="2"/>
        <a:buChar char="q"/>
        <a:defRPr sz="2400">
          <a:solidFill>
            <a:schemeClr val="tx1"/>
          </a:solidFill>
          <a:latin typeface="Consolas" panose="020B0609020204030204" pitchFamily="49" charset="0"/>
          <a:ea typeface="MS PGothic" panose="020B0600070205080204" pitchFamily="34" charset="-128"/>
          <a:cs typeface="Consolas" panose="020B0609020204030204" pitchFamily="49" charset="0"/>
        </a:defRPr>
      </a:lvl1pPr>
      <a:lvl2pPr marL="742950" indent="-285750" algn="l" rtl="0" eaLnBrk="1" fontAlgn="base" hangingPunct="1">
        <a:spcBef>
          <a:spcPct val="20000"/>
        </a:spcBef>
        <a:spcAft>
          <a:spcPct val="0"/>
        </a:spcAft>
        <a:buFont typeface="Wingdings" panose="05000000000000000000" pitchFamily="2" charset="2"/>
        <a:buChar char="§"/>
        <a:defRPr sz="2000">
          <a:solidFill>
            <a:schemeClr val="tx1"/>
          </a:solidFill>
          <a:latin typeface="Consolas" panose="020B0609020204030204" pitchFamily="49" charset="0"/>
          <a:ea typeface="MS PGothic" panose="020B0600070205080204" pitchFamily="34" charset="-128"/>
        </a:defRPr>
      </a:lvl2pPr>
      <a:lvl3pPr marL="1143000" indent="-228600" algn="l" rtl="0" eaLnBrk="1" fontAlgn="base" hangingPunct="1">
        <a:spcBef>
          <a:spcPct val="20000"/>
        </a:spcBef>
        <a:spcAft>
          <a:spcPct val="0"/>
        </a:spcAft>
        <a:buChar char="•"/>
        <a:defRPr>
          <a:solidFill>
            <a:schemeClr val="tx1"/>
          </a:solidFill>
          <a:latin typeface="Consolas" panose="020B0609020204030204" pitchFamily="49" charset="0"/>
          <a:ea typeface="MS PGothic" panose="020B0600070205080204" pitchFamily="34" charset="-128"/>
        </a:defRPr>
      </a:lvl3pPr>
      <a:lvl4pPr marL="1600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Consolas" panose="020B0609020204030204" pitchFamily="49" charset="0"/>
          <a:ea typeface="MS PGothic" panose="020B0600070205080204" pitchFamily="34" charset="-128"/>
        </a:defRPr>
      </a:lvl4pPr>
      <a:lvl5pPr marL="2057400" indent="-228600" algn="l" rtl="0" eaLnBrk="1" fontAlgn="base" hangingPunct="1">
        <a:spcBef>
          <a:spcPct val="20000"/>
        </a:spcBef>
        <a:spcAft>
          <a:spcPct val="0"/>
        </a:spcAft>
        <a:buChar char="•"/>
        <a:defRPr sz="1400">
          <a:solidFill>
            <a:schemeClr val="tx1"/>
          </a:solidFill>
          <a:latin typeface="Consolas" panose="020B0609020204030204" pitchFamily="49" charset="0"/>
          <a:ea typeface="MS PGothic" panose="020B0600070205080204" pitchFamily="34" charset="-128"/>
        </a:defRPr>
      </a:lvl5pPr>
      <a:lvl6pPr marL="25146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6pPr>
      <a:lvl7pPr marL="29718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7pPr>
      <a:lvl8pPr marL="34290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8pPr>
      <a:lvl9pPr marL="38862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F9DAE06C-0A19-4ACC-AF50-E7A3912C484E}"/>
              </a:ext>
            </a:extLst>
          </p:cNvPr>
          <p:cNvSpPr>
            <a:spLocks noGrp="1" noChangeArrowheads="1"/>
          </p:cNvSpPr>
          <p:nvPr>
            <p:ph type="ctrTitle"/>
          </p:nvPr>
        </p:nvSpPr>
        <p:spPr>
          <a:xfrm>
            <a:off x="0" y="2286000"/>
            <a:ext cx="9144000" cy="1143000"/>
          </a:xfrm>
          <a:noFill/>
        </p:spPr>
        <p:txBody>
          <a:bodyPr/>
          <a:lstStyle/>
          <a:p>
            <a:r>
              <a:rPr lang="en-US" altLang="en-US" dirty="0"/>
              <a:t>IT 170 </a:t>
            </a:r>
            <a:br>
              <a:rPr lang="en-US" altLang="en-US" dirty="0"/>
            </a:br>
            <a:r>
              <a:rPr lang="en-US" dirty="0"/>
              <a:t>Scripting Languages and Automation</a:t>
            </a:r>
            <a:endParaRPr lang="en-US" altLang="en-US" dirty="0"/>
          </a:p>
        </p:txBody>
      </p:sp>
      <p:sp>
        <p:nvSpPr>
          <p:cNvPr id="3076" name="Rectangle 3">
            <a:extLst>
              <a:ext uri="{FF2B5EF4-FFF2-40B4-BE49-F238E27FC236}">
                <a16:creationId xmlns:a16="http://schemas.microsoft.com/office/drawing/2014/main" id="{53C17EF5-654A-4BFF-96BA-50C4C97731A3}"/>
              </a:ext>
            </a:extLst>
          </p:cNvPr>
          <p:cNvSpPr>
            <a:spLocks noGrp="1" noChangeArrowheads="1"/>
          </p:cNvSpPr>
          <p:nvPr>
            <p:ph type="subTitle" idx="1"/>
          </p:nvPr>
        </p:nvSpPr>
        <p:spPr>
          <a:noFill/>
        </p:spPr>
        <p:txBody>
          <a:bodyPr/>
          <a:lstStyle/>
          <a:p>
            <a:pPr marL="342900" indent="-342900"/>
            <a:r>
              <a:rPr lang="en-US" altLang="en-US" sz="2000" dirty="0"/>
              <a:t>Expressions, Data Types &amp; Flow Control</a:t>
            </a:r>
          </a:p>
          <a:p>
            <a:pPr marL="342900" indent="-342900"/>
            <a:endParaRPr lang="en-US" altLang="en-US" sz="2000" dirty="0"/>
          </a:p>
        </p:txBody>
      </p:sp>
      <p:sp>
        <p:nvSpPr>
          <p:cNvPr id="3077" name="Rectangle 4">
            <a:extLst>
              <a:ext uri="{FF2B5EF4-FFF2-40B4-BE49-F238E27FC236}">
                <a16:creationId xmlns:a16="http://schemas.microsoft.com/office/drawing/2014/main" id="{422DE3BA-83F8-41D5-AB07-4650AB77EA32}"/>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3074" name="Slide Number Placeholder 5">
            <a:extLst>
              <a:ext uri="{FF2B5EF4-FFF2-40B4-BE49-F238E27FC236}">
                <a16:creationId xmlns:a16="http://schemas.microsoft.com/office/drawing/2014/main" id="{7C2524F9-F7C1-4566-A3C4-69CE04331FB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00D42642-A4AC-4ECE-B378-7DABB5114D2C}" type="slidenum">
              <a:rPr lang="en-US" altLang="en-US" sz="140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DF4D-6C6C-4E9C-A63C-FF5168989F19}"/>
              </a:ext>
            </a:extLst>
          </p:cNvPr>
          <p:cNvSpPr>
            <a:spLocks noGrp="1"/>
          </p:cNvSpPr>
          <p:nvPr>
            <p:ph type="title"/>
          </p:nvPr>
        </p:nvSpPr>
        <p:spPr/>
        <p:txBody>
          <a:bodyPr/>
          <a:lstStyle/>
          <a:p>
            <a:r>
              <a:rPr lang="en-US" dirty="0"/>
              <a:t>Control Flow</a:t>
            </a:r>
          </a:p>
        </p:txBody>
      </p:sp>
      <p:sp>
        <p:nvSpPr>
          <p:cNvPr id="3" name="Content Placeholder 2">
            <a:extLst>
              <a:ext uri="{FF2B5EF4-FFF2-40B4-BE49-F238E27FC236}">
                <a16:creationId xmlns:a16="http://schemas.microsoft.com/office/drawing/2014/main" id="{895853C8-E54C-4169-86E2-4EA304604114}"/>
              </a:ext>
            </a:extLst>
          </p:cNvPr>
          <p:cNvSpPr>
            <a:spLocks noGrp="1"/>
          </p:cNvSpPr>
          <p:nvPr>
            <p:ph idx="1"/>
          </p:nvPr>
        </p:nvSpPr>
        <p:spPr>
          <a:xfrm>
            <a:off x="685800" y="1447800"/>
            <a:ext cx="8229600" cy="4800600"/>
          </a:xfrm>
        </p:spPr>
        <p:txBody>
          <a:bodyPr/>
          <a:lstStyle/>
          <a:p>
            <a:r>
              <a:rPr lang="en-US" dirty="0"/>
              <a:t> if, </a:t>
            </a:r>
            <a:r>
              <a:rPr lang="en-US" dirty="0" err="1"/>
              <a:t>elif</a:t>
            </a:r>
            <a:r>
              <a:rPr lang="en-US" dirty="0"/>
              <a:t>, else</a:t>
            </a:r>
          </a:p>
          <a:p>
            <a:pPr lvl="1"/>
            <a:r>
              <a:rPr lang="en-US" dirty="0"/>
              <a:t>“if” checks a </a:t>
            </a:r>
            <a:r>
              <a:rPr lang="en-US" b="1" dirty="0">
                <a:solidFill>
                  <a:srgbClr val="FF0000"/>
                </a:solidFill>
              </a:rPr>
              <a:t>condition</a:t>
            </a:r>
            <a:r>
              <a:rPr lang="en-US" dirty="0"/>
              <a:t> that returns a Boolean value (True or False)</a:t>
            </a:r>
          </a:p>
          <a:p>
            <a:r>
              <a:rPr lang="en-US" dirty="0"/>
              <a:t> Flexible use </a:t>
            </a:r>
          </a:p>
          <a:p>
            <a:pPr lvl="1"/>
            <a:r>
              <a:rPr lang="en-US" dirty="0"/>
              <a:t> if …</a:t>
            </a:r>
          </a:p>
          <a:p>
            <a:pPr lvl="1"/>
            <a:r>
              <a:rPr lang="en-US" dirty="0"/>
              <a:t> if … else …</a:t>
            </a:r>
          </a:p>
          <a:p>
            <a:pPr lvl="1"/>
            <a:r>
              <a:rPr lang="en-US" dirty="0"/>
              <a:t> or: </a:t>
            </a:r>
            <a:br>
              <a:rPr lang="en-US" dirty="0"/>
            </a:br>
            <a:r>
              <a:rPr lang="en-US" dirty="0"/>
              <a:t>     </a:t>
            </a:r>
          </a:p>
          <a:p>
            <a:endParaRPr lang="en-US" dirty="0"/>
          </a:p>
        </p:txBody>
      </p:sp>
      <p:sp>
        <p:nvSpPr>
          <p:cNvPr id="4" name="Date Placeholder 3">
            <a:extLst>
              <a:ext uri="{FF2B5EF4-FFF2-40B4-BE49-F238E27FC236}">
                <a16:creationId xmlns:a16="http://schemas.microsoft.com/office/drawing/2014/main" id="{DCD6B966-55DD-4FD6-905A-917C73CAE933}"/>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2B4BCAD4-861E-4A11-A137-A1363E9C645C}"/>
              </a:ext>
            </a:extLst>
          </p:cNvPr>
          <p:cNvSpPr>
            <a:spLocks noGrp="1"/>
          </p:cNvSpPr>
          <p:nvPr>
            <p:ph type="sldNum" sz="quarter" idx="11"/>
          </p:nvPr>
        </p:nvSpPr>
        <p:spPr/>
        <p:txBody>
          <a:bodyPr/>
          <a:lstStyle/>
          <a:p>
            <a:fld id="{A75DACA3-60DD-40E4-BDE0-DC5E083823BC}" type="slidenum">
              <a:rPr lang="en-US" altLang="en-US" smtClean="0"/>
              <a:pPr/>
              <a:t>10</a:t>
            </a:fld>
            <a:endParaRPr lang="en-US" altLang="en-US"/>
          </a:p>
        </p:txBody>
      </p:sp>
      <p:pic>
        <p:nvPicPr>
          <p:cNvPr id="7" name="Picture 6">
            <a:extLst>
              <a:ext uri="{FF2B5EF4-FFF2-40B4-BE49-F238E27FC236}">
                <a16:creationId xmlns:a16="http://schemas.microsoft.com/office/drawing/2014/main" id="{9CD02F52-16A2-43F1-BF3F-57F3916E9648}"/>
              </a:ext>
            </a:extLst>
          </p:cNvPr>
          <p:cNvPicPr>
            <a:picLocks noChangeAspect="1"/>
          </p:cNvPicPr>
          <p:nvPr/>
        </p:nvPicPr>
        <p:blipFill>
          <a:blip r:embed="rId2"/>
          <a:stretch>
            <a:fillRect/>
          </a:stretch>
        </p:blipFill>
        <p:spPr>
          <a:xfrm>
            <a:off x="2362200" y="3810000"/>
            <a:ext cx="5942126" cy="2371271"/>
          </a:xfrm>
          <a:prstGeom prst="rect">
            <a:avLst/>
          </a:prstGeom>
        </p:spPr>
      </p:pic>
    </p:spTree>
    <p:extLst>
      <p:ext uri="{BB962C8B-B14F-4D97-AF65-F5344CB8AC3E}">
        <p14:creationId xmlns:p14="http://schemas.microsoft.com/office/powerpoint/2010/main" val="187738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B3BD-043C-4C0A-A49E-B43A5BB02F91}"/>
              </a:ext>
            </a:extLst>
          </p:cNvPr>
          <p:cNvSpPr>
            <a:spLocks noGrp="1"/>
          </p:cNvSpPr>
          <p:nvPr>
            <p:ph type="title"/>
          </p:nvPr>
        </p:nvSpPr>
        <p:spPr/>
        <p:txBody>
          <a:bodyPr/>
          <a:lstStyle/>
          <a:p>
            <a:r>
              <a:rPr lang="en-US" dirty="0"/>
              <a:t>Ternary expressions </a:t>
            </a:r>
          </a:p>
        </p:txBody>
      </p:sp>
      <p:sp>
        <p:nvSpPr>
          <p:cNvPr id="3" name="Content Placeholder 2">
            <a:extLst>
              <a:ext uri="{FF2B5EF4-FFF2-40B4-BE49-F238E27FC236}">
                <a16:creationId xmlns:a16="http://schemas.microsoft.com/office/drawing/2014/main" id="{A9A204B1-80D0-4E46-83FD-E9EF2A06F56F}"/>
              </a:ext>
            </a:extLst>
          </p:cNvPr>
          <p:cNvSpPr>
            <a:spLocks noGrp="1"/>
          </p:cNvSpPr>
          <p:nvPr>
            <p:ph idx="1"/>
          </p:nvPr>
        </p:nvSpPr>
        <p:spPr/>
        <p:txBody>
          <a:bodyPr/>
          <a:lstStyle/>
          <a:p>
            <a:pPr algn="l"/>
            <a:r>
              <a:rPr lang="en-US" dirty="0"/>
              <a:t>A ternary expression in Python allows you to combine an if-else block that produces a value into a single line or expression. The syntax for this in Python is:</a:t>
            </a:r>
          </a:p>
          <a:p>
            <a:pPr lvl="1"/>
            <a:r>
              <a:rPr lang="en-US" dirty="0">
                <a:solidFill>
                  <a:schemeClr val="accent2"/>
                </a:solidFill>
              </a:rPr>
              <a:t>value = true-expr if condition else false-expr</a:t>
            </a:r>
          </a:p>
          <a:p>
            <a:pPr marL="457200" lvl="1" indent="0">
              <a:buNone/>
            </a:pPr>
            <a:r>
              <a:rPr lang="en-US" b="0" i="0" u="none" strike="noStrike" baseline="0" dirty="0">
                <a:solidFill>
                  <a:srgbClr val="CD3300"/>
                </a:solidFill>
                <a:latin typeface="UbuntuMono-Regular"/>
              </a:rPr>
              <a:t>E.g., </a:t>
            </a:r>
            <a:br>
              <a:rPr lang="en-US" b="0" i="0" u="none" strike="noStrike" baseline="0" dirty="0">
                <a:solidFill>
                  <a:srgbClr val="CD3300"/>
                </a:solidFill>
                <a:latin typeface="UbuntuMono-Regular"/>
              </a:rPr>
            </a:br>
            <a:r>
              <a:rPr lang="en-US" b="0" i="0" u="none" strike="noStrike" baseline="0" dirty="0">
                <a:solidFill>
                  <a:srgbClr val="CD3300"/>
                </a:solidFill>
                <a:latin typeface="UbuntuMono-Regular"/>
              </a:rPr>
              <a:t>Code: 	</a:t>
            </a:r>
            <a:r>
              <a:rPr lang="en-US" b="0" i="0" u="none" strike="noStrike" baseline="0" dirty="0">
                <a:solidFill>
                  <a:schemeClr val="accent2"/>
                </a:solidFill>
                <a:latin typeface="UbuntuMono-Regular"/>
              </a:rPr>
              <a:t>x = 5</a:t>
            </a:r>
            <a:br>
              <a:rPr lang="en-US" b="0" i="0" u="none" strike="noStrike" baseline="0" dirty="0">
                <a:solidFill>
                  <a:schemeClr val="accent2"/>
                </a:solidFill>
                <a:latin typeface="UbuntuMono-Regular"/>
              </a:rPr>
            </a:br>
            <a:r>
              <a:rPr lang="en-US" b="0" i="0" u="none" strike="noStrike" baseline="0" dirty="0">
                <a:solidFill>
                  <a:schemeClr val="accent2"/>
                </a:solidFill>
                <a:latin typeface="UbuntuMono-Regular"/>
              </a:rPr>
              <a:t>	  	'Non-negative' </a:t>
            </a:r>
            <a:r>
              <a:rPr lang="en-US" b="1" i="0" u="none" strike="noStrike" baseline="0" dirty="0">
                <a:solidFill>
                  <a:schemeClr val="accent2"/>
                </a:solidFill>
                <a:latin typeface="UbuntuMono-Bold"/>
              </a:rPr>
              <a:t>if </a:t>
            </a:r>
            <a:r>
              <a:rPr lang="en-US" b="0" i="0" u="none" strike="noStrike" baseline="0" dirty="0">
                <a:solidFill>
                  <a:schemeClr val="accent2"/>
                </a:solidFill>
                <a:latin typeface="UbuntuMono-Regular"/>
              </a:rPr>
              <a:t>x &gt;= 0 </a:t>
            </a:r>
            <a:r>
              <a:rPr lang="en-US" b="1" i="0" u="none" strike="noStrike" baseline="0" dirty="0">
                <a:solidFill>
                  <a:schemeClr val="accent2"/>
                </a:solidFill>
                <a:latin typeface="UbuntuMono-Bold"/>
              </a:rPr>
              <a:t>else </a:t>
            </a:r>
            <a:r>
              <a:rPr lang="en-US" b="0" i="0" u="none" strike="noStrike" baseline="0" dirty="0">
                <a:solidFill>
                  <a:schemeClr val="accent2"/>
                </a:solidFill>
                <a:latin typeface="UbuntuMono-Regular"/>
              </a:rPr>
              <a:t>'Negative’</a:t>
            </a:r>
          </a:p>
          <a:p>
            <a:pPr marL="457200" lvl="1" indent="0">
              <a:buNone/>
            </a:pPr>
            <a:r>
              <a:rPr lang="en-US" dirty="0">
                <a:solidFill>
                  <a:srgbClr val="CD3300"/>
                </a:solidFill>
                <a:latin typeface="UbuntuMono-Regular"/>
              </a:rPr>
              <a:t>Output:	</a:t>
            </a:r>
            <a:r>
              <a:rPr lang="en-US" b="0" i="0" u="none" strike="noStrike" baseline="0" dirty="0">
                <a:solidFill>
                  <a:srgbClr val="CD3300"/>
                </a:solidFill>
                <a:latin typeface="UbuntuMono-Regular"/>
              </a:rPr>
              <a:t> </a:t>
            </a:r>
            <a:r>
              <a:rPr lang="en-US" b="0" i="0" u="none" strike="noStrike" baseline="0" dirty="0">
                <a:solidFill>
                  <a:srgbClr val="FF0000"/>
                </a:solidFill>
                <a:latin typeface="UbuntuMono-Regular"/>
              </a:rPr>
              <a:t>'Non-negative'</a:t>
            </a:r>
            <a:endParaRPr lang="en-US" dirty="0">
              <a:solidFill>
                <a:srgbClr val="FF0000"/>
              </a:solidFill>
            </a:endParaRPr>
          </a:p>
        </p:txBody>
      </p:sp>
      <p:sp>
        <p:nvSpPr>
          <p:cNvPr id="4" name="Date Placeholder 3">
            <a:extLst>
              <a:ext uri="{FF2B5EF4-FFF2-40B4-BE49-F238E27FC236}">
                <a16:creationId xmlns:a16="http://schemas.microsoft.com/office/drawing/2014/main" id="{EFB95351-CD15-442C-8F12-249E4D22A7FF}"/>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E558B7F2-E6D2-4181-A02A-278A24F89DC9}"/>
              </a:ext>
            </a:extLst>
          </p:cNvPr>
          <p:cNvSpPr>
            <a:spLocks noGrp="1"/>
          </p:cNvSpPr>
          <p:nvPr>
            <p:ph type="sldNum" sz="quarter" idx="11"/>
          </p:nvPr>
        </p:nvSpPr>
        <p:spPr/>
        <p:txBody>
          <a:bodyPr/>
          <a:lstStyle/>
          <a:p>
            <a:fld id="{A75DACA3-60DD-40E4-BDE0-DC5E083823BC}" type="slidenum">
              <a:rPr lang="en-US" altLang="en-US" smtClean="0"/>
              <a:pPr/>
              <a:t>11</a:t>
            </a:fld>
            <a:endParaRPr lang="en-US" altLang="en-US"/>
          </a:p>
        </p:txBody>
      </p:sp>
    </p:spTree>
    <p:extLst>
      <p:ext uri="{BB962C8B-B14F-4D97-AF65-F5344CB8AC3E}">
        <p14:creationId xmlns:p14="http://schemas.microsoft.com/office/powerpoint/2010/main" val="558851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45BF-8055-4791-9051-D80473AD9ADE}"/>
              </a:ext>
            </a:extLst>
          </p:cNvPr>
          <p:cNvSpPr>
            <a:spLocks noGrp="1"/>
          </p:cNvSpPr>
          <p:nvPr>
            <p:ph type="title"/>
          </p:nvPr>
        </p:nvSpPr>
        <p:spPr/>
        <p:txBody>
          <a:bodyPr/>
          <a:lstStyle/>
          <a:p>
            <a:r>
              <a:rPr lang="en-US" dirty="0"/>
              <a:t>Control Flow</a:t>
            </a:r>
          </a:p>
        </p:txBody>
      </p:sp>
      <p:sp>
        <p:nvSpPr>
          <p:cNvPr id="3" name="Content Placeholder 2">
            <a:extLst>
              <a:ext uri="{FF2B5EF4-FFF2-40B4-BE49-F238E27FC236}">
                <a16:creationId xmlns:a16="http://schemas.microsoft.com/office/drawing/2014/main" id="{A6B5DF4E-8B9E-4301-B48F-70538CDB908C}"/>
              </a:ext>
            </a:extLst>
          </p:cNvPr>
          <p:cNvSpPr>
            <a:spLocks noGrp="1"/>
          </p:cNvSpPr>
          <p:nvPr>
            <p:ph idx="1"/>
          </p:nvPr>
        </p:nvSpPr>
        <p:spPr/>
        <p:txBody>
          <a:bodyPr/>
          <a:lstStyle/>
          <a:p>
            <a:r>
              <a:rPr lang="en-US" dirty="0"/>
              <a:t> while loop</a:t>
            </a:r>
          </a:p>
          <a:p>
            <a:pPr lvl="1"/>
            <a:r>
              <a:rPr lang="en-US" dirty="0"/>
              <a:t>A while loop specifies a </a:t>
            </a:r>
            <a:r>
              <a:rPr lang="en-US" b="1" dirty="0">
                <a:solidFill>
                  <a:srgbClr val="FF0000"/>
                </a:solidFill>
              </a:rPr>
              <a:t>condition</a:t>
            </a:r>
            <a:r>
              <a:rPr lang="en-US" dirty="0"/>
              <a:t> and a block of code that is to be executed until the condition evaluates to False or the loop is explicitly ended with </a:t>
            </a:r>
            <a:r>
              <a:rPr lang="en-US" i="1" dirty="0">
                <a:solidFill>
                  <a:schemeClr val="accent2"/>
                </a:solidFill>
              </a:rPr>
              <a:t>break</a:t>
            </a:r>
            <a:r>
              <a:rPr lang="en-US" dirty="0"/>
              <a:t>:</a:t>
            </a:r>
          </a:p>
          <a:p>
            <a:pPr lvl="1"/>
            <a:r>
              <a:rPr lang="en-US" dirty="0"/>
              <a:t>You can use </a:t>
            </a:r>
            <a:r>
              <a:rPr lang="en-US" i="1" dirty="0">
                <a:solidFill>
                  <a:schemeClr val="accent2"/>
                </a:solidFill>
              </a:rPr>
              <a:t>continue</a:t>
            </a:r>
            <a:r>
              <a:rPr lang="en-US" dirty="0"/>
              <a:t> in the code block. When the program execution reaches a </a:t>
            </a:r>
            <a:r>
              <a:rPr lang="en-US" dirty="0">
                <a:solidFill>
                  <a:schemeClr val="accent2"/>
                </a:solidFill>
              </a:rPr>
              <a:t>continue</a:t>
            </a:r>
            <a:r>
              <a:rPr lang="en-US" dirty="0"/>
              <a:t> statement, the program execution immediately jumps back to the start of the loop and reevaluates the loop’s condition</a:t>
            </a:r>
          </a:p>
        </p:txBody>
      </p:sp>
      <p:sp>
        <p:nvSpPr>
          <p:cNvPr id="4" name="Date Placeholder 3">
            <a:extLst>
              <a:ext uri="{FF2B5EF4-FFF2-40B4-BE49-F238E27FC236}">
                <a16:creationId xmlns:a16="http://schemas.microsoft.com/office/drawing/2014/main" id="{B765F445-F793-42C6-AAD3-AE1D4A4EC40F}"/>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746C6395-5414-4877-8BAE-29523A26BF34}"/>
              </a:ext>
            </a:extLst>
          </p:cNvPr>
          <p:cNvSpPr>
            <a:spLocks noGrp="1"/>
          </p:cNvSpPr>
          <p:nvPr>
            <p:ph type="sldNum" sz="quarter" idx="11"/>
          </p:nvPr>
        </p:nvSpPr>
        <p:spPr/>
        <p:txBody>
          <a:bodyPr/>
          <a:lstStyle/>
          <a:p>
            <a:fld id="{A75DACA3-60DD-40E4-BDE0-DC5E083823BC}" type="slidenum">
              <a:rPr lang="en-US" altLang="en-US" smtClean="0"/>
              <a:pPr/>
              <a:t>12</a:t>
            </a:fld>
            <a:endParaRPr lang="en-US" altLang="en-US"/>
          </a:p>
        </p:txBody>
      </p:sp>
      <p:pic>
        <p:nvPicPr>
          <p:cNvPr id="7" name="Picture 6">
            <a:extLst>
              <a:ext uri="{FF2B5EF4-FFF2-40B4-BE49-F238E27FC236}">
                <a16:creationId xmlns:a16="http://schemas.microsoft.com/office/drawing/2014/main" id="{8D1460E9-72B5-4489-96C1-32C64079AA7D}"/>
              </a:ext>
            </a:extLst>
          </p:cNvPr>
          <p:cNvPicPr>
            <a:picLocks noChangeAspect="1"/>
          </p:cNvPicPr>
          <p:nvPr/>
        </p:nvPicPr>
        <p:blipFill>
          <a:blip r:embed="rId2"/>
          <a:stretch>
            <a:fillRect/>
          </a:stretch>
        </p:blipFill>
        <p:spPr>
          <a:xfrm>
            <a:off x="3429000" y="4624240"/>
            <a:ext cx="3581400" cy="2058089"/>
          </a:xfrm>
          <a:prstGeom prst="rect">
            <a:avLst/>
          </a:prstGeom>
        </p:spPr>
      </p:pic>
    </p:spTree>
    <p:extLst>
      <p:ext uri="{BB962C8B-B14F-4D97-AF65-F5344CB8AC3E}">
        <p14:creationId xmlns:p14="http://schemas.microsoft.com/office/powerpoint/2010/main" val="255662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1491-58C7-4CB0-A57B-3AB6E4904543}"/>
              </a:ext>
            </a:extLst>
          </p:cNvPr>
          <p:cNvSpPr>
            <a:spLocks noGrp="1"/>
          </p:cNvSpPr>
          <p:nvPr>
            <p:ph type="title"/>
          </p:nvPr>
        </p:nvSpPr>
        <p:spPr/>
        <p:txBody>
          <a:bodyPr/>
          <a:lstStyle/>
          <a:p>
            <a:r>
              <a:rPr lang="en-US" dirty="0"/>
              <a:t>Control Flow</a:t>
            </a:r>
          </a:p>
        </p:txBody>
      </p:sp>
      <p:sp>
        <p:nvSpPr>
          <p:cNvPr id="3" name="Content Placeholder 2">
            <a:extLst>
              <a:ext uri="{FF2B5EF4-FFF2-40B4-BE49-F238E27FC236}">
                <a16:creationId xmlns:a16="http://schemas.microsoft.com/office/drawing/2014/main" id="{FCC6582F-0C25-4805-A547-5121B43F89EB}"/>
              </a:ext>
            </a:extLst>
          </p:cNvPr>
          <p:cNvSpPr>
            <a:spLocks noGrp="1"/>
          </p:cNvSpPr>
          <p:nvPr>
            <p:ph idx="1"/>
          </p:nvPr>
        </p:nvSpPr>
        <p:spPr/>
        <p:txBody>
          <a:bodyPr/>
          <a:lstStyle/>
          <a:p>
            <a:r>
              <a:rPr lang="en-US" dirty="0"/>
              <a:t> for loop</a:t>
            </a:r>
          </a:p>
          <a:p>
            <a:pPr lvl="1"/>
            <a:r>
              <a:rPr lang="en-US" dirty="0"/>
              <a:t> for loops are for iterating over a collection (like a list or tuple)</a:t>
            </a:r>
          </a:p>
          <a:p>
            <a:pPr marL="457200" lvl="1" indent="0">
              <a:buNone/>
            </a:pPr>
            <a:r>
              <a:rPr lang="en-US" dirty="0"/>
              <a:t>E.g.,  for item in [1, 3, 5]:</a:t>
            </a:r>
          </a:p>
          <a:p>
            <a:pPr marL="457200" lvl="1" indent="0">
              <a:buNone/>
            </a:pPr>
            <a:r>
              <a:rPr lang="en-US" dirty="0"/>
              <a:t>	        print(item)</a:t>
            </a:r>
          </a:p>
        </p:txBody>
      </p:sp>
      <p:sp>
        <p:nvSpPr>
          <p:cNvPr id="4" name="Date Placeholder 3">
            <a:extLst>
              <a:ext uri="{FF2B5EF4-FFF2-40B4-BE49-F238E27FC236}">
                <a16:creationId xmlns:a16="http://schemas.microsoft.com/office/drawing/2014/main" id="{9D82044F-A1FE-4D34-8D83-EECA7CB29885}"/>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CE0B5AD2-3EE6-4B1F-9068-6176746B46A1}"/>
              </a:ext>
            </a:extLst>
          </p:cNvPr>
          <p:cNvSpPr>
            <a:spLocks noGrp="1"/>
          </p:cNvSpPr>
          <p:nvPr>
            <p:ph type="sldNum" sz="quarter" idx="11"/>
          </p:nvPr>
        </p:nvSpPr>
        <p:spPr/>
        <p:txBody>
          <a:bodyPr/>
          <a:lstStyle/>
          <a:p>
            <a:fld id="{A75DACA3-60DD-40E4-BDE0-DC5E083823BC}" type="slidenum">
              <a:rPr lang="en-US" altLang="en-US" smtClean="0"/>
              <a:pPr/>
              <a:t>13</a:t>
            </a:fld>
            <a:endParaRPr lang="en-US" altLang="en-US"/>
          </a:p>
        </p:txBody>
      </p:sp>
    </p:spTree>
    <p:extLst>
      <p:ext uri="{BB962C8B-B14F-4D97-AF65-F5344CB8AC3E}">
        <p14:creationId xmlns:p14="http://schemas.microsoft.com/office/powerpoint/2010/main" val="373700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9675-9EBD-493B-AD95-F72229AC9840}"/>
              </a:ext>
            </a:extLst>
          </p:cNvPr>
          <p:cNvSpPr>
            <a:spLocks noGrp="1"/>
          </p:cNvSpPr>
          <p:nvPr>
            <p:ph type="title"/>
          </p:nvPr>
        </p:nvSpPr>
        <p:spPr/>
        <p:txBody>
          <a:bodyPr/>
          <a:lstStyle/>
          <a:p>
            <a:r>
              <a:rPr lang="en-US" dirty="0"/>
              <a:t>Conditions for Flow Control</a:t>
            </a:r>
          </a:p>
        </p:txBody>
      </p:sp>
      <p:sp>
        <p:nvSpPr>
          <p:cNvPr id="3" name="Content Placeholder 2">
            <a:extLst>
              <a:ext uri="{FF2B5EF4-FFF2-40B4-BE49-F238E27FC236}">
                <a16:creationId xmlns:a16="http://schemas.microsoft.com/office/drawing/2014/main" id="{1792EE98-344D-4531-8B4E-8068C6F4590A}"/>
              </a:ext>
            </a:extLst>
          </p:cNvPr>
          <p:cNvSpPr>
            <a:spLocks noGrp="1"/>
          </p:cNvSpPr>
          <p:nvPr>
            <p:ph idx="1"/>
          </p:nvPr>
        </p:nvSpPr>
        <p:spPr>
          <a:xfrm>
            <a:off x="685800" y="1447800"/>
            <a:ext cx="7772400" cy="990600"/>
          </a:xfrm>
        </p:spPr>
        <p:txBody>
          <a:bodyPr/>
          <a:lstStyle/>
          <a:p>
            <a:r>
              <a:rPr lang="en-US" dirty="0"/>
              <a:t>A condition can be formed via Comparison Operators and Boolean Operators</a:t>
            </a:r>
          </a:p>
        </p:txBody>
      </p:sp>
      <p:sp>
        <p:nvSpPr>
          <p:cNvPr id="4" name="Date Placeholder 3">
            <a:extLst>
              <a:ext uri="{FF2B5EF4-FFF2-40B4-BE49-F238E27FC236}">
                <a16:creationId xmlns:a16="http://schemas.microsoft.com/office/drawing/2014/main" id="{EEF0C06D-26D0-4FD4-815F-0A84C53E4889}"/>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14E8AB20-BEE9-49A6-AEDF-53D052302711}"/>
              </a:ext>
            </a:extLst>
          </p:cNvPr>
          <p:cNvSpPr>
            <a:spLocks noGrp="1"/>
          </p:cNvSpPr>
          <p:nvPr>
            <p:ph type="sldNum" sz="quarter" idx="11"/>
          </p:nvPr>
        </p:nvSpPr>
        <p:spPr/>
        <p:txBody>
          <a:bodyPr/>
          <a:lstStyle/>
          <a:p>
            <a:fld id="{A75DACA3-60DD-40E4-BDE0-DC5E083823BC}" type="slidenum">
              <a:rPr lang="en-US" altLang="en-US" smtClean="0"/>
              <a:pPr/>
              <a:t>14</a:t>
            </a:fld>
            <a:endParaRPr lang="en-US" altLang="en-US"/>
          </a:p>
        </p:txBody>
      </p:sp>
      <p:pic>
        <p:nvPicPr>
          <p:cNvPr id="7" name="Picture 6">
            <a:extLst>
              <a:ext uri="{FF2B5EF4-FFF2-40B4-BE49-F238E27FC236}">
                <a16:creationId xmlns:a16="http://schemas.microsoft.com/office/drawing/2014/main" id="{4424433A-9BAF-4430-9AF1-41E9774E7A4B}"/>
              </a:ext>
            </a:extLst>
          </p:cNvPr>
          <p:cNvPicPr>
            <a:picLocks noChangeAspect="1"/>
          </p:cNvPicPr>
          <p:nvPr/>
        </p:nvPicPr>
        <p:blipFill>
          <a:blip r:embed="rId2"/>
          <a:stretch>
            <a:fillRect/>
          </a:stretch>
        </p:blipFill>
        <p:spPr>
          <a:xfrm>
            <a:off x="1076325" y="2933700"/>
            <a:ext cx="4690745" cy="3390900"/>
          </a:xfrm>
          <a:prstGeom prst="rect">
            <a:avLst/>
          </a:prstGeom>
        </p:spPr>
      </p:pic>
      <p:sp>
        <p:nvSpPr>
          <p:cNvPr id="10" name="TextBox 9">
            <a:extLst>
              <a:ext uri="{FF2B5EF4-FFF2-40B4-BE49-F238E27FC236}">
                <a16:creationId xmlns:a16="http://schemas.microsoft.com/office/drawing/2014/main" id="{90D91BF1-BE50-4DE6-A23F-919965EC59FB}"/>
              </a:ext>
            </a:extLst>
          </p:cNvPr>
          <p:cNvSpPr txBox="1"/>
          <p:nvPr/>
        </p:nvSpPr>
        <p:spPr>
          <a:xfrm>
            <a:off x="6110514" y="3579575"/>
            <a:ext cx="1371600" cy="369332"/>
          </a:xfrm>
          <a:prstGeom prst="rect">
            <a:avLst/>
          </a:prstGeom>
          <a:noFill/>
        </p:spPr>
        <p:txBody>
          <a:bodyPr wrap="square">
            <a:spAutoFit/>
          </a:bodyPr>
          <a:lstStyle/>
          <a:p>
            <a:r>
              <a:rPr lang="en-US" sz="1800" dirty="0"/>
              <a:t> x = 5</a:t>
            </a:r>
          </a:p>
        </p:txBody>
      </p:sp>
      <p:sp>
        <p:nvSpPr>
          <p:cNvPr id="11" name="TextBox 10">
            <a:extLst>
              <a:ext uri="{FF2B5EF4-FFF2-40B4-BE49-F238E27FC236}">
                <a16:creationId xmlns:a16="http://schemas.microsoft.com/office/drawing/2014/main" id="{55F661DE-6B13-42AD-834F-8463B36D981B}"/>
              </a:ext>
            </a:extLst>
          </p:cNvPr>
          <p:cNvSpPr txBox="1"/>
          <p:nvPr/>
        </p:nvSpPr>
        <p:spPr>
          <a:xfrm>
            <a:off x="6172200" y="4995228"/>
            <a:ext cx="1371600" cy="369332"/>
          </a:xfrm>
          <a:prstGeom prst="rect">
            <a:avLst/>
          </a:prstGeom>
          <a:noFill/>
        </p:spPr>
        <p:txBody>
          <a:bodyPr wrap="square">
            <a:spAutoFit/>
          </a:bodyPr>
          <a:lstStyle/>
          <a:p>
            <a:r>
              <a:rPr lang="en-US" sz="1800" dirty="0"/>
              <a:t> x &gt; 5</a:t>
            </a:r>
          </a:p>
        </p:txBody>
      </p:sp>
      <p:sp>
        <p:nvSpPr>
          <p:cNvPr id="13" name="TextBox 12">
            <a:extLst>
              <a:ext uri="{FF2B5EF4-FFF2-40B4-BE49-F238E27FC236}">
                <a16:creationId xmlns:a16="http://schemas.microsoft.com/office/drawing/2014/main" id="{A92268AC-7FEC-490F-A4E7-8B907FDC8A8E}"/>
              </a:ext>
            </a:extLst>
          </p:cNvPr>
          <p:cNvSpPr txBox="1"/>
          <p:nvPr/>
        </p:nvSpPr>
        <p:spPr>
          <a:xfrm>
            <a:off x="1076325" y="2506603"/>
            <a:ext cx="4572000" cy="400110"/>
          </a:xfrm>
          <a:prstGeom prst="rect">
            <a:avLst/>
          </a:prstGeom>
          <a:noFill/>
        </p:spPr>
        <p:txBody>
          <a:bodyPr wrap="square">
            <a:spAutoFit/>
          </a:bodyPr>
          <a:lstStyle/>
          <a:p>
            <a:r>
              <a:rPr lang="en-US" sz="2000" b="1" dirty="0"/>
              <a:t>Comparison Operators</a:t>
            </a:r>
          </a:p>
        </p:txBody>
      </p:sp>
    </p:spTree>
    <p:extLst>
      <p:ext uri="{BB962C8B-B14F-4D97-AF65-F5344CB8AC3E}">
        <p14:creationId xmlns:p14="http://schemas.microsoft.com/office/powerpoint/2010/main" val="357088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66E6-024A-4B94-AAFB-F9B25020FD87}"/>
              </a:ext>
            </a:extLst>
          </p:cNvPr>
          <p:cNvSpPr>
            <a:spLocks noGrp="1"/>
          </p:cNvSpPr>
          <p:nvPr>
            <p:ph type="title"/>
          </p:nvPr>
        </p:nvSpPr>
        <p:spPr/>
        <p:txBody>
          <a:bodyPr/>
          <a:lstStyle/>
          <a:p>
            <a:r>
              <a:rPr lang="en-US" dirty="0"/>
              <a:t>Conditions for Flow Control</a:t>
            </a:r>
          </a:p>
        </p:txBody>
      </p:sp>
      <p:sp>
        <p:nvSpPr>
          <p:cNvPr id="3" name="Content Placeholder 2">
            <a:extLst>
              <a:ext uri="{FF2B5EF4-FFF2-40B4-BE49-F238E27FC236}">
                <a16:creationId xmlns:a16="http://schemas.microsoft.com/office/drawing/2014/main" id="{FB06A4A0-82F1-46D3-AEEC-AA702C85ACD4}"/>
              </a:ext>
            </a:extLst>
          </p:cNvPr>
          <p:cNvSpPr>
            <a:spLocks noGrp="1"/>
          </p:cNvSpPr>
          <p:nvPr>
            <p:ph idx="1"/>
          </p:nvPr>
        </p:nvSpPr>
        <p:spPr>
          <a:xfrm>
            <a:off x="685800" y="1447800"/>
            <a:ext cx="7772400" cy="762000"/>
          </a:xfrm>
        </p:spPr>
        <p:txBody>
          <a:bodyPr/>
          <a:lstStyle/>
          <a:p>
            <a:r>
              <a:rPr lang="en-US" dirty="0"/>
              <a:t>Boolean Operators</a:t>
            </a:r>
          </a:p>
        </p:txBody>
      </p:sp>
      <p:sp>
        <p:nvSpPr>
          <p:cNvPr id="4" name="Date Placeholder 3">
            <a:extLst>
              <a:ext uri="{FF2B5EF4-FFF2-40B4-BE49-F238E27FC236}">
                <a16:creationId xmlns:a16="http://schemas.microsoft.com/office/drawing/2014/main" id="{52B42F8E-25CA-43E6-8364-2C6F619E0FFD}"/>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70C44381-DE27-40A4-80BC-1A7EA3DB128B}"/>
              </a:ext>
            </a:extLst>
          </p:cNvPr>
          <p:cNvSpPr>
            <a:spLocks noGrp="1"/>
          </p:cNvSpPr>
          <p:nvPr>
            <p:ph type="sldNum" sz="quarter" idx="11"/>
          </p:nvPr>
        </p:nvSpPr>
        <p:spPr/>
        <p:txBody>
          <a:bodyPr/>
          <a:lstStyle/>
          <a:p>
            <a:fld id="{A75DACA3-60DD-40E4-BDE0-DC5E083823BC}" type="slidenum">
              <a:rPr lang="en-US" altLang="en-US" smtClean="0"/>
              <a:pPr/>
              <a:t>15</a:t>
            </a:fld>
            <a:endParaRPr lang="en-US" altLang="en-US"/>
          </a:p>
        </p:txBody>
      </p:sp>
      <p:sp>
        <p:nvSpPr>
          <p:cNvPr id="6" name="TextBox 5">
            <a:extLst>
              <a:ext uri="{FF2B5EF4-FFF2-40B4-BE49-F238E27FC236}">
                <a16:creationId xmlns:a16="http://schemas.microsoft.com/office/drawing/2014/main" id="{32EC1CD5-F4A4-4100-A6F1-A9A1CDE9224C}"/>
              </a:ext>
            </a:extLst>
          </p:cNvPr>
          <p:cNvSpPr txBox="1"/>
          <p:nvPr/>
        </p:nvSpPr>
        <p:spPr>
          <a:xfrm>
            <a:off x="609600" y="2362200"/>
            <a:ext cx="2286000" cy="400110"/>
          </a:xfrm>
          <a:prstGeom prst="rect">
            <a:avLst/>
          </a:prstGeom>
          <a:noFill/>
        </p:spPr>
        <p:txBody>
          <a:bodyPr wrap="square">
            <a:spAutoFit/>
          </a:bodyPr>
          <a:lstStyle/>
          <a:p>
            <a:r>
              <a:rPr lang="en-US" sz="2000" b="1" dirty="0"/>
              <a:t> AND Operators</a:t>
            </a:r>
          </a:p>
        </p:txBody>
      </p:sp>
      <p:pic>
        <p:nvPicPr>
          <p:cNvPr id="8" name="Picture 7">
            <a:extLst>
              <a:ext uri="{FF2B5EF4-FFF2-40B4-BE49-F238E27FC236}">
                <a16:creationId xmlns:a16="http://schemas.microsoft.com/office/drawing/2014/main" id="{C09B3B06-83A4-4DAE-9E1A-2A205BF1F01F}"/>
              </a:ext>
            </a:extLst>
          </p:cNvPr>
          <p:cNvPicPr>
            <a:picLocks noChangeAspect="1"/>
          </p:cNvPicPr>
          <p:nvPr/>
        </p:nvPicPr>
        <p:blipFill>
          <a:blip r:embed="rId2"/>
          <a:stretch>
            <a:fillRect/>
          </a:stretch>
        </p:blipFill>
        <p:spPr>
          <a:xfrm>
            <a:off x="457200" y="2970976"/>
            <a:ext cx="2876550" cy="2114550"/>
          </a:xfrm>
          <a:prstGeom prst="rect">
            <a:avLst/>
          </a:prstGeom>
        </p:spPr>
      </p:pic>
      <p:sp>
        <p:nvSpPr>
          <p:cNvPr id="9" name="TextBox 8">
            <a:extLst>
              <a:ext uri="{FF2B5EF4-FFF2-40B4-BE49-F238E27FC236}">
                <a16:creationId xmlns:a16="http://schemas.microsoft.com/office/drawing/2014/main" id="{94F3DC6B-F578-430B-81A6-3366E13AC5DB}"/>
              </a:ext>
            </a:extLst>
          </p:cNvPr>
          <p:cNvSpPr txBox="1"/>
          <p:nvPr/>
        </p:nvSpPr>
        <p:spPr>
          <a:xfrm>
            <a:off x="3429000" y="2390333"/>
            <a:ext cx="2286000" cy="400110"/>
          </a:xfrm>
          <a:prstGeom prst="rect">
            <a:avLst/>
          </a:prstGeom>
          <a:noFill/>
        </p:spPr>
        <p:txBody>
          <a:bodyPr wrap="square">
            <a:spAutoFit/>
          </a:bodyPr>
          <a:lstStyle/>
          <a:p>
            <a:r>
              <a:rPr lang="en-US" sz="2000" b="1" dirty="0"/>
              <a:t> OR Operators</a:t>
            </a:r>
          </a:p>
        </p:txBody>
      </p:sp>
      <p:sp>
        <p:nvSpPr>
          <p:cNvPr id="10" name="TextBox 9">
            <a:extLst>
              <a:ext uri="{FF2B5EF4-FFF2-40B4-BE49-F238E27FC236}">
                <a16:creationId xmlns:a16="http://schemas.microsoft.com/office/drawing/2014/main" id="{A417B424-A478-45B5-AF1C-4513027C723C}"/>
              </a:ext>
            </a:extLst>
          </p:cNvPr>
          <p:cNvSpPr txBox="1"/>
          <p:nvPr/>
        </p:nvSpPr>
        <p:spPr>
          <a:xfrm>
            <a:off x="6477000" y="2390333"/>
            <a:ext cx="2286000" cy="400110"/>
          </a:xfrm>
          <a:prstGeom prst="rect">
            <a:avLst/>
          </a:prstGeom>
          <a:noFill/>
        </p:spPr>
        <p:txBody>
          <a:bodyPr wrap="square">
            <a:spAutoFit/>
          </a:bodyPr>
          <a:lstStyle/>
          <a:p>
            <a:r>
              <a:rPr lang="en-US" sz="2000" b="1" dirty="0"/>
              <a:t> NOT Operators</a:t>
            </a:r>
          </a:p>
        </p:txBody>
      </p:sp>
      <p:pic>
        <p:nvPicPr>
          <p:cNvPr id="12" name="Picture 11">
            <a:extLst>
              <a:ext uri="{FF2B5EF4-FFF2-40B4-BE49-F238E27FC236}">
                <a16:creationId xmlns:a16="http://schemas.microsoft.com/office/drawing/2014/main" id="{DE963588-7F8E-4FE3-A18D-475662658010}"/>
              </a:ext>
            </a:extLst>
          </p:cNvPr>
          <p:cNvPicPr>
            <a:picLocks noChangeAspect="1"/>
          </p:cNvPicPr>
          <p:nvPr/>
        </p:nvPicPr>
        <p:blipFill>
          <a:blip r:embed="rId3"/>
          <a:stretch>
            <a:fillRect/>
          </a:stretch>
        </p:blipFill>
        <p:spPr>
          <a:xfrm>
            <a:off x="3429000" y="2961672"/>
            <a:ext cx="2886075" cy="2105025"/>
          </a:xfrm>
          <a:prstGeom prst="rect">
            <a:avLst/>
          </a:prstGeom>
        </p:spPr>
      </p:pic>
      <p:pic>
        <p:nvPicPr>
          <p:cNvPr id="14" name="Picture 13">
            <a:extLst>
              <a:ext uri="{FF2B5EF4-FFF2-40B4-BE49-F238E27FC236}">
                <a16:creationId xmlns:a16="http://schemas.microsoft.com/office/drawing/2014/main" id="{0539922A-9157-4522-9968-B9F897066B69}"/>
              </a:ext>
            </a:extLst>
          </p:cNvPr>
          <p:cNvPicPr>
            <a:picLocks noChangeAspect="1"/>
          </p:cNvPicPr>
          <p:nvPr/>
        </p:nvPicPr>
        <p:blipFill>
          <a:blip r:embed="rId4"/>
          <a:stretch>
            <a:fillRect/>
          </a:stretch>
        </p:blipFill>
        <p:spPr>
          <a:xfrm>
            <a:off x="6391275" y="2970976"/>
            <a:ext cx="2867025" cy="1314450"/>
          </a:xfrm>
          <a:prstGeom prst="rect">
            <a:avLst/>
          </a:prstGeom>
        </p:spPr>
      </p:pic>
      <p:sp>
        <p:nvSpPr>
          <p:cNvPr id="15" name="TextBox 14">
            <a:extLst>
              <a:ext uri="{FF2B5EF4-FFF2-40B4-BE49-F238E27FC236}">
                <a16:creationId xmlns:a16="http://schemas.microsoft.com/office/drawing/2014/main" id="{31E9F62D-73A2-466B-B8E4-DA97A48AEC39}"/>
              </a:ext>
            </a:extLst>
          </p:cNvPr>
          <p:cNvSpPr txBox="1"/>
          <p:nvPr/>
        </p:nvSpPr>
        <p:spPr>
          <a:xfrm>
            <a:off x="523874" y="5290563"/>
            <a:ext cx="2066925" cy="369332"/>
          </a:xfrm>
          <a:prstGeom prst="rect">
            <a:avLst/>
          </a:prstGeom>
          <a:noFill/>
        </p:spPr>
        <p:txBody>
          <a:bodyPr wrap="square">
            <a:spAutoFit/>
          </a:bodyPr>
          <a:lstStyle/>
          <a:p>
            <a:r>
              <a:rPr lang="en-US" sz="1800" dirty="0"/>
              <a:t> (x = 5) and (y &gt; 0)</a:t>
            </a:r>
          </a:p>
        </p:txBody>
      </p:sp>
      <p:sp>
        <p:nvSpPr>
          <p:cNvPr id="16" name="TextBox 15">
            <a:extLst>
              <a:ext uri="{FF2B5EF4-FFF2-40B4-BE49-F238E27FC236}">
                <a16:creationId xmlns:a16="http://schemas.microsoft.com/office/drawing/2014/main" id="{B676B609-485F-4C6D-8B1A-24A26CD9CB64}"/>
              </a:ext>
            </a:extLst>
          </p:cNvPr>
          <p:cNvSpPr txBox="1"/>
          <p:nvPr/>
        </p:nvSpPr>
        <p:spPr>
          <a:xfrm>
            <a:off x="3429000" y="5300147"/>
            <a:ext cx="2066925" cy="369332"/>
          </a:xfrm>
          <a:prstGeom prst="rect">
            <a:avLst/>
          </a:prstGeom>
          <a:noFill/>
        </p:spPr>
        <p:txBody>
          <a:bodyPr wrap="square">
            <a:spAutoFit/>
          </a:bodyPr>
          <a:lstStyle/>
          <a:p>
            <a:r>
              <a:rPr lang="en-US" sz="1800" dirty="0"/>
              <a:t> (x = 5) or (y &gt; 0)</a:t>
            </a:r>
          </a:p>
        </p:txBody>
      </p:sp>
      <p:sp>
        <p:nvSpPr>
          <p:cNvPr id="17" name="TextBox 16">
            <a:extLst>
              <a:ext uri="{FF2B5EF4-FFF2-40B4-BE49-F238E27FC236}">
                <a16:creationId xmlns:a16="http://schemas.microsoft.com/office/drawing/2014/main" id="{D9F53D87-AF5C-4D19-8995-7FFB6DC97EC0}"/>
              </a:ext>
            </a:extLst>
          </p:cNvPr>
          <p:cNvSpPr txBox="1"/>
          <p:nvPr/>
        </p:nvSpPr>
        <p:spPr>
          <a:xfrm>
            <a:off x="6848475" y="5334000"/>
            <a:ext cx="2066925" cy="369332"/>
          </a:xfrm>
          <a:prstGeom prst="rect">
            <a:avLst/>
          </a:prstGeom>
          <a:noFill/>
        </p:spPr>
        <p:txBody>
          <a:bodyPr wrap="square">
            <a:spAutoFit/>
          </a:bodyPr>
          <a:lstStyle/>
          <a:p>
            <a:r>
              <a:rPr lang="en-US" sz="1800" dirty="0"/>
              <a:t> not (y &gt; 0)</a:t>
            </a:r>
          </a:p>
        </p:txBody>
      </p:sp>
    </p:spTree>
    <p:extLst>
      <p:ext uri="{BB962C8B-B14F-4D97-AF65-F5344CB8AC3E}">
        <p14:creationId xmlns:p14="http://schemas.microsoft.com/office/powerpoint/2010/main" val="2557979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715D-A81B-46AE-AC58-72FF64CCB970}"/>
              </a:ext>
            </a:extLst>
          </p:cNvPr>
          <p:cNvSpPr>
            <a:spLocks noGrp="1"/>
          </p:cNvSpPr>
          <p:nvPr>
            <p:ph type="title"/>
          </p:nvPr>
        </p:nvSpPr>
        <p:spPr/>
        <p:txBody>
          <a:bodyPr/>
          <a:lstStyle/>
          <a:p>
            <a:r>
              <a:rPr lang="en-US" dirty="0"/>
              <a:t>Do Nothing in Python: </a:t>
            </a:r>
            <a:r>
              <a:rPr lang="en-US" dirty="0">
                <a:solidFill>
                  <a:schemeClr val="accent2"/>
                </a:solidFill>
              </a:rPr>
              <a:t>pass</a:t>
            </a:r>
          </a:p>
        </p:txBody>
      </p:sp>
      <p:sp>
        <p:nvSpPr>
          <p:cNvPr id="3" name="Content Placeholder 2">
            <a:extLst>
              <a:ext uri="{FF2B5EF4-FFF2-40B4-BE49-F238E27FC236}">
                <a16:creationId xmlns:a16="http://schemas.microsoft.com/office/drawing/2014/main" id="{A4FAFB7C-EFAA-4A36-A5B8-8CB4A9AC2387}"/>
              </a:ext>
            </a:extLst>
          </p:cNvPr>
          <p:cNvSpPr>
            <a:spLocks noGrp="1"/>
          </p:cNvSpPr>
          <p:nvPr>
            <p:ph idx="1"/>
          </p:nvPr>
        </p:nvSpPr>
        <p:spPr/>
        <p:txBody>
          <a:bodyPr/>
          <a:lstStyle/>
          <a:p>
            <a:r>
              <a:rPr lang="en-US" dirty="0"/>
              <a:t> </a:t>
            </a:r>
            <a:r>
              <a:rPr lang="en-US" dirty="0">
                <a:solidFill>
                  <a:schemeClr val="accent2"/>
                </a:solidFill>
              </a:rPr>
              <a:t>pass</a:t>
            </a:r>
            <a:r>
              <a:rPr lang="en-US" dirty="0"/>
              <a:t> is the “no-op” statement in Python. It can be used in blocks where no action is to be taken (or as a placeholder for code not yet implemented)</a:t>
            </a:r>
          </a:p>
        </p:txBody>
      </p:sp>
      <p:sp>
        <p:nvSpPr>
          <p:cNvPr id="4" name="Date Placeholder 3">
            <a:extLst>
              <a:ext uri="{FF2B5EF4-FFF2-40B4-BE49-F238E27FC236}">
                <a16:creationId xmlns:a16="http://schemas.microsoft.com/office/drawing/2014/main" id="{2BCA7043-46C5-45CD-ABA6-4F64E18D88C2}"/>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9DC41E9D-141A-475B-93EC-4796F6241F72}"/>
              </a:ext>
            </a:extLst>
          </p:cNvPr>
          <p:cNvSpPr>
            <a:spLocks noGrp="1"/>
          </p:cNvSpPr>
          <p:nvPr>
            <p:ph type="sldNum" sz="quarter" idx="11"/>
          </p:nvPr>
        </p:nvSpPr>
        <p:spPr/>
        <p:txBody>
          <a:bodyPr/>
          <a:lstStyle/>
          <a:p>
            <a:fld id="{A75DACA3-60DD-40E4-BDE0-DC5E083823BC}" type="slidenum">
              <a:rPr lang="en-US" altLang="en-US" smtClean="0"/>
              <a:pPr/>
              <a:t>16</a:t>
            </a:fld>
            <a:endParaRPr lang="en-US" altLang="en-US"/>
          </a:p>
        </p:txBody>
      </p:sp>
    </p:spTree>
    <p:extLst>
      <p:ext uri="{BB962C8B-B14F-4D97-AF65-F5344CB8AC3E}">
        <p14:creationId xmlns:p14="http://schemas.microsoft.com/office/powerpoint/2010/main" val="263552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E44-E5BE-4095-9CDB-F1EF42185781}"/>
              </a:ext>
            </a:extLst>
          </p:cNvPr>
          <p:cNvSpPr>
            <a:spLocks noGrp="1"/>
          </p:cNvSpPr>
          <p:nvPr>
            <p:ph type="title"/>
          </p:nvPr>
        </p:nvSpPr>
        <p:spPr/>
        <p:txBody>
          <a:bodyPr/>
          <a:lstStyle/>
          <a:p>
            <a:r>
              <a:rPr lang="en-US" dirty="0"/>
              <a:t> range() function</a:t>
            </a:r>
          </a:p>
        </p:txBody>
      </p:sp>
      <p:sp>
        <p:nvSpPr>
          <p:cNvPr id="3" name="Content Placeholder 2">
            <a:extLst>
              <a:ext uri="{FF2B5EF4-FFF2-40B4-BE49-F238E27FC236}">
                <a16:creationId xmlns:a16="http://schemas.microsoft.com/office/drawing/2014/main" id="{238711D9-A39E-4FC5-B4FB-ADA9CA2EB935}"/>
              </a:ext>
            </a:extLst>
          </p:cNvPr>
          <p:cNvSpPr>
            <a:spLocks noGrp="1"/>
          </p:cNvSpPr>
          <p:nvPr>
            <p:ph idx="1"/>
          </p:nvPr>
        </p:nvSpPr>
        <p:spPr>
          <a:xfrm>
            <a:off x="685800" y="1447800"/>
            <a:ext cx="8229600" cy="4800600"/>
          </a:xfrm>
        </p:spPr>
        <p:txBody>
          <a:bodyPr/>
          <a:lstStyle/>
          <a:p>
            <a:r>
              <a:rPr lang="en-US" dirty="0"/>
              <a:t>The range function returns an iterator that yields a sequence of evenly spaced integers</a:t>
            </a:r>
          </a:p>
          <a:p>
            <a:r>
              <a:rPr lang="en-US" dirty="0"/>
              <a:t>Function range() can be called with multiple arguments: range(start, stop, step)</a:t>
            </a:r>
          </a:p>
          <a:p>
            <a:pPr lvl="1"/>
            <a:r>
              <a:rPr lang="en-US" dirty="0"/>
              <a:t> range(10): start = 0, stop = 10, step = 1</a:t>
            </a:r>
          </a:p>
          <a:p>
            <a:pPr lvl="1"/>
            <a:r>
              <a:rPr lang="en-US" dirty="0"/>
              <a:t> range(5, 10): start = 5, stop = 10, step = 1</a:t>
            </a:r>
          </a:p>
          <a:p>
            <a:pPr lvl="1"/>
            <a:r>
              <a:rPr lang="en-US" dirty="0"/>
              <a:t> range(5, 10, 2): start = 5, stop = 10, step = 2</a:t>
            </a:r>
          </a:p>
          <a:p>
            <a:pPr marL="457200" lvl="1" indent="0">
              <a:buNone/>
            </a:pPr>
            <a:r>
              <a:rPr lang="en-US" dirty="0"/>
              <a:t>Code: </a:t>
            </a:r>
            <a:r>
              <a:rPr lang="en-US" dirty="0">
                <a:solidFill>
                  <a:schemeClr val="accent2"/>
                </a:solidFill>
              </a:rPr>
              <a:t>for num in range(5):</a:t>
            </a:r>
          </a:p>
          <a:p>
            <a:pPr marL="457200" lvl="1" indent="0">
              <a:buNone/>
            </a:pPr>
            <a:r>
              <a:rPr lang="en-US" dirty="0">
                <a:solidFill>
                  <a:schemeClr val="accent2"/>
                </a:solidFill>
              </a:rPr>
              <a:t>          print(num)</a:t>
            </a:r>
          </a:p>
          <a:p>
            <a:pPr marL="457200" lvl="1" indent="0">
              <a:buNone/>
            </a:pPr>
            <a:r>
              <a:rPr lang="en-US" dirty="0"/>
              <a:t>Output: </a:t>
            </a:r>
            <a:r>
              <a:rPr lang="en-US" dirty="0">
                <a:solidFill>
                  <a:srgbClr val="FF0000"/>
                </a:solidFill>
              </a:rPr>
              <a:t>0, 1, 2, 3, 4</a:t>
            </a:r>
          </a:p>
          <a:p>
            <a:pPr marL="457200" lvl="1" indent="0">
              <a:buNone/>
            </a:pPr>
            <a:endParaRPr lang="en-US" dirty="0"/>
          </a:p>
        </p:txBody>
      </p:sp>
      <p:sp>
        <p:nvSpPr>
          <p:cNvPr id="4" name="Date Placeholder 3">
            <a:extLst>
              <a:ext uri="{FF2B5EF4-FFF2-40B4-BE49-F238E27FC236}">
                <a16:creationId xmlns:a16="http://schemas.microsoft.com/office/drawing/2014/main" id="{B0C2FF2C-1A4A-4B66-B5DE-8F1E5591CD80}"/>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82F7A3CE-AED6-4704-BE4E-64D8C711271C}"/>
              </a:ext>
            </a:extLst>
          </p:cNvPr>
          <p:cNvSpPr>
            <a:spLocks noGrp="1"/>
          </p:cNvSpPr>
          <p:nvPr>
            <p:ph type="sldNum" sz="quarter" idx="11"/>
          </p:nvPr>
        </p:nvSpPr>
        <p:spPr/>
        <p:txBody>
          <a:bodyPr/>
          <a:lstStyle/>
          <a:p>
            <a:fld id="{A75DACA3-60DD-40E4-BDE0-DC5E083823BC}" type="slidenum">
              <a:rPr lang="en-US" altLang="en-US" smtClean="0"/>
              <a:pPr/>
              <a:t>17</a:t>
            </a:fld>
            <a:endParaRPr lang="en-US" altLang="en-US"/>
          </a:p>
        </p:txBody>
      </p:sp>
    </p:spTree>
    <p:extLst>
      <p:ext uri="{BB962C8B-B14F-4D97-AF65-F5344CB8AC3E}">
        <p14:creationId xmlns:p14="http://schemas.microsoft.com/office/powerpoint/2010/main" val="42940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6">
            <a:extLst>
              <a:ext uri="{FF2B5EF4-FFF2-40B4-BE49-F238E27FC236}">
                <a16:creationId xmlns:a16="http://schemas.microsoft.com/office/drawing/2014/main" id="{EBC6BFE2-C2A1-44A6-9DD1-120664572722}"/>
              </a:ext>
            </a:extLst>
          </p:cNvPr>
          <p:cNvSpPr>
            <a:spLocks noGrp="1" noChangeArrowheads="1"/>
          </p:cNvSpPr>
          <p:nvPr>
            <p:ph type="title"/>
          </p:nvPr>
        </p:nvSpPr>
        <p:spPr/>
        <p:txBody>
          <a:bodyPr/>
          <a:lstStyle/>
          <a:p>
            <a:r>
              <a:rPr lang="en-US" altLang="en-US"/>
              <a:t>Outline</a:t>
            </a:r>
          </a:p>
        </p:txBody>
      </p:sp>
      <p:sp>
        <p:nvSpPr>
          <p:cNvPr id="4100" name="Rectangle 1027">
            <a:extLst>
              <a:ext uri="{FF2B5EF4-FFF2-40B4-BE49-F238E27FC236}">
                <a16:creationId xmlns:a16="http://schemas.microsoft.com/office/drawing/2014/main" id="{61DB1C70-E737-4B60-B557-FB7EEE836E6C}"/>
              </a:ext>
            </a:extLst>
          </p:cNvPr>
          <p:cNvSpPr>
            <a:spLocks noGrp="1" noChangeArrowheads="1"/>
          </p:cNvSpPr>
          <p:nvPr>
            <p:ph idx="1"/>
          </p:nvPr>
        </p:nvSpPr>
        <p:spPr>
          <a:xfrm>
            <a:off x="457200" y="1270000"/>
            <a:ext cx="8229600" cy="4826000"/>
          </a:xfrm>
        </p:spPr>
        <p:txBody>
          <a:bodyPr/>
          <a:lstStyle/>
          <a:p>
            <a:r>
              <a:rPr lang="en-US" altLang="en-US" dirty="0"/>
              <a:t>Expressions</a:t>
            </a:r>
          </a:p>
          <a:p>
            <a:endParaRPr lang="en-US" altLang="en-US" dirty="0"/>
          </a:p>
          <a:p>
            <a:r>
              <a:rPr lang="en-US" altLang="en-US" dirty="0"/>
              <a:t>Data Types</a:t>
            </a:r>
          </a:p>
          <a:p>
            <a:endParaRPr lang="en-US" altLang="en-US" dirty="0"/>
          </a:p>
          <a:p>
            <a:r>
              <a:rPr lang="en-US" altLang="en-US" dirty="0"/>
              <a:t>Flow Control</a:t>
            </a:r>
          </a:p>
          <a:p>
            <a:pPr lvl="1">
              <a:buFont typeface="Marlett" pitchFamily="2" charset="2"/>
              <a:buNone/>
            </a:pPr>
            <a:endParaRPr lang="en-US" altLang="en-US" dirty="0"/>
          </a:p>
        </p:txBody>
      </p:sp>
      <p:sp>
        <p:nvSpPr>
          <p:cNvPr id="4101" name="Rectangle 4">
            <a:extLst>
              <a:ext uri="{FF2B5EF4-FFF2-40B4-BE49-F238E27FC236}">
                <a16:creationId xmlns:a16="http://schemas.microsoft.com/office/drawing/2014/main" id="{5A00869C-2707-4766-BC90-D9B8EF17879C}"/>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4098" name="Slide Number Placeholder 4">
            <a:extLst>
              <a:ext uri="{FF2B5EF4-FFF2-40B4-BE49-F238E27FC236}">
                <a16:creationId xmlns:a16="http://schemas.microsoft.com/office/drawing/2014/main" id="{C83F90ED-FDB1-4C85-AA1E-2B956EB245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BDB3D90E-801C-42D0-A584-4870E9AF9ADB}" type="slidenum">
              <a:rPr lang="en-US" altLang="en-US" sz="1400"/>
              <a:pPr>
                <a:spcBef>
                  <a:spcPct val="0"/>
                </a:spcBef>
                <a:buFontTx/>
                <a:buNone/>
              </a:pPr>
              <a:t>2</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6861-FDF8-4C9E-B360-44096DD7E5F8}"/>
              </a:ext>
            </a:extLst>
          </p:cNvPr>
          <p:cNvSpPr>
            <a:spLocks noGrp="1"/>
          </p:cNvSpPr>
          <p:nvPr>
            <p:ph type="title"/>
          </p:nvPr>
        </p:nvSpPr>
        <p:spPr/>
        <p:txBody>
          <a:bodyPr/>
          <a:lstStyle/>
          <a:p>
            <a:r>
              <a:rPr lang="en-US" dirty="0"/>
              <a:t>Expressions in Python</a:t>
            </a:r>
          </a:p>
        </p:txBody>
      </p:sp>
      <p:sp>
        <p:nvSpPr>
          <p:cNvPr id="3" name="Content Placeholder 2">
            <a:extLst>
              <a:ext uri="{FF2B5EF4-FFF2-40B4-BE49-F238E27FC236}">
                <a16:creationId xmlns:a16="http://schemas.microsoft.com/office/drawing/2014/main" id="{E21EFAA4-96E0-4086-A5B2-68F9AA980DFC}"/>
              </a:ext>
            </a:extLst>
          </p:cNvPr>
          <p:cNvSpPr>
            <a:spLocks noGrp="1"/>
          </p:cNvSpPr>
          <p:nvPr>
            <p:ph idx="1"/>
          </p:nvPr>
        </p:nvSpPr>
        <p:spPr/>
        <p:txBody>
          <a:bodyPr/>
          <a:lstStyle/>
          <a:p>
            <a:r>
              <a:rPr lang="en-US" dirty="0"/>
              <a:t>An expression is a combination of operators and operands that is interpreted to produce some other value. </a:t>
            </a:r>
          </a:p>
          <a:p>
            <a:r>
              <a:rPr lang="en-US" dirty="0"/>
              <a:t>With different operators, you may create different expressions:</a:t>
            </a:r>
          </a:p>
          <a:p>
            <a:pPr lvl="1"/>
            <a:r>
              <a:rPr lang="en-US" dirty="0"/>
              <a:t>Constant expression: x = 2</a:t>
            </a:r>
          </a:p>
          <a:p>
            <a:pPr lvl="1"/>
            <a:r>
              <a:rPr lang="en-US" dirty="0"/>
              <a:t>Arithmetic expression: x = 2 * 3</a:t>
            </a:r>
          </a:p>
          <a:p>
            <a:pPr lvl="1"/>
            <a:r>
              <a:rPr lang="en-US" dirty="0"/>
              <a:t>Relational expression: x = 2 &gt; 3 </a:t>
            </a:r>
          </a:p>
          <a:p>
            <a:pPr lvl="1"/>
            <a:r>
              <a:rPr lang="en-US" dirty="0"/>
              <a:t>Logical expression: x = (2 &gt; 3) or (7 &gt; 5)  </a:t>
            </a:r>
            <a:br>
              <a:rPr lang="en-US" dirty="0"/>
            </a:br>
            <a:r>
              <a:rPr lang="en-US" dirty="0"/>
              <a:t> 				(Result: x = True)</a:t>
            </a:r>
          </a:p>
          <a:p>
            <a:pPr lvl="1"/>
            <a:r>
              <a:rPr lang="en-US" dirty="0"/>
              <a:t>Bitwise expression: x = 12 &gt;&gt; 2   (Result: x = 3)</a:t>
            </a:r>
          </a:p>
          <a:p>
            <a:pPr lvl="1"/>
            <a:endParaRPr lang="en-US" dirty="0"/>
          </a:p>
        </p:txBody>
      </p:sp>
      <p:sp>
        <p:nvSpPr>
          <p:cNvPr id="4" name="Date Placeholder 3">
            <a:extLst>
              <a:ext uri="{FF2B5EF4-FFF2-40B4-BE49-F238E27FC236}">
                <a16:creationId xmlns:a16="http://schemas.microsoft.com/office/drawing/2014/main" id="{979CAF6B-D999-4A35-8DF6-B0255339963D}"/>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D9935574-2397-4776-8275-3929627959DE}"/>
              </a:ext>
            </a:extLst>
          </p:cNvPr>
          <p:cNvSpPr>
            <a:spLocks noGrp="1"/>
          </p:cNvSpPr>
          <p:nvPr>
            <p:ph type="sldNum" sz="quarter" idx="11"/>
          </p:nvPr>
        </p:nvSpPr>
        <p:spPr/>
        <p:txBody>
          <a:bodyPr/>
          <a:lstStyle/>
          <a:p>
            <a:fld id="{A75DACA3-60DD-40E4-BDE0-DC5E083823BC}" type="slidenum">
              <a:rPr lang="en-US" altLang="en-US" smtClean="0"/>
              <a:pPr/>
              <a:t>3</a:t>
            </a:fld>
            <a:endParaRPr lang="en-US" altLang="en-US"/>
          </a:p>
        </p:txBody>
      </p:sp>
    </p:spTree>
    <p:extLst>
      <p:ext uri="{BB962C8B-B14F-4D97-AF65-F5344CB8AC3E}">
        <p14:creationId xmlns:p14="http://schemas.microsoft.com/office/powerpoint/2010/main" val="378888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DD46-513B-4F1C-8F1A-36293B8E7CF1}"/>
              </a:ext>
            </a:extLst>
          </p:cNvPr>
          <p:cNvSpPr>
            <a:spLocks noGrp="1"/>
          </p:cNvSpPr>
          <p:nvPr>
            <p:ph type="title"/>
          </p:nvPr>
        </p:nvSpPr>
        <p:spPr/>
        <p:txBody>
          <a:bodyPr/>
          <a:lstStyle/>
          <a:p>
            <a:r>
              <a:rPr lang="en-US" dirty="0"/>
              <a:t>Arithmetic Operators</a:t>
            </a:r>
          </a:p>
        </p:txBody>
      </p:sp>
      <p:sp>
        <p:nvSpPr>
          <p:cNvPr id="4" name="Date Placeholder 3">
            <a:extLst>
              <a:ext uri="{FF2B5EF4-FFF2-40B4-BE49-F238E27FC236}">
                <a16:creationId xmlns:a16="http://schemas.microsoft.com/office/drawing/2014/main" id="{8E7C467B-949C-4E95-AAB0-B3CC977EF179}"/>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08D935DE-67AF-4E5E-A540-3D6C6D5425CB}"/>
              </a:ext>
            </a:extLst>
          </p:cNvPr>
          <p:cNvSpPr>
            <a:spLocks noGrp="1"/>
          </p:cNvSpPr>
          <p:nvPr>
            <p:ph type="sldNum" sz="quarter" idx="11"/>
          </p:nvPr>
        </p:nvSpPr>
        <p:spPr/>
        <p:txBody>
          <a:bodyPr/>
          <a:lstStyle/>
          <a:p>
            <a:fld id="{A75DACA3-60DD-40E4-BDE0-DC5E083823BC}" type="slidenum">
              <a:rPr lang="en-US" altLang="en-US" smtClean="0"/>
              <a:pPr/>
              <a:t>4</a:t>
            </a:fld>
            <a:endParaRPr lang="en-US" altLang="en-US"/>
          </a:p>
        </p:txBody>
      </p:sp>
      <p:pic>
        <p:nvPicPr>
          <p:cNvPr id="7" name="Picture 6">
            <a:extLst>
              <a:ext uri="{FF2B5EF4-FFF2-40B4-BE49-F238E27FC236}">
                <a16:creationId xmlns:a16="http://schemas.microsoft.com/office/drawing/2014/main" id="{882BE8E9-FB51-4D3A-A4AE-57391E65D2F9}"/>
              </a:ext>
            </a:extLst>
          </p:cNvPr>
          <p:cNvPicPr>
            <a:picLocks noChangeAspect="1"/>
          </p:cNvPicPr>
          <p:nvPr/>
        </p:nvPicPr>
        <p:blipFill>
          <a:blip r:embed="rId2"/>
          <a:stretch>
            <a:fillRect/>
          </a:stretch>
        </p:blipFill>
        <p:spPr>
          <a:xfrm>
            <a:off x="535015" y="1524000"/>
            <a:ext cx="8171061" cy="4271963"/>
          </a:xfrm>
          <a:prstGeom prst="rect">
            <a:avLst/>
          </a:prstGeom>
        </p:spPr>
      </p:pic>
    </p:spTree>
    <p:extLst>
      <p:ext uri="{BB962C8B-B14F-4D97-AF65-F5344CB8AC3E}">
        <p14:creationId xmlns:p14="http://schemas.microsoft.com/office/powerpoint/2010/main" val="88657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FF5D-3C0E-4945-99EF-FAA99893BABF}"/>
              </a:ext>
            </a:extLst>
          </p:cNvPr>
          <p:cNvSpPr>
            <a:spLocks noGrp="1"/>
          </p:cNvSpPr>
          <p:nvPr>
            <p:ph type="title"/>
          </p:nvPr>
        </p:nvSpPr>
        <p:spPr>
          <a:xfrm>
            <a:off x="671286" y="77787"/>
            <a:ext cx="7772400" cy="609600"/>
          </a:xfrm>
        </p:spPr>
        <p:txBody>
          <a:bodyPr/>
          <a:lstStyle/>
          <a:p>
            <a:r>
              <a:rPr lang="en-US" dirty="0"/>
              <a:t>Variable Names</a:t>
            </a:r>
          </a:p>
        </p:txBody>
      </p:sp>
      <p:sp>
        <p:nvSpPr>
          <p:cNvPr id="3" name="Content Placeholder 2">
            <a:extLst>
              <a:ext uri="{FF2B5EF4-FFF2-40B4-BE49-F238E27FC236}">
                <a16:creationId xmlns:a16="http://schemas.microsoft.com/office/drawing/2014/main" id="{2C85BA67-DAD6-4540-AE9A-54BC02959563}"/>
              </a:ext>
            </a:extLst>
          </p:cNvPr>
          <p:cNvSpPr>
            <a:spLocks noGrp="1"/>
          </p:cNvSpPr>
          <p:nvPr>
            <p:ph idx="1"/>
          </p:nvPr>
        </p:nvSpPr>
        <p:spPr>
          <a:xfrm>
            <a:off x="671286" y="687387"/>
            <a:ext cx="7772400" cy="5256213"/>
          </a:xfrm>
        </p:spPr>
        <p:txBody>
          <a:bodyPr/>
          <a:lstStyle/>
          <a:p>
            <a:r>
              <a:rPr lang="en-US" dirty="0"/>
              <a:t>Three rules</a:t>
            </a:r>
          </a:p>
          <a:p>
            <a:pPr lvl="1"/>
            <a:r>
              <a:rPr lang="en-US" dirty="0"/>
              <a:t>It can be only one word with no spaces.</a:t>
            </a:r>
          </a:p>
          <a:p>
            <a:pPr lvl="1"/>
            <a:r>
              <a:rPr lang="en-US" dirty="0"/>
              <a:t>It can use only letters, numbers, and the underscore (_) character.</a:t>
            </a:r>
          </a:p>
          <a:p>
            <a:pPr lvl="1"/>
            <a:r>
              <a:rPr lang="en-US" dirty="0"/>
              <a:t>It can’t begin with a number.</a:t>
            </a:r>
          </a:p>
          <a:p>
            <a:pPr lvl="1"/>
            <a:endParaRPr lang="en-US" dirty="0"/>
          </a:p>
        </p:txBody>
      </p:sp>
      <p:sp>
        <p:nvSpPr>
          <p:cNvPr id="4" name="Date Placeholder 3">
            <a:extLst>
              <a:ext uri="{FF2B5EF4-FFF2-40B4-BE49-F238E27FC236}">
                <a16:creationId xmlns:a16="http://schemas.microsoft.com/office/drawing/2014/main" id="{4C0B5DC8-E61B-4328-9B1D-DE26F01FD587}"/>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EA18962D-ED37-4045-AA3C-C7B6FC3FD8BA}"/>
              </a:ext>
            </a:extLst>
          </p:cNvPr>
          <p:cNvSpPr>
            <a:spLocks noGrp="1"/>
          </p:cNvSpPr>
          <p:nvPr>
            <p:ph type="sldNum" sz="quarter" idx="11"/>
          </p:nvPr>
        </p:nvSpPr>
        <p:spPr/>
        <p:txBody>
          <a:bodyPr/>
          <a:lstStyle/>
          <a:p>
            <a:fld id="{A75DACA3-60DD-40E4-BDE0-DC5E083823BC}" type="slidenum">
              <a:rPr lang="en-US" altLang="en-US" smtClean="0"/>
              <a:pPr/>
              <a:t>5</a:t>
            </a:fld>
            <a:endParaRPr lang="en-US" altLang="en-US"/>
          </a:p>
        </p:txBody>
      </p:sp>
      <p:pic>
        <p:nvPicPr>
          <p:cNvPr id="7" name="Picture 6">
            <a:extLst>
              <a:ext uri="{FF2B5EF4-FFF2-40B4-BE49-F238E27FC236}">
                <a16:creationId xmlns:a16="http://schemas.microsoft.com/office/drawing/2014/main" id="{AC92E7B6-0E09-4346-A7E2-5C6FAC128A4F}"/>
              </a:ext>
            </a:extLst>
          </p:cNvPr>
          <p:cNvPicPr>
            <a:picLocks noChangeAspect="1"/>
          </p:cNvPicPr>
          <p:nvPr/>
        </p:nvPicPr>
        <p:blipFill>
          <a:blip r:embed="rId2"/>
          <a:stretch>
            <a:fillRect/>
          </a:stretch>
        </p:blipFill>
        <p:spPr>
          <a:xfrm>
            <a:off x="685800" y="2570957"/>
            <a:ext cx="8085344" cy="4058443"/>
          </a:xfrm>
          <a:prstGeom prst="rect">
            <a:avLst/>
          </a:prstGeom>
        </p:spPr>
      </p:pic>
    </p:spTree>
    <p:extLst>
      <p:ext uri="{BB962C8B-B14F-4D97-AF65-F5344CB8AC3E}">
        <p14:creationId xmlns:p14="http://schemas.microsoft.com/office/powerpoint/2010/main" val="282753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168B-9FF4-4CF8-9867-FC9B7F093833}"/>
              </a:ext>
            </a:extLst>
          </p:cNvPr>
          <p:cNvSpPr>
            <a:spLocks noGrp="1"/>
          </p:cNvSpPr>
          <p:nvPr>
            <p:ph type="title"/>
          </p:nvPr>
        </p:nvSpPr>
        <p:spPr>
          <a:xfrm>
            <a:off x="700314" y="3629"/>
            <a:ext cx="7772400" cy="605971"/>
          </a:xfrm>
        </p:spPr>
        <p:txBody>
          <a:bodyPr/>
          <a:lstStyle/>
          <a:p>
            <a:r>
              <a:rPr lang="en-US" dirty="0"/>
              <a:t>Storing Values in Variables</a:t>
            </a:r>
          </a:p>
        </p:txBody>
      </p:sp>
      <p:sp>
        <p:nvSpPr>
          <p:cNvPr id="3" name="Content Placeholder 2">
            <a:extLst>
              <a:ext uri="{FF2B5EF4-FFF2-40B4-BE49-F238E27FC236}">
                <a16:creationId xmlns:a16="http://schemas.microsoft.com/office/drawing/2014/main" id="{F20FCFF2-0FB9-4755-8B10-04522F76E092}"/>
              </a:ext>
            </a:extLst>
          </p:cNvPr>
          <p:cNvSpPr>
            <a:spLocks noGrp="1"/>
          </p:cNvSpPr>
          <p:nvPr>
            <p:ph idx="1"/>
          </p:nvPr>
        </p:nvSpPr>
        <p:spPr>
          <a:xfrm>
            <a:off x="76200" y="838200"/>
            <a:ext cx="1404257" cy="457200"/>
          </a:xfrm>
        </p:spPr>
        <p:txBody>
          <a:bodyPr/>
          <a:lstStyle/>
          <a:p>
            <a:pPr marL="0" indent="0">
              <a:buNone/>
            </a:pPr>
            <a:r>
              <a:rPr lang="en-US" b="1" dirty="0">
                <a:solidFill>
                  <a:schemeClr val="accent2"/>
                </a:solidFill>
              </a:rPr>
              <a:t> x = 36</a:t>
            </a:r>
          </a:p>
        </p:txBody>
      </p:sp>
      <p:sp>
        <p:nvSpPr>
          <p:cNvPr id="4" name="Date Placeholder 3">
            <a:extLst>
              <a:ext uri="{FF2B5EF4-FFF2-40B4-BE49-F238E27FC236}">
                <a16:creationId xmlns:a16="http://schemas.microsoft.com/office/drawing/2014/main" id="{13092075-7A7D-4EDB-AE19-9E294E9F4E47}"/>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41FDCCF6-F648-4302-B175-DA4401324B49}"/>
              </a:ext>
            </a:extLst>
          </p:cNvPr>
          <p:cNvSpPr>
            <a:spLocks noGrp="1"/>
          </p:cNvSpPr>
          <p:nvPr>
            <p:ph type="sldNum" sz="quarter" idx="11"/>
          </p:nvPr>
        </p:nvSpPr>
        <p:spPr/>
        <p:txBody>
          <a:bodyPr/>
          <a:lstStyle/>
          <a:p>
            <a:fld id="{A75DACA3-60DD-40E4-BDE0-DC5E083823BC}" type="slidenum">
              <a:rPr lang="en-US" altLang="en-US" smtClean="0"/>
              <a:pPr/>
              <a:t>6</a:t>
            </a:fld>
            <a:endParaRPr lang="en-US" altLang="en-US"/>
          </a:p>
        </p:txBody>
      </p:sp>
      <p:pic>
        <p:nvPicPr>
          <p:cNvPr id="1026" name="Picture 2">
            <a:extLst>
              <a:ext uri="{FF2B5EF4-FFF2-40B4-BE49-F238E27FC236}">
                <a16:creationId xmlns:a16="http://schemas.microsoft.com/office/drawing/2014/main" id="{1E96DF22-5A62-4303-AAB4-F512560ED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609600"/>
            <a:ext cx="73533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91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94AB-CABD-46F7-8AA1-A155B92F26C2}"/>
              </a:ext>
            </a:extLst>
          </p:cNvPr>
          <p:cNvSpPr>
            <a:spLocks noGrp="1"/>
          </p:cNvSpPr>
          <p:nvPr>
            <p:ph type="title"/>
          </p:nvPr>
        </p:nvSpPr>
        <p:spPr>
          <a:xfrm>
            <a:off x="0" y="304800"/>
            <a:ext cx="9144000" cy="990600"/>
          </a:xfrm>
        </p:spPr>
        <p:txBody>
          <a:bodyPr/>
          <a:lstStyle/>
          <a:p>
            <a:r>
              <a:rPr lang="en-US" dirty="0">
                <a:solidFill>
                  <a:srgbClr val="FF0000"/>
                </a:solidFill>
              </a:rPr>
              <a:t>Three Steps </a:t>
            </a:r>
            <a:r>
              <a:rPr lang="en-US" dirty="0"/>
              <a:t>behind an assignment statement:</a:t>
            </a:r>
            <a:br>
              <a:rPr lang="en-US" dirty="0"/>
            </a:br>
            <a:r>
              <a:rPr lang="en-US" dirty="0"/>
              <a:t>x = 36</a:t>
            </a:r>
          </a:p>
        </p:txBody>
      </p:sp>
      <p:sp>
        <p:nvSpPr>
          <p:cNvPr id="3" name="Content Placeholder 2">
            <a:extLst>
              <a:ext uri="{FF2B5EF4-FFF2-40B4-BE49-F238E27FC236}">
                <a16:creationId xmlns:a16="http://schemas.microsoft.com/office/drawing/2014/main" id="{B5B87260-875E-452C-81EE-089297056E02}"/>
              </a:ext>
            </a:extLst>
          </p:cNvPr>
          <p:cNvSpPr>
            <a:spLocks noGrp="1"/>
          </p:cNvSpPr>
          <p:nvPr>
            <p:ph idx="1"/>
          </p:nvPr>
        </p:nvSpPr>
        <p:spPr>
          <a:xfrm>
            <a:off x="152400" y="1447800"/>
            <a:ext cx="8991600" cy="4800600"/>
          </a:xfrm>
        </p:spPr>
        <p:txBody>
          <a:bodyPr/>
          <a:lstStyle/>
          <a:p>
            <a:pPr algn="l">
              <a:buFont typeface="Arial" panose="020B0604020202020204" pitchFamily="34" charset="0"/>
              <a:buChar char="•"/>
            </a:pPr>
            <a:r>
              <a:rPr lang="en-US" sz="2000" b="1" dirty="0"/>
              <a:t>Step 1</a:t>
            </a:r>
            <a:r>
              <a:rPr lang="en-US" sz="2000" dirty="0"/>
              <a:t>: The programmer writes the instruction "x=36" and gives it to the Python; the Python can understand the intend of the programmer, and then instruct the OS find a block of space in its managed memory space, create an Integer 36 (It is essentially an int object, which we will discuss later). In this case, the OS returns the memory address 0x12345678 to the Python.</a:t>
            </a:r>
          </a:p>
          <a:p>
            <a:pPr algn="l">
              <a:buFont typeface="Arial" panose="020B0604020202020204" pitchFamily="34" charset="0"/>
              <a:buChar char="•"/>
            </a:pPr>
            <a:r>
              <a:rPr lang="en-US" sz="2000" b="1" dirty="0"/>
              <a:t>Step 2</a:t>
            </a:r>
            <a:r>
              <a:rPr lang="en-US" sz="2000" dirty="0"/>
              <a:t>: The programmer prepares a label (i.e., a variable) x in order to refer to the value 36 later.</a:t>
            </a:r>
          </a:p>
          <a:p>
            <a:pPr algn="l">
              <a:buFont typeface="Arial" panose="020B0604020202020204" pitchFamily="34" charset="0"/>
              <a:buChar char="•"/>
            </a:pPr>
            <a:r>
              <a:rPr lang="en-US" sz="2000" b="1" dirty="0"/>
              <a:t>Step 3</a:t>
            </a:r>
            <a:r>
              <a:rPr lang="en-US" sz="2000" dirty="0"/>
              <a:t>: The Python attaches the label x to the memory storage block, which is represented by its address 0x12345678. Please note: the same label can be used later for a different storage box with different information.</a:t>
            </a:r>
          </a:p>
          <a:p>
            <a:endParaRPr lang="en-US" sz="2000" dirty="0"/>
          </a:p>
        </p:txBody>
      </p:sp>
      <p:sp>
        <p:nvSpPr>
          <p:cNvPr id="4" name="Date Placeholder 3">
            <a:extLst>
              <a:ext uri="{FF2B5EF4-FFF2-40B4-BE49-F238E27FC236}">
                <a16:creationId xmlns:a16="http://schemas.microsoft.com/office/drawing/2014/main" id="{39D4C73D-CD2D-4687-B671-3390E6AD5F4A}"/>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7D9FC240-97FF-45C4-8B13-743F87F0D698}"/>
              </a:ext>
            </a:extLst>
          </p:cNvPr>
          <p:cNvSpPr>
            <a:spLocks noGrp="1"/>
          </p:cNvSpPr>
          <p:nvPr>
            <p:ph type="sldNum" sz="quarter" idx="11"/>
          </p:nvPr>
        </p:nvSpPr>
        <p:spPr/>
        <p:txBody>
          <a:bodyPr/>
          <a:lstStyle/>
          <a:p>
            <a:fld id="{A75DACA3-60DD-40E4-BDE0-DC5E083823BC}" type="slidenum">
              <a:rPr lang="en-US" altLang="en-US" smtClean="0"/>
              <a:pPr/>
              <a:t>7</a:t>
            </a:fld>
            <a:endParaRPr lang="en-US" altLang="en-US"/>
          </a:p>
        </p:txBody>
      </p:sp>
    </p:spTree>
    <p:extLst>
      <p:ext uri="{BB962C8B-B14F-4D97-AF65-F5344CB8AC3E}">
        <p14:creationId xmlns:p14="http://schemas.microsoft.com/office/powerpoint/2010/main" val="312908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9394-CCC8-411C-AC3E-625DE56F1474}"/>
              </a:ext>
            </a:extLst>
          </p:cNvPr>
          <p:cNvSpPr>
            <a:spLocks noGrp="1"/>
          </p:cNvSpPr>
          <p:nvPr>
            <p:ph type="title"/>
          </p:nvPr>
        </p:nvSpPr>
        <p:spPr/>
        <p:txBody>
          <a:bodyPr/>
          <a:lstStyle/>
          <a:p>
            <a:r>
              <a:rPr lang="en-US" dirty="0"/>
              <a:t>Scalar Types</a:t>
            </a:r>
          </a:p>
        </p:txBody>
      </p:sp>
      <p:sp>
        <p:nvSpPr>
          <p:cNvPr id="3" name="Content Placeholder 2">
            <a:extLst>
              <a:ext uri="{FF2B5EF4-FFF2-40B4-BE49-F238E27FC236}">
                <a16:creationId xmlns:a16="http://schemas.microsoft.com/office/drawing/2014/main" id="{4C6651F1-AE22-47E8-B935-E2313BA30835}"/>
              </a:ext>
            </a:extLst>
          </p:cNvPr>
          <p:cNvSpPr>
            <a:spLocks noGrp="1"/>
          </p:cNvSpPr>
          <p:nvPr>
            <p:ph idx="1"/>
          </p:nvPr>
        </p:nvSpPr>
        <p:spPr/>
        <p:txBody>
          <a:bodyPr/>
          <a:lstStyle/>
          <a:p>
            <a:r>
              <a:rPr lang="en-US" dirty="0"/>
              <a:t>Built-in data types with “single value”</a:t>
            </a:r>
          </a:p>
          <a:p>
            <a:pPr lvl="1"/>
            <a:r>
              <a:rPr lang="en-US" dirty="0"/>
              <a:t> int: 123 arbitrarily large integers</a:t>
            </a:r>
          </a:p>
          <a:p>
            <a:pPr lvl="1"/>
            <a:r>
              <a:rPr lang="en-US" dirty="0"/>
              <a:t> float: 1.23 double-precision (64-bit) value</a:t>
            </a:r>
          </a:p>
          <a:p>
            <a:pPr lvl="1"/>
            <a:r>
              <a:rPr lang="en-US" dirty="0"/>
              <a:t> string: ‘one str’ or “another str”</a:t>
            </a:r>
          </a:p>
          <a:p>
            <a:pPr marL="457200" lvl="1" indent="0">
              <a:buNone/>
            </a:pPr>
            <a:r>
              <a:rPr lang="en-US" dirty="0"/>
              <a:t>		  ‘’’For multiline strings</a:t>
            </a:r>
            <a:br>
              <a:rPr lang="en-US" dirty="0"/>
            </a:br>
            <a:r>
              <a:rPr lang="en-US" dirty="0"/>
              <a:t>		     with line breaks, use</a:t>
            </a:r>
          </a:p>
          <a:p>
            <a:pPr marL="457200" lvl="1" indent="0">
              <a:buNone/>
            </a:pPr>
            <a:r>
              <a:rPr lang="en-US" dirty="0"/>
              <a:t>		     triple quotes’’’	</a:t>
            </a:r>
          </a:p>
          <a:p>
            <a:pPr lvl="1"/>
            <a:r>
              <a:rPr lang="en-US" dirty="0"/>
              <a:t> Boolean: True or False</a:t>
            </a:r>
          </a:p>
          <a:p>
            <a:pPr lvl="1"/>
            <a:r>
              <a:rPr lang="en-US" dirty="0"/>
              <a:t> None: the null value type. E.g., a = None</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DBEE6D90-2BF3-4E93-9DD7-1D02BF19D960}"/>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6EE5BEF3-E1B8-4031-8430-67ED493CBE98}"/>
              </a:ext>
            </a:extLst>
          </p:cNvPr>
          <p:cNvSpPr>
            <a:spLocks noGrp="1"/>
          </p:cNvSpPr>
          <p:nvPr>
            <p:ph type="sldNum" sz="quarter" idx="11"/>
          </p:nvPr>
        </p:nvSpPr>
        <p:spPr/>
        <p:txBody>
          <a:bodyPr/>
          <a:lstStyle/>
          <a:p>
            <a:fld id="{A75DACA3-60DD-40E4-BDE0-DC5E083823BC}" type="slidenum">
              <a:rPr lang="en-US" altLang="en-US" smtClean="0"/>
              <a:pPr/>
              <a:t>8</a:t>
            </a:fld>
            <a:endParaRPr lang="en-US" altLang="en-US"/>
          </a:p>
        </p:txBody>
      </p:sp>
    </p:spTree>
    <p:extLst>
      <p:ext uri="{BB962C8B-B14F-4D97-AF65-F5344CB8AC3E}">
        <p14:creationId xmlns:p14="http://schemas.microsoft.com/office/powerpoint/2010/main" val="407691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66D0-FA29-431C-981F-B3C857A17295}"/>
              </a:ext>
            </a:extLst>
          </p:cNvPr>
          <p:cNvSpPr>
            <a:spLocks noGrp="1"/>
          </p:cNvSpPr>
          <p:nvPr>
            <p:ph type="title"/>
          </p:nvPr>
        </p:nvSpPr>
        <p:spPr/>
        <p:txBody>
          <a:bodyPr/>
          <a:lstStyle/>
          <a:p>
            <a:r>
              <a:rPr lang="en-US" dirty="0"/>
              <a:t>Type Casting</a:t>
            </a:r>
          </a:p>
        </p:txBody>
      </p:sp>
      <p:sp>
        <p:nvSpPr>
          <p:cNvPr id="3" name="Content Placeholder 2">
            <a:extLst>
              <a:ext uri="{FF2B5EF4-FFF2-40B4-BE49-F238E27FC236}">
                <a16:creationId xmlns:a16="http://schemas.microsoft.com/office/drawing/2014/main" id="{D203306A-3BC8-4105-8564-7D66E647494C}"/>
              </a:ext>
            </a:extLst>
          </p:cNvPr>
          <p:cNvSpPr>
            <a:spLocks noGrp="1"/>
          </p:cNvSpPr>
          <p:nvPr>
            <p:ph idx="1"/>
          </p:nvPr>
        </p:nvSpPr>
        <p:spPr/>
        <p:txBody>
          <a:bodyPr/>
          <a:lstStyle/>
          <a:p>
            <a:r>
              <a:rPr lang="en-US" dirty="0"/>
              <a:t>Built-in functions: str(); int(); float()</a:t>
            </a:r>
          </a:p>
          <a:p>
            <a:r>
              <a:rPr lang="en-US" dirty="0"/>
              <a:t>“type casting” should follow some common sense: </a:t>
            </a:r>
          </a:p>
          <a:p>
            <a:pPr lvl="1"/>
            <a:r>
              <a:rPr lang="en-US" dirty="0"/>
              <a:t> int(“123”) is fine</a:t>
            </a:r>
          </a:p>
          <a:p>
            <a:pPr lvl="1"/>
            <a:r>
              <a:rPr lang="en-US" dirty="0"/>
              <a:t> int(“</a:t>
            </a:r>
            <a:r>
              <a:rPr lang="en-US" dirty="0" err="1"/>
              <a:t>abc</a:t>
            </a:r>
            <a:r>
              <a:rPr lang="en-US" dirty="0"/>
              <a:t>”) </a:t>
            </a:r>
            <a:r>
              <a:rPr lang="en-US" dirty="0" err="1"/>
              <a:t>syntaxError</a:t>
            </a:r>
            <a:endParaRPr lang="en-US" dirty="0"/>
          </a:p>
        </p:txBody>
      </p:sp>
      <p:sp>
        <p:nvSpPr>
          <p:cNvPr id="4" name="Date Placeholder 3">
            <a:extLst>
              <a:ext uri="{FF2B5EF4-FFF2-40B4-BE49-F238E27FC236}">
                <a16:creationId xmlns:a16="http://schemas.microsoft.com/office/drawing/2014/main" id="{D789C998-86C7-48B0-8B25-3A6CDCEA785C}"/>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AE8E2D69-3E54-4490-908A-820A85F28AA6}"/>
              </a:ext>
            </a:extLst>
          </p:cNvPr>
          <p:cNvSpPr>
            <a:spLocks noGrp="1"/>
          </p:cNvSpPr>
          <p:nvPr>
            <p:ph type="sldNum" sz="quarter" idx="11"/>
          </p:nvPr>
        </p:nvSpPr>
        <p:spPr/>
        <p:txBody>
          <a:bodyPr/>
          <a:lstStyle/>
          <a:p>
            <a:fld id="{A75DACA3-60DD-40E4-BDE0-DC5E083823BC}" type="slidenum">
              <a:rPr lang="en-US" altLang="en-US" smtClean="0"/>
              <a:pPr/>
              <a:t>9</a:t>
            </a:fld>
            <a:endParaRPr lang="en-US" altLang="en-US"/>
          </a:p>
        </p:txBody>
      </p:sp>
    </p:spTree>
    <p:extLst>
      <p:ext uri="{BB962C8B-B14F-4D97-AF65-F5344CB8AC3E}">
        <p14:creationId xmlns:p14="http://schemas.microsoft.com/office/powerpoint/2010/main" val="2117253723"/>
      </p:ext>
    </p:extLst>
  </p:cSld>
  <p:clrMapOvr>
    <a:masterClrMapping/>
  </p:clrMapOvr>
</p:sld>
</file>

<file path=ppt/theme/theme1.xml><?xml version="1.0" encoding="utf-8"?>
<a:theme xmlns:a="http://schemas.openxmlformats.org/drawingml/2006/main" name="Rice">
  <a:themeElements>
    <a:clrScheme name="Ric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R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Arial" pitchFamily="-1"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Arial" pitchFamily="-1" charset="0"/>
          </a:defRPr>
        </a:defPPr>
      </a:lstStyle>
    </a:lnDef>
  </a:objectDefaults>
  <a:extraClrSchemeLst>
    <a:extraClrScheme>
      <a:clrScheme name="Ric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Ric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ic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ic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ic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Ric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166-template.potx" id="{F3EA824C-6172-4DA2-BD3C-C7B1D8E4CD0F}" vid="{E740C158-2590-42DD-B7CC-8274F97277E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IT166-template</Template>
  <TotalTime>44798</TotalTime>
  <Words>1057</Words>
  <Application>Microsoft Office PowerPoint</Application>
  <PresentationFormat>On-screen Show (4:3)</PresentationFormat>
  <Paragraphs>122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UbuntuMono-Bold</vt:lpstr>
      <vt:lpstr>UbuntuMono-Regular</vt:lpstr>
      <vt:lpstr>Arial</vt:lpstr>
      <vt:lpstr>Comic Sans MS</vt:lpstr>
      <vt:lpstr>Consolas</vt:lpstr>
      <vt:lpstr>Marlett</vt:lpstr>
      <vt:lpstr>Times New Roman</vt:lpstr>
      <vt:lpstr>Wingdings</vt:lpstr>
      <vt:lpstr>Rice</vt:lpstr>
      <vt:lpstr>IT 170  Scripting Languages and Automation</vt:lpstr>
      <vt:lpstr>Outline</vt:lpstr>
      <vt:lpstr>Expressions in Python</vt:lpstr>
      <vt:lpstr>Arithmetic Operators</vt:lpstr>
      <vt:lpstr>Variable Names</vt:lpstr>
      <vt:lpstr>Storing Values in Variables</vt:lpstr>
      <vt:lpstr>Three Steps behind an assignment statement: x = 36</vt:lpstr>
      <vt:lpstr>Scalar Types</vt:lpstr>
      <vt:lpstr>Type Casting</vt:lpstr>
      <vt:lpstr>Control Flow</vt:lpstr>
      <vt:lpstr>Ternary expressions </vt:lpstr>
      <vt:lpstr>Control Flow</vt:lpstr>
      <vt:lpstr>Control Flow</vt:lpstr>
      <vt:lpstr>Conditions for Flow Control</vt:lpstr>
      <vt:lpstr>Conditions for Flow Control</vt:lpstr>
      <vt:lpstr>Do Nothing in Python: pass</vt:lpstr>
      <vt:lpstr> range()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Eugene Ng</dc:creator>
  <cp:lastModifiedBy>Tang, Yongning</cp:lastModifiedBy>
  <cp:revision>2202</cp:revision>
  <dcterms:created xsi:type="dcterms:W3CDTF">2012-01-24T17:18:48Z</dcterms:created>
  <dcterms:modified xsi:type="dcterms:W3CDTF">2022-01-12T14:35:29Z</dcterms:modified>
</cp:coreProperties>
</file>