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57" r:id="rId4"/>
    <p:sldId id="258" r:id="rId5"/>
    <p:sldId id="259" r:id="rId6"/>
    <p:sldId id="264" r:id="rId7"/>
    <p:sldId id="262" r:id="rId8"/>
    <p:sldId id="266" r:id="rId9"/>
    <p:sldId id="267" r:id="rId10"/>
    <p:sldId id="265" r:id="rId11"/>
    <p:sldId id="269" r:id="rId12"/>
    <p:sldId id="260" r:id="rId13"/>
    <p:sldId id="261" r:id="rId14"/>
    <p:sldId id="263" r:id="rId15"/>
    <p:sldId id="272"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3FDCD3-55FF-4F52-89C5-EB1DD67E4822}" v="60" dt="2021-11-06T03:04:09.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01" autoAdjust="0"/>
  </p:normalViewPr>
  <p:slideViewPr>
    <p:cSldViewPr snapToGrid="0">
      <p:cViewPr varScale="1">
        <p:scale>
          <a:sx n="53" d="100"/>
          <a:sy n="53" d="100"/>
        </p:scale>
        <p:origin x="11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683FDCD3-55FF-4F52-89C5-EB1DD67E4822}"/>
    <pc:docChg chg="undo custSel addSld delSld modSld">
      <pc:chgData name="Lai, Jianwei" userId="a9adc4b8-c48f-4695-ba31-44e2f6e8bd84" providerId="ADAL" clId="{683FDCD3-55FF-4F52-89C5-EB1DD67E4822}" dt="2021-11-06T03:24:04.834" v="762" actId="113"/>
      <pc:docMkLst>
        <pc:docMk/>
      </pc:docMkLst>
      <pc:sldChg chg="addSp modSp new mod">
        <pc:chgData name="Lai, Jianwei" userId="a9adc4b8-c48f-4695-ba31-44e2f6e8bd84" providerId="ADAL" clId="{683FDCD3-55FF-4F52-89C5-EB1DD67E4822}" dt="2021-11-06T02:55:06.891" v="667" actId="20577"/>
        <pc:sldMkLst>
          <pc:docMk/>
          <pc:sldMk cId="3784476331" sldId="256"/>
        </pc:sldMkLst>
        <pc:spChg chg="mod">
          <ac:chgData name="Lai, Jianwei" userId="a9adc4b8-c48f-4695-ba31-44e2f6e8bd84" providerId="ADAL" clId="{683FDCD3-55FF-4F52-89C5-EB1DD67E4822}" dt="2021-11-06T02:55:06.891" v="667" actId="20577"/>
          <ac:spMkLst>
            <pc:docMk/>
            <pc:sldMk cId="3784476331" sldId="256"/>
            <ac:spMk id="2" creationId="{126E3A11-B0DD-4343-8E19-C174DA94A749}"/>
          </ac:spMkLst>
        </pc:spChg>
        <pc:spChg chg="mod">
          <ac:chgData name="Lai, Jianwei" userId="a9adc4b8-c48f-4695-ba31-44e2f6e8bd84" providerId="ADAL" clId="{683FDCD3-55FF-4F52-89C5-EB1DD67E4822}" dt="2021-11-03T15:41:32.657" v="20" actId="20577"/>
          <ac:spMkLst>
            <pc:docMk/>
            <pc:sldMk cId="3784476331" sldId="256"/>
            <ac:spMk id="3" creationId="{BE97C14E-7A6A-4535-A155-14F1A6EE5FDA}"/>
          </ac:spMkLst>
        </pc:spChg>
        <pc:spChg chg="add mod">
          <ac:chgData name="Lai, Jianwei" userId="a9adc4b8-c48f-4695-ba31-44e2f6e8bd84" providerId="ADAL" clId="{683FDCD3-55FF-4F52-89C5-EB1DD67E4822}" dt="2021-11-03T15:46:33.222" v="24" actId="14100"/>
          <ac:spMkLst>
            <pc:docMk/>
            <pc:sldMk cId="3784476331" sldId="256"/>
            <ac:spMk id="5" creationId="{367660BB-6C29-46B6-8ABF-F1C0FF2952E7}"/>
          </ac:spMkLst>
        </pc:spChg>
      </pc:sldChg>
      <pc:sldChg chg="modSp new mod">
        <pc:chgData name="Lai, Jianwei" userId="a9adc4b8-c48f-4695-ba31-44e2f6e8bd84" providerId="ADAL" clId="{683FDCD3-55FF-4F52-89C5-EB1DD67E4822}" dt="2021-11-04T02:52:17.432" v="45" actId="20577"/>
        <pc:sldMkLst>
          <pc:docMk/>
          <pc:sldMk cId="814984839" sldId="257"/>
        </pc:sldMkLst>
        <pc:spChg chg="mod">
          <ac:chgData name="Lai, Jianwei" userId="a9adc4b8-c48f-4695-ba31-44e2f6e8bd84" providerId="ADAL" clId="{683FDCD3-55FF-4F52-89C5-EB1DD67E4822}" dt="2021-11-04T02:52:17.432" v="45" actId="20577"/>
          <ac:spMkLst>
            <pc:docMk/>
            <pc:sldMk cId="814984839" sldId="257"/>
            <ac:spMk id="2" creationId="{D15BE9B0-ECD3-44B4-A01C-9845DF7BFE6A}"/>
          </ac:spMkLst>
        </pc:spChg>
        <pc:spChg chg="mod">
          <ac:chgData name="Lai, Jianwei" userId="a9adc4b8-c48f-4695-ba31-44e2f6e8bd84" providerId="ADAL" clId="{683FDCD3-55FF-4F52-89C5-EB1DD67E4822}" dt="2021-11-04T02:40:00.375" v="26" actId="207"/>
          <ac:spMkLst>
            <pc:docMk/>
            <pc:sldMk cId="814984839" sldId="257"/>
            <ac:spMk id="3" creationId="{ECB13494-CB70-43B9-8080-4DEDB75C0950}"/>
          </ac:spMkLst>
        </pc:spChg>
      </pc:sldChg>
      <pc:sldChg chg="addSp modSp new mod">
        <pc:chgData name="Lai, Jianwei" userId="a9adc4b8-c48f-4695-ba31-44e2f6e8bd84" providerId="ADAL" clId="{683FDCD3-55FF-4F52-89C5-EB1DD67E4822}" dt="2021-11-06T02:50:23.488" v="617" actId="948"/>
        <pc:sldMkLst>
          <pc:docMk/>
          <pc:sldMk cId="3297229106" sldId="258"/>
        </pc:sldMkLst>
        <pc:spChg chg="mod">
          <ac:chgData name="Lai, Jianwei" userId="a9adc4b8-c48f-4695-ba31-44e2f6e8bd84" providerId="ADAL" clId="{683FDCD3-55FF-4F52-89C5-EB1DD67E4822}" dt="2021-11-04T02:55:07.090" v="52"/>
          <ac:spMkLst>
            <pc:docMk/>
            <pc:sldMk cId="3297229106" sldId="258"/>
            <ac:spMk id="2" creationId="{6B5D3627-3DAB-4294-ABD1-9AF36440DD6E}"/>
          </ac:spMkLst>
        </pc:spChg>
        <pc:spChg chg="mod">
          <ac:chgData name="Lai, Jianwei" userId="a9adc4b8-c48f-4695-ba31-44e2f6e8bd84" providerId="ADAL" clId="{683FDCD3-55FF-4F52-89C5-EB1DD67E4822}" dt="2021-11-06T02:50:23.488" v="617" actId="948"/>
          <ac:spMkLst>
            <pc:docMk/>
            <pc:sldMk cId="3297229106" sldId="258"/>
            <ac:spMk id="3" creationId="{8F632C4E-1010-4B8D-8326-2C74EB5B0984}"/>
          </ac:spMkLst>
        </pc:spChg>
        <pc:spChg chg="add mod">
          <ac:chgData name="Lai, Jianwei" userId="a9adc4b8-c48f-4695-ba31-44e2f6e8bd84" providerId="ADAL" clId="{683FDCD3-55FF-4F52-89C5-EB1DD67E4822}" dt="2021-11-06T02:50:13.780" v="616" actId="1076"/>
          <ac:spMkLst>
            <pc:docMk/>
            <pc:sldMk cId="3297229106" sldId="258"/>
            <ac:spMk id="5" creationId="{1AD1EFFB-DC37-44E0-B3EB-3C354A2CC9CA}"/>
          </ac:spMkLst>
        </pc:spChg>
      </pc:sldChg>
      <pc:sldChg chg="addSp modSp new mod">
        <pc:chgData name="Lai, Jianwei" userId="a9adc4b8-c48f-4695-ba31-44e2f6e8bd84" providerId="ADAL" clId="{683FDCD3-55FF-4F52-89C5-EB1DD67E4822}" dt="2021-11-04T03:27:50.123" v="65"/>
        <pc:sldMkLst>
          <pc:docMk/>
          <pc:sldMk cId="3791448675" sldId="259"/>
        </pc:sldMkLst>
        <pc:spChg chg="mod">
          <ac:chgData name="Lai, Jianwei" userId="a9adc4b8-c48f-4695-ba31-44e2f6e8bd84" providerId="ADAL" clId="{683FDCD3-55FF-4F52-89C5-EB1DD67E4822}" dt="2021-11-04T03:27:50.123" v="65"/>
          <ac:spMkLst>
            <pc:docMk/>
            <pc:sldMk cId="3791448675" sldId="259"/>
            <ac:spMk id="2" creationId="{B94D2F14-FF5C-4D78-BCD8-A73310A7C20A}"/>
          </ac:spMkLst>
        </pc:spChg>
        <pc:spChg chg="mod">
          <ac:chgData name="Lai, Jianwei" userId="a9adc4b8-c48f-4695-ba31-44e2f6e8bd84" providerId="ADAL" clId="{683FDCD3-55FF-4F52-89C5-EB1DD67E4822}" dt="2021-11-04T02:55:57.239" v="61" actId="2711"/>
          <ac:spMkLst>
            <pc:docMk/>
            <pc:sldMk cId="3791448675" sldId="259"/>
            <ac:spMk id="3" creationId="{C53B09BF-6A65-499F-9138-4213BE47EB67}"/>
          </ac:spMkLst>
        </pc:spChg>
        <pc:spChg chg="add mod">
          <ac:chgData name="Lai, Jianwei" userId="a9adc4b8-c48f-4695-ba31-44e2f6e8bd84" providerId="ADAL" clId="{683FDCD3-55FF-4F52-89C5-EB1DD67E4822}" dt="2021-11-04T02:56:07.566" v="64" actId="1076"/>
          <ac:spMkLst>
            <pc:docMk/>
            <pc:sldMk cId="3791448675" sldId="259"/>
            <ac:spMk id="5" creationId="{E42EDEB5-B956-40BC-9B9F-42DFE18689D7}"/>
          </ac:spMkLst>
        </pc:spChg>
      </pc:sldChg>
      <pc:sldChg chg="modSp add mod">
        <pc:chgData name="Lai, Jianwei" userId="a9adc4b8-c48f-4695-ba31-44e2f6e8bd84" providerId="ADAL" clId="{683FDCD3-55FF-4F52-89C5-EB1DD67E4822}" dt="2021-11-04T04:01:28.399" v="156" actId="1076"/>
        <pc:sldMkLst>
          <pc:docMk/>
          <pc:sldMk cId="674786296" sldId="260"/>
        </pc:sldMkLst>
        <pc:picChg chg="mod">
          <ac:chgData name="Lai, Jianwei" userId="a9adc4b8-c48f-4695-ba31-44e2f6e8bd84" providerId="ADAL" clId="{683FDCD3-55FF-4F52-89C5-EB1DD67E4822}" dt="2021-11-04T04:01:28.399" v="156" actId="1076"/>
          <ac:picMkLst>
            <pc:docMk/>
            <pc:sldMk cId="674786296" sldId="260"/>
            <ac:picMk id="4" creationId="{DF99DA3C-E37A-4791-BDC8-590CEF689BC3}"/>
          </ac:picMkLst>
        </pc:picChg>
      </pc:sldChg>
      <pc:sldChg chg="addSp modSp new del mod">
        <pc:chgData name="Lai, Jianwei" userId="a9adc4b8-c48f-4695-ba31-44e2f6e8bd84" providerId="ADAL" clId="{683FDCD3-55FF-4F52-89C5-EB1DD67E4822}" dt="2021-11-04T04:00:23.073" v="133" actId="2696"/>
        <pc:sldMkLst>
          <pc:docMk/>
          <pc:sldMk cId="3879484420" sldId="260"/>
        </pc:sldMkLst>
        <pc:picChg chg="add mod modCrop">
          <ac:chgData name="Lai, Jianwei" userId="a9adc4b8-c48f-4695-ba31-44e2f6e8bd84" providerId="ADAL" clId="{683FDCD3-55FF-4F52-89C5-EB1DD67E4822}" dt="2021-11-04T03:30:55.001" v="76" actId="732"/>
          <ac:picMkLst>
            <pc:docMk/>
            <pc:sldMk cId="3879484420" sldId="260"/>
            <ac:picMk id="4" creationId="{DF99DA3C-E37A-4791-BDC8-590CEF689BC3}"/>
          </ac:picMkLst>
        </pc:picChg>
      </pc:sldChg>
      <pc:sldChg chg="modSp add mod">
        <pc:chgData name="Lai, Jianwei" userId="a9adc4b8-c48f-4695-ba31-44e2f6e8bd84" providerId="ADAL" clId="{683FDCD3-55FF-4F52-89C5-EB1DD67E4822}" dt="2021-11-06T02:54:17.810" v="630" actId="1076"/>
        <pc:sldMkLst>
          <pc:docMk/>
          <pc:sldMk cId="2176730942" sldId="261"/>
        </pc:sldMkLst>
        <pc:picChg chg="mod modCrop">
          <ac:chgData name="Lai, Jianwei" userId="a9adc4b8-c48f-4695-ba31-44e2f6e8bd84" providerId="ADAL" clId="{683FDCD3-55FF-4F52-89C5-EB1DD67E4822}" dt="2021-11-06T02:54:17.810" v="630" actId="1076"/>
          <ac:picMkLst>
            <pc:docMk/>
            <pc:sldMk cId="2176730942" sldId="261"/>
            <ac:picMk id="5" creationId="{01C7E5FF-9742-46C1-9F89-7A1723B49548}"/>
          </ac:picMkLst>
        </pc:picChg>
      </pc:sldChg>
      <pc:sldChg chg="addSp modSp new del mod">
        <pc:chgData name="Lai, Jianwei" userId="a9adc4b8-c48f-4695-ba31-44e2f6e8bd84" providerId="ADAL" clId="{683FDCD3-55FF-4F52-89C5-EB1DD67E4822}" dt="2021-11-04T04:00:23.073" v="133" actId="2696"/>
        <pc:sldMkLst>
          <pc:docMk/>
          <pc:sldMk cId="3511394807" sldId="261"/>
        </pc:sldMkLst>
        <pc:picChg chg="add mod">
          <ac:chgData name="Lai, Jianwei" userId="a9adc4b8-c48f-4695-ba31-44e2f6e8bd84" providerId="ADAL" clId="{683FDCD3-55FF-4F52-89C5-EB1DD67E4822}" dt="2021-11-04T03:38:26.344" v="81" actId="1076"/>
          <ac:picMkLst>
            <pc:docMk/>
            <pc:sldMk cId="3511394807" sldId="261"/>
            <ac:picMk id="5" creationId="{01C7E5FF-9742-46C1-9F89-7A1723B49548}"/>
          </ac:picMkLst>
        </pc:picChg>
      </pc:sldChg>
      <pc:sldChg chg="addSp delSp modSp new mod modAnim modNotesTx">
        <pc:chgData name="Lai, Jianwei" userId="a9adc4b8-c48f-4695-ba31-44e2f6e8bd84" providerId="ADAL" clId="{683FDCD3-55FF-4F52-89C5-EB1DD67E4822}" dt="2021-11-06T02:52:19.509" v="620"/>
        <pc:sldMkLst>
          <pc:docMk/>
          <pc:sldMk cId="3380518437" sldId="262"/>
        </pc:sldMkLst>
        <pc:spChg chg="add mod">
          <ac:chgData name="Lai, Jianwei" userId="a9adc4b8-c48f-4695-ba31-44e2f6e8bd84" providerId="ADAL" clId="{683FDCD3-55FF-4F52-89C5-EB1DD67E4822}" dt="2021-11-04T03:46:46.320" v="90" actId="14100"/>
          <ac:spMkLst>
            <pc:docMk/>
            <pc:sldMk cId="3380518437" sldId="262"/>
            <ac:spMk id="4" creationId="{8073CDAE-6B84-4543-820C-7B034F58321D}"/>
          </ac:spMkLst>
        </pc:spChg>
        <pc:picChg chg="add">
          <ac:chgData name="Lai, Jianwei" userId="a9adc4b8-c48f-4695-ba31-44e2f6e8bd84" providerId="ADAL" clId="{683FDCD3-55FF-4F52-89C5-EB1DD67E4822}" dt="2021-11-06T02:52:11.377" v="619"/>
          <ac:picMkLst>
            <pc:docMk/>
            <pc:sldMk cId="3380518437" sldId="262"/>
            <ac:picMk id="5" creationId="{3EB7E7EA-6422-4FB4-8B5E-04178C5886A2}"/>
          </ac:picMkLst>
        </pc:picChg>
        <pc:picChg chg="add del mod">
          <ac:chgData name="Lai, Jianwei" userId="a9adc4b8-c48f-4695-ba31-44e2f6e8bd84" providerId="ADAL" clId="{683FDCD3-55FF-4F52-89C5-EB1DD67E4822}" dt="2021-11-06T02:51:00.572" v="618" actId="478"/>
          <ac:picMkLst>
            <pc:docMk/>
            <pc:sldMk cId="3380518437" sldId="262"/>
            <ac:picMk id="1026" creationId="{A0551FA6-33F9-4D29-9D3D-6196A07DCCE9}"/>
          </ac:picMkLst>
        </pc:picChg>
      </pc:sldChg>
      <pc:sldChg chg="addSp delSp modSp new mod modNotesTx">
        <pc:chgData name="Lai, Jianwei" userId="a9adc4b8-c48f-4695-ba31-44e2f6e8bd84" providerId="ADAL" clId="{683FDCD3-55FF-4F52-89C5-EB1DD67E4822}" dt="2021-11-06T02:54:29.145" v="631" actId="1076"/>
        <pc:sldMkLst>
          <pc:docMk/>
          <pc:sldMk cId="1468317467" sldId="263"/>
        </pc:sldMkLst>
        <pc:spChg chg="mod">
          <ac:chgData name="Lai, Jianwei" userId="a9adc4b8-c48f-4695-ba31-44e2f6e8bd84" providerId="ADAL" clId="{683FDCD3-55FF-4F52-89C5-EB1DD67E4822}" dt="2021-11-06T01:29:42.208" v="297" actId="20577"/>
          <ac:spMkLst>
            <pc:docMk/>
            <pc:sldMk cId="1468317467" sldId="263"/>
            <ac:spMk id="2" creationId="{F608CD4B-0F55-4238-B51E-3023486A531A}"/>
          </ac:spMkLst>
        </pc:spChg>
        <pc:spChg chg="add del">
          <ac:chgData name="Lai, Jianwei" userId="a9adc4b8-c48f-4695-ba31-44e2f6e8bd84" providerId="ADAL" clId="{683FDCD3-55FF-4F52-89C5-EB1DD67E4822}" dt="2021-11-04T03:49:09.867" v="94" actId="22"/>
          <ac:spMkLst>
            <pc:docMk/>
            <pc:sldMk cId="1468317467" sldId="263"/>
            <ac:spMk id="5" creationId="{47F72A03-CF05-406F-AE99-6779317210CB}"/>
          </ac:spMkLst>
        </pc:spChg>
        <pc:spChg chg="add mod">
          <ac:chgData name="Lai, Jianwei" userId="a9adc4b8-c48f-4695-ba31-44e2f6e8bd84" providerId="ADAL" clId="{683FDCD3-55FF-4F52-89C5-EB1DD67E4822}" dt="2021-11-04T03:49:21.583" v="100" actId="1076"/>
          <ac:spMkLst>
            <pc:docMk/>
            <pc:sldMk cId="1468317467" sldId="263"/>
            <ac:spMk id="7" creationId="{481DAADC-4327-4F70-8329-2968DAF6A91F}"/>
          </ac:spMkLst>
        </pc:spChg>
        <pc:picChg chg="add mod">
          <ac:chgData name="Lai, Jianwei" userId="a9adc4b8-c48f-4695-ba31-44e2f6e8bd84" providerId="ADAL" clId="{683FDCD3-55FF-4F52-89C5-EB1DD67E4822}" dt="2021-11-06T02:54:29.145" v="631" actId="1076"/>
          <ac:picMkLst>
            <pc:docMk/>
            <pc:sldMk cId="1468317467" sldId="263"/>
            <ac:picMk id="8" creationId="{541DBDB8-2E1C-469F-92AA-FA6CC002FE8E}"/>
          </ac:picMkLst>
        </pc:picChg>
      </pc:sldChg>
      <pc:sldChg chg="addSp modSp new">
        <pc:chgData name="Lai, Jianwei" userId="a9adc4b8-c48f-4695-ba31-44e2f6e8bd84" providerId="ADAL" clId="{683FDCD3-55FF-4F52-89C5-EB1DD67E4822}" dt="2021-11-04T03:52:22.447" v="113" actId="1076"/>
        <pc:sldMkLst>
          <pc:docMk/>
          <pc:sldMk cId="1322996146" sldId="264"/>
        </pc:sldMkLst>
        <pc:picChg chg="add mod">
          <ac:chgData name="Lai, Jianwei" userId="a9adc4b8-c48f-4695-ba31-44e2f6e8bd84" providerId="ADAL" clId="{683FDCD3-55FF-4F52-89C5-EB1DD67E4822}" dt="2021-11-04T03:52:22.447" v="113" actId="1076"/>
          <ac:picMkLst>
            <pc:docMk/>
            <pc:sldMk cId="1322996146" sldId="264"/>
            <ac:picMk id="2050" creationId="{5B76E525-606B-4E29-8254-AF006D66CC34}"/>
          </ac:picMkLst>
        </pc:picChg>
      </pc:sldChg>
      <pc:sldChg chg="modSp new mod">
        <pc:chgData name="Lai, Jianwei" userId="a9adc4b8-c48f-4695-ba31-44e2f6e8bd84" providerId="ADAL" clId="{683FDCD3-55FF-4F52-89C5-EB1DD67E4822}" dt="2021-11-06T02:53:57.119" v="628" actId="2711"/>
        <pc:sldMkLst>
          <pc:docMk/>
          <pc:sldMk cId="3269015058" sldId="265"/>
        </pc:sldMkLst>
        <pc:spChg chg="mod">
          <ac:chgData name="Lai, Jianwei" userId="a9adc4b8-c48f-4695-ba31-44e2f6e8bd84" providerId="ADAL" clId="{683FDCD3-55FF-4F52-89C5-EB1DD67E4822}" dt="2021-11-06T02:53:57.119" v="628" actId="2711"/>
          <ac:spMkLst>
            <pc:docMk/>
            <pc:sldMk cId="3269015058" sldId="265"/>
            <ac:spMk id="2" creationId="{6883DFCD-11EF-4EC9-B3A2-974546FF2047}"/>
          </ac:spMkLst>
        </pc:spChg>
        <pc:spChg chg="mod">
          <ac:chgData name="Lai, Jianwei" userId="a9adc4b8-c48f-4695-ba31-44e2f6e8bd84" providerId="ADAL" clId="{683FDCD3-55FF-4F52-89C5-EB1DD67E4822}" dt="2021-11-06T02:53:50.063" v="627" actId="2711"/>
          <ac:spMkLst>
            <pc:docMk/>
            <pc:sldMk cId="3269015058" sldId="265"/>
            <ac:spMk id="3" creationId="{8A489D70-CE29-4417-B141-C0A4D8E80276}"/>
          </ac:spMkLst>
        </pc:spChg>
      </pc:sldChg>
      <pc:sldChg chg="addSp new">
        <pc:chgData name="Lai, Jianwei" userId="a9adc4b8-c48f-4695-ba31-44e2f6e8bd84" providerId="ADAL" clId="{683FDCD3-55FF-4F52-89C5-EB1DD67E4822}" dt="2021-11-04T03:56:12.888" v="117"/>
        <pc:sldMkLst>
          <pc:docMk/>
          <pc:sldMk cId="1573513828" sldId="266"/>
        </pc:sldMkLst>
        <pc:picChg chg="add">
          <ac:chgData name="Lai, Jianwei" userId="a9adc4b8-c48f-4695-ba31-44e2f6e8bd84" providerId="ADAL" clId="{683FDCD3-55FF-4F52-89C5-EB1DD67E4822}" dt="2021-11-04T03:56:12.888" v="117"/>
          <ac:picMkLst>
            <pc:docMk/>
            <pc:sldMk cId="1573513828" sldId="266"/>
            <ac:picMk id="4" creationId="{00FE2AC4-2181-44CD-8D03-54C69F2A2E10}"/>
          </ac:picMkLst>
        </pc:picChg>
      </pc:sldChg>
      <pc:sldChg chg="addSp modSp new">
        <pc:chgData name="Lai, Jianwei" userId="a9adc4b8-c48f-4695-ba31-44e2f6e8bd84" providerId="ADAL" clId="{683FDCD3-55FF-4F52-89C5-EB1DD67E4822}" dt="2021-11-06T02:53:36.130" v="626" actId="14100"/>
        <pc:sldMkLst>
          <pc:docMk/>
          <pc:sldMk cId="856645606" sldId="267"/>
        </pc:sldMkLst>
        <pc:picChg chg="add mod">
          <ac:chgData name="Lai, Jianwei" userId="a9adc4b8-c48f-4695-ba31-44e2f6e8bd84" providerId="ADAL" clId="{683FDCD3-55FF-4F52-89C5-EB1DD67E4822}" dt="2021-11-06T02:53:15.579" v="621" actId="14100"/>
          <ac:picMkLst>
            <pc:docMk/>
            <pc:sldMk cId="856645606" sldId="267"/>
            <ac:picMk id="3074" creationId="{011124C4-FAED-47A7-B77E-4C17E56FEF4C}"/>
          </ac:picMkLst>
        </pc:picChg>
        <pc:picChg chg="add mod">
          <ac:chgData name="Lai, Jianwei" userId="a9adc4b8-c48f-4695-ba31-44e2f6e8bd84" providerId="ADAL" clId="{683FDCD3-55FF-4F52-89C5-EB1DD67E4822}" dt="2021-11-06T02:53:36.130" v="626" actId="14100"/>
          <ac:picMkLst>
            <pc:docMk/>
            <pc:sldMk cId="856645606" sldId="267"/>
            <ac:picMk id="3076" creationId="{E89E8F2B-C3E4-47D2-89D2-ADD9CD2719C2}"/>
          </ac:picMkLst>
        </pc:picChg>
      </pc:sldChg>
      <pc:sldChg chg="new del">
        <pc:chgData name="Lai, Jianwei" userId="a9adc4b8-c48f-4695-ba31-44e2f6e8bd84" providerId="ADAL" clId="{683FDCD3-55FF-4F52-89C5-EB1DD67E4822}" dt="2021-11-04T04:03:00.107" v="157" actId="2696"/>
        <pc:sldMkLst>
          <pc:docMk/>
          <pc:sldMk cId="3328285587" sldId="268"/>
        </pc:sldMkLst>
      </pc:sldChg>
      <pc:sldChg chg="addSp modSp new mod">
        <pc:chgData name="Lai, Jianwei" userId="a9adc4b8-c48f-4695-ba31-44e2f6e8bd84" providerId="ADAL" clId="{683FDCD3-55FF-4F52-89C5-EB1DD67E4822}" dt="2021-11-04T04:01:17.934" v="155" actId="1076"/>
        <pc:sldMkLst>
          <pc:docMk/>
          <pc:sldMk cId="2149391615" sldId="269"/>
        </pc:sldMkLst>
        <pc:picChg chg="add mod">
          <ac:chgData name="Lai, Jianwei" userId="a9adc4b8-c48f-4695-ba31-44e2f6e8bd84" providerId="ADAL" clId="{683FDCD3-55FF-4F52-89C5-EB1DD67E4822}" dt="2021-11-04T04:01:17.934" v="155" actId="1076"/>
          <ac:picMkLst>
            <pc:docMk/>
            <pc:sldMk cId="2149391615" sldId="269"/>
            <ac:picMk id="5" creationId="{63DCBDEE-8090-482C-A2FE-D9235519DBCC}"/>
          </ac:picMkLst>
        </pc:picChg>
      </pc:sldChg>
      <pc:sldChg chg="addSp delSp modSp new mod modNotesTx">
        <pc:chgData name="Lai, Jianwei" userId="a9adc4b8-c48f-4695-ba31-44e2f6e8bd84" providerId="ADAL" clId="{683FDCD3-55FF-4F52-89C5-EB1DD67E4822}" dt="2021-11-06T01:29:58.811" v="299" actId="108"/>
        <pc:sldMkLst>
          <pc:docMk/>
          <pc:sldMk cId="19038353" sldId="270"/>
        </pc:sldMkLst>
        <pc:spChg chg="mod">
          <ac:chgData name="Lai, Jianwei" userId="a9adc4b8-c48f-4695-ba31-44e2f6e8bd84" providerId="ADAL" clId="{683FDCD3-55FF-4F52-89C5-EB1DD67E4822}" dt="2021-11-06T01:29:58.811" v="299" actId="108"/>
          <ac:spMkLst>
            <pc:docMk/>
            <pc:sldMk cId="19038353" sldId="270"/>
            <ac:spMk id="2" creationId="{3E1EC19C-A3C0-401A-BEF3-A72D295D9078}"/>
          </ac:spMkLst>
        </pc:spChg>
        <pc:spChg chg="mod">
          <ac:chgData name="Lai, Jianwei" userId="a9adc4b8-c48f-4695-ba31-44e2f6e8bd84" providerId="ADAL" clId="{683FDCD3-55FF-4F52-89C5-EB1DD67E4822}" dt="2021-11-06T00:08:55.439" v="262" actId="20577"/>
          <ac:spMkLst>
            <pc:docMk/>
            <pc:sldMk cId="19038353" sldId="270"/>
            <ac:spMk id="3" creationId="{1F4D19D0-6281-4468-8F7B-B8B8C34CF7CB}"/>
          </ac:spMkLst>
        </pc:spChg>
        <pc:spChg chg="add del mod">
          <ac:chgData name="Lai, Jianwei" userId="a9adc4b8-c48f-4695-ba31-44e2f6e8bd84" providerId="ADAL" clId="{683FDCD3-55FF-4F52-89C5-EB1DD67E4822}" dt="2021-11-06T00:08:53.066" v="261" actId="478"/>
          <ac:spMkLst>
            <pc:docMk/>
            <pc:sldMk cId="19038353" sldId="270"/>
            <ac:spMk id="5" creationId="{48DEAA46-13EF-4526-B4F6-742B6D25364F}"/>
          </ac:spMkLst>
        </pc:spChg>
        <pc:spChg chg="add mod">
          <ac:chgData name="Lai, Jianwei" userId="a9adc4b8-c48f-4695-ba31-44e2f6e8bd84" providerId="ADAL" clId="{683FDCD3-55FF-4F52-89C5-EB1DD67E4822}" dt="2021-11-06T00:09:20.333" v="268" actId="1076"/>
          <ac:spMkLst>
            <pc:docMk/>
            <pc:sldMk cId="19038353" sldId="270"/>
            <ac:spMk id="7" creationId="{85E97586-99C8-40A3-9289-F4F4E5E22E3C}"/>
          </ac:spMkLst>
        </pc:spChg>
      </pc:sldChg>
      <pc:sldChg chg="addSp modSp new mod setBg">
        <pc:chgData name="Lai, Jianwei" userId="a9adc4b8-c48f-4695-ba31-44e2f6e8bd84" providerId="ADAL" clId="{683FDCD3-55FF-4F52-89C5-EB1DD67E4822}" dt="2021-11-06T02:36:50.012" v="489" actId="1076"/>
        <pc:sldMkLst>
          <pc:docMk/>
          <pc:sldMk cId="2970177597" sldId="271"/>
        </pc:sldMkLst>
        <pc:spChg chg="add mod">
          <ac:chgData name="Lai, Jianwei" userId="a9adc4b8-c48f-4695-ba31-44e2f6e8bd84" providerId="ADAL" clId="{683FDCD3-55FF-4F52-89C5-EB1DD67E4822}" dt="2021-11-06T02:36:50.012" v="489" actId="1076"/>
          <ac:spMkLst>
            <pc:docMk/>
            <pc:sldMk cId="2970177597" sldId="271"/>
            <ac:spMk id="5" creationId="{0BF634F6-2CAB-41B7-A5E8-D9E512A28A33}"/>
          </ac:spMkLst>
        </pc:spChg>
      </pc:sldChg>
      <pc:sldChg chg="modSp new mod modNotesTx">
        <pc:chgData name="Lai, Jianwei" userId="a9adc4b8-c48f-4695-ba31-44e2f6e8bd84" providerId="ADAL" clId="{683FDCD3-55FF-4F52-89C5-EB1DD67E4822}" dt="2021-11-06T01:38:12.680" v="300"/>
        <pc:sldMkLst>
          <pc:docMk/>
          <pc:sldMk cId="1479281376" sldId="272"/>
        </pc:sldMkLst>
        <pc:spChg chg="mod">
          <ac:chgData name="Lai, Jianwei" userId="a9adc4b8-c48f-4695-ba31-44e2f6e8bd84" providerId="ADAL" clId="{683FDCD3-55FF-4F52-89C5-EB1DD67E4822}" dt="2021-11-06T01:29:47.845" v="298" actId="108"/>
          <ac:spMkLst>
            <pc:docMk/>
            <pc:sldMk cId="1479281376" sldId="272"/>
            <ac:spMk id="2" creationId="{00166769-C4CA-49A3-ACFE-F469F301812E}"/>
          </ac:spMkLst>
        </pc:spChg>
        <pc:spChg chg="mod">
          <ac:chgData name="Lai, Jianwei" userId="a9adc4b8-c48f-4695-ba31-44e2f6e8bd84" providerId="ADAL" clId="{683FDCD3-55FF-4F52-89C5-EB1DD67E4822}" dt="2021-11-06T01:29:23.050" v="292" actId="5793"/>
          <ac:spMkLst>
            <pc:docMk/>
            <pc:sldMk cId="1479281376" sldId="272"/>
            <ac:spMk id="3" creationId="{E9B4DA08-81BC-4074-A08F-4ED47D3479F3}"/>
          </ac:spMkLst>
        </pc:spChg>
      </pc:sldChg>
      <pc:sldChg chg="modSp new mod">
        <pc:chgData name="Lai, Jianwei" userId="a9adc4b8-c48f-4695-ba31-44e2f6e8bd84" providerId="ADAL" clId="{683FDCD3-55FF-4F52-89C5-EB1DD67E4822}" dt="2021-11-06T03:13:21.435" v="737" actId="20577"/>
        <pc:sldMkLst>
          <pc:docMk/>
          <pc:sldMk cId="3617811167" sldId="273"/>
        </pc:sldMkLst>
        <pc:spChg chg="mod">
          <ac:chgData name="Lai, Jianwei" userId="a9adc4b8-c48f-4695-ba31-44e2f6e8bd84" providerId="ADAL" clId="{683FDCD3-55FF-4F52-89C5-EB1DD67E4822}" dt="2021-11-06T02:49:57.255" v="614" actId="113"/>
          <ac:spMkLst>
            <pc:docMk/>
            <pc:sldMk cId="3617811167" sldId="273"/>
            <ac:spMk id="2" creationId="{D382D4D4-1183-4163-9205-1557CC5FD3F5}"/>
          </ac:spMkLst>
        </pc:spChg>
        <pc:spChg chg="mod">
          <ac:chgData name="Lai, Jianwei" userId="a9adc4b8-c48f-4695-ba31-44e2f6e8bd84" providerId="ADAL" clId="{683FDCD3-55FF-4F52-89C5-EB1DD67E4822}" dt="2021-11-06T03:13:21.435" v="737" actId="20577"/>
          <ac:spMkLst>
            <pc:docMk/>
            <pc:sldMk cId="3617811167" sldId="273"/>
            <ac:spMk id="3" creationId="{A05DE921-F53D-4904-B79B-D156182A949A}"/>
          </ac:spMkLst>
        </pc:spChg>
      </pc:sldChg>
      <pc:sldChg chg="addSp modSp new mod modNotesTx">
        <pc:chgData name="Lai, Jianwei" userId="a9adc4b8-c48f-4695-ba31-44e2f6e8bd84" providerId="ADAL" clId="{683FDCD3-55FF-4F52-89C5-EB1DD67E4822}" dt="2021-11-06T02:21:26.963" v="381" actId="1076"/>
        <pc:sldMkLst>
          <pc:docMk/>
          <pc:sldMk cId="1671561234" sldId="274"/>
        </pc:sldMkLst>
        <pc:spChg chg="mod">
          <ac:chgData name="Lai, Jianwei" userId="a9adc4b8-c48f-4695-ba31-44e2f6e8bd84" providerId="ADAL" clId="{683FDCD3-55FF-4F52-89C5-EB1DD67E4822}" dt="2021-11-06T02:17:53.552" v="355" actId="20577"/>
          <ac:spMkLst>
            <pc:docMk/>
            <pc:sldMk cId="1671561234" sldId="274"/>
            <ac:spMk id="2" creationId="{0CCAE26B-E02F-44D5-84FE-61226424A15D}"/>
          </ac:spMkLst>
        </pc:spChg>
        <pc:spChg chg="mod">
          <ac:chgData name="Lai, Jianwei" userId="a9adc4b8-c48f-4695-ba31-44e2f6e8bd84" providerId="ADAL" clId="{683FDCD3-55FF-4F52-89C5-EB1DD67E4822}" dt="2021-11-06T02:21:26.963" v="381" actId="1076"/>
          <ac:spMkLst>
            <pc:docMk/>
            <pc:sldMk cId="1671561234" sldId="274"/>
            <ac:spMk id="3" creationId="{D1811103-DC41-4E16-BB8D-3873C1941866}"/>
          </ac:spMkLst>
        </pc:spChg>
        <pc:spChg chg="add mod">
          <ac:chgData name="Lai, Jianwei" userId="a9adc4b8-c48f-4695-ba31-44e2f6e8bd84" providerId="ADAL" clId="{683FDCD3-55FF-4F52-89C5-EB1DD67E4822}" dt="2021-11-06T02:21:22.349" v="380" actId="1076"/>
          <ac:spMkLst>
            <pc:docMk/>
            <pc:sldMk cId="1671561234" sldId="274"/>
            <ac:spMk id="5" creationId="{313B76EA-AC65-4215-A0A2-03F49F968CAB}"/>
          </ac:spMkLst>
        </pc:spChg>
      </pc:sldChg>
      <pc:sldChg chg="addSp modSp new mod">
        <pc:chgData name="Lai, Jianwei" userId="a9adc4b8-c48f-4695-ba31-44e2f6e8bd84" providerId="ADAL" clId="{683FDCD3-55FF-4F52-89C5-EB1DD67E4822}" dt="2021-11-06T02:40:30.120" v="561" actId="1076"/>
        <pc:sldMkLst>
          <pc:docMk/>
          <pc:sldMk cId="1145740844" sldId="275"/>
        </pc:sldMkLst>
        <pc:spChg chg="mod">
          <ac:chgData name="Lai, Jianwei" userId="a9adc4b8-c48f-4695-ba31-44e2f6e8bd84" providerId="ADAL" clId="{683FDCD3-55FF-4F52-89C5-EB1DD67E4822}" dt="2021-11-06T02:20:21.216" v="368"/>
          <ac:spMkLst>
            <pc:docMk/>
            <pc:sldMk cId="1145740844" sldId="275"/>
            <ac:spMk id="2" creationId="{05A79217-26B4-45C4-91F1-B146ED3659A0}"/>
          </ac:spMkLst>
        </pc:spChg>
        <pc:spChg chg="mod">
          <ac:chgData name="Lai, Jianwei" userId="a9adc4b8-c48f-4695-ba31-44e2f6e8bd84" providerId="ADAL" clId="{683FDCD3-55FF-4F52-89C5-EB1DD67E4822}" dt="2021-11-06T02:40:26.947" v="560" actId="948"/>
          <ac:spMkLst>
            <pc:docMk/>
            <pc:sldMk cId="1145740844" sldId="275"/>
            <ac:spMk id="3" creationId="{9F22C6E5-6284-44F2-9A18-AC2A43ECD8B5}"/>
          </ac:spMkLst>
        </pc:spChg>
        <pc:spChg chg="add mod">
          <ac:chgData name="Lai, Jianwei" userId="a9adc4b8-c48f-4695-ba31-44e2f6e8bd84" providerId="ADAL" clId="{683FDCD3-55FF-4F52-89C5-EB1DD67E4822}" dt="2021-11-06T02:40:30.120" v="561" actId="1076"/>
          <ac:spMkLst>
            <pc:docMk/>
            <pc:sldMk cId="1145740844" sldId="275"/>
            <ac:spMk id="5" creationId="{B385125D-E28B-4A12-841D-BC8CD23D9D16}"/>
          </ac:spMkLst>
        </pc:spChg>
        <pc:spChg chg="add mod">
          <ac:chgData name="Lai, Jianwei" userId="a9adc4b8-c48f-4695-ba31-44e2f6e8bd84" providerId="ADAL" clId="{683FDCD3-55FF-4F52-89C5-EB1DD67E4822}" dt="2021-11-06T02:39:49.036" v="554" actId="1038"/>
          <ac:spMkLst>
            <pc:docMk/>
            <pc:sldMk cId="1145740844" sldId="275"/>
            <ac:spMk id="7" creationId="{E4056D8F-479E-4EEE-A36C-F55B1253D79A}"/>
          </ac:spMkLst>
        </pc:spChg>
      </pc:sldChg>
      <pc:sldChg chg="addSp modSp new mod">
        <pc:chgData name="Lai, Jianwei" userId="a9adc4b8-c48f-4695-ba31-44e2f6e8bd84" providerId="ADAL" clId="{683FDCD3-55FF-4F52-89C5-EB1DD67E4822}" dt="2021-11-06T02:38:30.183" v="504" actId="20577"/>
        <pc:sldMkLst>
          <pc:docMk/>
          <pc:sldMk cId="1095339680" sldId="276"/>
        </pc:sldMkLst>
        <pc:spChg chg="mod">
          <ac:chgData name="Lai, Jianwei" userId="a9adc4b8-c48f-4695-ba31-44e2f6e8bd84" providerId="ADAL" clId="{683FDCD3-55FF-4F52-89C5-EB1DD67E4822}" dt="2021-11-06T02:28:58.113" v="425" actId="207"/>
          <ac:spMkLst>
            <pc:docMk/>
            <pc:sldMk cId="1095339680" sldId="276"/>
            <ac:spMk id="2" creationId="{684E72E8-D31B-4358-8C81-25CEFF6839C7}"/>
          </ac:spMkLst>
        </pc:spChg>
        <pc:spChg chg="mod">
          <ac:chgData name="Lai, Jianwei" userId="a9adc4b8-c48f-4695-ba31-44e2f6e8bd84" providerId="ADAL" clId="{683FDCD3-55FF-4F52-89C5-EB1DD67E4822}" dt="2021-11-06T02:38:30.183" v="504" actId="20577"/>
          <ac:spMkLst>
            <pc:docMk/>
            <pc:sldMk cId="1095339680" sldId="276"/>
            <ac:spMk id="3" creationId="{3016C802-D50F-405D-9305-F74CC6A9DBCA}"/>
          </ac:spMkLst>
        </pc:spChg>
        <pc:spChg chg="add mod">
          <ac:chgData name="Lai, Jianwei" userId="a9adc4b8-c48f-4695-ba31-44e2f6e8bd84" providerId="ADAL" clId="{683FDCD3-55FF-4F52-89C5-EB1DD67E4822}" dt="2021-11-06T02:24:54.298" v="402" actId="1076"/>
          <ac:spMkLst>
            <pc:docMk/>
            <pc:sldMk cId="1095339680" sldId="276"/>
            <ac:spMk id="5" creationId="{FFBEE15B-5D46-4DA7-B145-91DE0175A631}"/>
          </ac:spMkLst>
        </pc:spChg>
        <pc:spChg chg="add mod">
          <ac:chgData name="Lai, Jianwei" userId="a9adc4b8-c48f-4695-ba31-44e2f6e8bd84" providerId="ADAL" clId="{683FDCD3-55FF-4F52-89C5-EB1DD67E4822}" dt="2021-11-06T02:37:52.244" v="495" actId="1076"/>
          <ac:spMkLst>
            <pc:docMk/>
            <pc:sldMk cId="1095339680" sldId="276"/>
            <ac:spMk id="7" creationId="{6504036A-E9F8-40F2-9491-9437CAF2C790}"/>
          </ac:spMkLst>
        </pc:spChg>
      </pc:sldChg>
      <pc:sldChg chg="addSp modSp new mod">
        <pc:chgData name="Lai, Jianwei" userId="a9adc4b8-c48f-4695-ba31-44e2f6e8bd84" providerId="ADAL" clId="{683FDCD3-55FF-4F52-89C5-EB1DD67E4822}" dt="2021-11-06T02:42:06.889" v="566" actId="14100"/>
        <pc:sldMkLst>
          <pc:docMk/>
          <pc:sldMk cId="2123189569" sldId="277"/>
        </pc:sldMkLst>
        <pc:spChg chg="mod">
          <ac:chgData name="Lai, Jianwei" userId="a9adc4b8-c48f-4695-ba31-44e2f6e8bd84" providerId="ADAL" clId="{683FDCD3-55FF-4F52-89C5-EB1DD67E4822}" dt="2021-11-06T02:33:48.090" v="447"/>
          <ac:spMkLst>
            <pc:docMk/>
            <pc:sldMk cId="2123189569" sldId="277"/>
            <ac:spMk id="2" creationId="{FE098109-8EB9-4DBB-9B6B-9000E00BE232}"/>
          </ac:spMkLst>
        </pc:spChg>
        <pc:spChg chg="add mod">
          <ac:chgData name="Lai, Jianwei" userId="a9adc4b8-c48f-4695-ba31-44e2f6e8bd84" providerId="ADAL" clId="{683FDCD3-55FF-4F52-89C5-EB1DD67E4822}" dt="2021-11-06T02:42:06.889" v="566" actId="14100"/>
          <ac:spMkLst>
            <pc:docMk/>
            <pc:sldMk cId="2123189569" sldId="277"/>
            <ac:spMk id="6" creationId="{CB9E9572-70F3-437D-A94E-45BE1D38B64E}"/>
          </ac:spMkLst>
        </pc:spChg>
        <pc:spChg chg="add mod">
          <ac:chgData name="Lai, Jianwei" userId="a9adc4b8-c48f-4695-ba31-44e2f6e8bd84" providerId="ADAL" clId="{683FDCD3-55FF-4F52-89C5-EB1DD67E4822}" dt="2021-11-06T02:34:14.269" v="458" actId="1076"/>
          <ac:spMkLst>
            <pc:docMk/>
            <pc:sldMk cId="2123189569" sldId="277"/>
            <ac:spMk id="8" creationId="{AE7A31A7-10EB-4574-AA4E-C8F91E023CB9}"/>
          </ac:spMkLst>
        </pc:spChg>
        <pc:picChg chg="add mod">
          <ac:chgData name="Lai, Jianwei" userId="a9adc4b8-c48f-4695-ba31-44e2f6e8bd84" providerId="ADAL" clId="{683FDCD3-55FF-4F52-89C5-EB1DD67E4822}" dt="2021-11-06T02:34:03.261" v="454" actId="1076"/>
          <ac:picMkLst>
            <pc:docMk/>
            <pc:sldMk cId="2123189569" sldId="277"/>
            <ac:picMk id="4098" creationId="{E4FD2F57-2E2C-47A8-8399-6CB2943AD1FC}"/>
          </ac:picMkLst>
        </pc:picChg>
      </pc:sldChg>
      <pc:sldChg chg="addSp modSp new mod">
        <pc:chgData name="Lai, Jianwei" userId="a9adc4b8-c48f-4695-ba31-44e2f6e8bd84" providerId="ADAL" clId="{683FDCD3-55FF-4F52-89C5-EB1DD67E4822}" dt="2021-11-06T02:32:38.510" v="441" actId="1076"/>
        <pc:sldMkLst>
          <pc:docMk/>
          <pc:sldMk cId="1648319329" sldId="278"/>
        </pc:sldMkLst>
        <pc:spChg chg="mod">
          <ac:chgData name="Lai, Jianwei" userId="a9adc4b8-c48f-4695-ba31-44e2f6e8bd84" providerId="ADAL" clId="{683FDCD3-55FF-4F52-89C5-EB1DD67E4822}" dt="2021-11-06T02:29:45.961" v="430" actId="108"/>
          <ac:spMkLst>
            <pc:docMk/>
            <pc:sldMk cId="1648319329" sldId="278"/>
            <ac:spMk id="2" creationId="{E321A78E-4447-43E5-85F3-5C1C152233D9}"/>
          </ac:spMkLst>
        </pc:spChg>
        <pc:spChg chg="mod">
          <ac:chgData name="Lai, Jianwei" userId="a9adc4b8-c48f-4695-ba31-44e2f6e8bd84" providerId="ADAL" clId="{683FDCD3-55FF-4F52-89C5-EB1DD67E4822}" dt="2021-11-06T02:32:19.191" v="437" actId="108"/>
          <ac:spMkLst>
            <pc:docMk/>
            <pc:sldMk cId="1648319329" sldId="278"/>
            <ac:spMk id="3" creationId="{45132C04-328B-4518-82B4-2D09F8F440D2}"/>
          </ac:spMkLst>
        </pc:spChg>
        <pc:spChg chg="add mod">
          <ac:chgData name="Lai, Jianwei" userId="a9adc4b8-c48f-4695-ba31-44e2f6e8bd84" providerId="ADAL" clId="{683FDCD3-55FF-4F52-89C5-EB1DD67E4822}" dt="2021-11-06T02:32:38.510" v="441" actId="1076"/>
          <ac:spMkLst>
            <pc:docMk/>
            <pc:sldMk cId="1648319329" sldId="278"/>
            <ac:spMk id="5" creationId="{5A42DED5-DAFB-47E6-A5F8-0C5921A58F8B}"/>
          </ac:spMkLst>
        </pc:spChg>
      </pc:sldChg>
      <pc:sldChg chg="addSp modSp new mod">
        <pc:chgData name="Lai, Jianwei" userId="a9adc4b8-c48f-4695-ba31-44e2f6e8bd84" providerId="ADAL" clId="{683FDCD3-55FF-4F52-89C5-EB1DD67E4822}" dt="2021-11-06T02:42:16.721" v="569" actId="14100"/>
        <pc:sldMkLst>
          <pc:docMk/>
          <pc:sldMk cId="1129072286" sldId="279"/>
        </pc:sldMkLst>
        <pc:spChg chg="add mod">
          <ac:chgData name="Lai, Jianwei" userId="a9adc4b8-c48f-4695-ba31-44e2f6e8bd84" providerId="ADAL" clId="{683FDCD3-55FF-4F52-89C5-EB1DD67E4822}" dt="2021-11-06T02:42:16.721" v="569" actId="14100"/>
          <ac:spMkLst>
            <pc:docMk/>
            <pc:sldMk cId="1129072286" sldId="279"/>
            <ac:spMk id="6" creationId="{11A720E5-B3C0-4D68-9396-B00738AD9F73}"/>
          </ac:spMkLst>
        </pc:spChg>
        <pc:spChg chg="add mod">
          <ac:chgData name="Lai, Jianwei" userId="a9adc4b8-c48f-4695-ba31-44e2f6e8bd84" providerId="ADAL" clId="{683FDCD3-55FF-4F52-89C5-EB1DD67E4822}" dt="2021-11-06T02:36:14.333" v="478" actId="1076"/>
          <ac:spMkLst>
            <pc:docMk/>
            <pc:sldMk cId="1129072286" sldId="279"/>
            <ac:spMk id="8" creationId="{A9B5F4ED-9AA8-44CA-86C7-67611FB8D0F8}"/>
          </ac:spMkLst>
        </pc:spChg>
        <pc:picChg chg="add mod">
          <ac:chgData name="Lai, Jianwei" userId="a9adc4b8-c48f-4695-ba31-44e2f6e8bd84" providerId="ADAL" clId="{683FDCD3-55FF-4F52-89C5-EB1DD67E4822}" dt="2021-11-06T02:41:55.856" v="563" actId="1076"/>
          <ac:picMkLst>
            <pc:docMk/>
            <pc:sldMk cId="1129072286" sldId="279"/>
            <ac:picMk id="5122" creationId="{D5F33596-ADA1-4396-9310-36EB6D2BB94E}"/>
          </ac:picMkLst>
        </pc:picChg>
      </pc:sldChg>
      <pc:sldChg chg="addSp new modNotesTx">
        <pc:chgData name="Lai, Jianwei" userId="a9adc4b8-c48f-4695-ba31-44e2f6e8bd84" providerId="ADAL" clId="{683FDCD3-55FF-4F52-89C5-EB1DD67E4822}" dt="2021-11-06T02:42:46.968" v="572"/>
        <pc:sldMkLst>
          <pc:docMk/>
          <pc:sldMk cId="3955045639" sldId="280"/>
        </pc:sldMkLst>
        <pc:picChg chg="add">
          <ac:chgData name="Lai, Jianwei" userId="a9adc4b8-c48f-4695-ba31-44e2f6e8bd84" providerId="ADAL" clId="{683FDCD3-55FF-4F52-89C5-EB1DD67E4822}" dt="2021-11-06T02:42:41.279" v="571"/>
          <ac:picMkLst>
            <pc:docMk/>
            <pc:sldMk cId="3955045639" sldId="280"/>
            <ac:picMk id="4" creationId="{8C1BE696-F62F-48F8-A7FC-03A3F1222F16}"/>
          </ac:picMkLst>
        </pc:picChg>
      </pc:sldChg>
      <pc:sldChg chg="modSp new mod">
        <pc:chgData name="Lai, Jianwei" userId="a9adc4b8-c48f-4695-ba31-44e2f6e8bd84" providerId="ADAL" clId="{683FDCD3-55FF-4F52-89C5-EB1DD67E4822}" dt="2021-11-06T03:24:04.834" v="762" actId="113"/>
        <pc:sldMkLst>
          <pc:docMk/>
          <pc:sldMk cId="2509004949" sldId="281"/>
        </pc:sldMkLst>
        <pc:spChg chg="mod">
          <ac:chgData name="Lai, Jianwei" userId="a9adc4b8-c48f-4695-ba31-44e2f6e8bd84" providerId="ADAL" clId="{683FDCD3-55FF-4F52-89C5-EB1DD67E4822}" dt="2021-11-06T02:43:26.145" v="576" actId="2711"/>
          <ac:spMkLst>
            <pc:docMk/>
            <pc:sldMk cId="2509004949" sldId="281"/>
            <ac:spMk id="2" creationId="{B9133E58-5ABE-4031-85F4-6C02AF8716C2}"/>
          </ac:spMkLst>
        </pc:spChg>
        <pc:spChg chg="mod">
          <ac:chgData name="Lai, Jianwei" userId="a9adc4b8-c48f-4695-ba31-44e2f6e8bd84" providerId="ADAL" clId="{683FDCD3-55FF-4F52-89C5-EB1DD67E4822}" dt="2021-11-06T03:24:04.834" v="762" actId="113"/>
          <ac:spMkLst>
            <pc:docMk/>
            <pc:sldMk cId="2509004949" sldId="281"/>
            <ac:spMk id="3" creationId="{F2A88D5D-9036-4D62-8D56-A6FD98257299}"/>
          </ac:spMkLst>
        </pc:spChg>
      </pc:sldChg>
      <pc:sldChg chg="modSp new mod">
        <pc:chgData name="Lai, Jianwei" userId="a9adc4b8-c48f-4695-ba31-44e2f6e8bd84" providerId="ADAL" clId="{683FDCD3-55FF-4F52-89C5-EB1DD67E4822}" dt="2021-11-06T02:47:02.442" v="603" actId="27636"/>
        <pc:sldMkLst>
          <pc:docMk/>
          <pc:sldMk cId="1988629983" sldId="282"/>
        </pc:sldMkLst>
        <pc:spChg chg="mod">
          <ac:chgData name="Lai, Jianwei" userId="a9adc4b8-c48f-4695-ba31-44e2f6e8bd84" providerId="ADAL" clId="{683FDCD3-55FF-4F52-89C5-EB1DD67E4822}" dt="2021-11-06T02:46:32.152" v="595"/>
          <ac:spMkLst>
            <pc:docMk/>
            <pc:sldMk cId="1988629983" sldId="282"/>
            <ac:spMk id="2" creationId="{FE5372B3-5239-4DCD-B59D-8BCBF42EB147}"/>
          </ac:spMkLst>
        </pc:spChg>
        <pc:spChg chg="mod">
          <ac:chgData name="Lai, Jianwei" userId="a9adc4b8-c48f-4695-ba31-44e2f6e8bd84" providerId="ADAL" clId="{683FDCD3-55FF-4F52-89C5-EB1DD67E4822}" dt="2021-11-06T02:47:02.442" v="603" actId="27636"/>
          <ac:spMkLst>
            <pc:docMk/>
            <pc:sldMk cId="1988629983" sldId="282"/>
            <ac:spMk id="3" creationId="{1266CD39-57B3-4867-96A6-D2DDD7874A6D}"/>
          </ac:spMkLst>
        </pc:spChg>
      </pc:sldChg>
      <pc:sldChg chg="new del">
        <pc:chgData name="Lai, Jianwei" userId="a9adc4b8-c48f-4695-ba31-44e2f6e8bd84" providerId="ADAL" clId="{683FDCD3-55FF-4F52-89C5-EB1DD67E4822}" dt="2021-11-06T03:02:20.572" v="669" actId="2696"/>
        <pc:sldMkLst>
          <pc:docMk/>
          <pc:sldMk cId="602833817" sldId="283"/>
        </pc:sldMkLst>
      </pc:sldChg>
      <pc:sldChg chg="modSp new mod">
        <pc:chgData name="Lai, Jianwei" userId="a9adc4b8-c48f-4695-ba31-44e2f6e8bd84" providerId="ADAL" clId="{683FDCD3-55FF-4F52-89C5-EB1DD67E4822}" dt="2021-11-06T03:23:15.695" v="761" actId="20577"/>
        <pc:sldMkLst>
          <pc:docMk/>
          <pc:sldMk cId="3401702812" sldId="283"/>
        </pc:sldMkLst>
        <pc:spChg chg="mod">
          <ac:chgData name="Lai, Jianwei" userId="a9adc4b8-c48f-4695-ba31-44e2f6e8bd84" providerId="ADAL" clId="{683FDCD3-55FF-4F52-89C5-EB1DD67E4822}" dt="2021-11-06T03:17:07.265" v="742" actId="2711"/>
          <ac:spMkLst>
            <pc:docMk/>
            <pc:sldMk cId="3401702812" sldId="283"/>
            <ac:spMk id="2" creationId="{D74E0621-476E-4526-A981-BD0C23EFA1E7}"/>
          </ac:spMkLst>
        </pc:spChg>
        <pc:spChg chg="mod">
          <ac:chgData name="Lai, Jianwei" userId="a9adc4b8-c48f-4695-ba31-44e2f6e8bd84" providerId="ADAL" clId="{683FDCD3-55FF-4F52-89C5-EB1DD67E4822}" dt="2021-11-06T03:23:15.695" v="761" actId="20577"/>
          <ac:spMkLst>
            <pc:docMk/>
            <pc:sldMk cId="3401702812" sldId="283"/>
            <ac:spMk id="3" creationId="{B106E038-1513-428E-A970-2050C5E4AE3C}"/>
          </ac:spMkLst>
        </pc:spChg>
      </pc:sldChg>
      <pc:sldChg chg="addSp modSp new del mod setBg">
        <pc:chgData name="Lai, Jianwei" userId="a9adc4b8-c48f-4695-ba31-44e2f6e8bd84" providerId="ADAL" clId="{683FDCD3-55FF-4F52-89C5-EB1DD67E4822}" dt="2021-11-06T03:13:13.946" v="736" actId="2696"/>
        <pc:sldMkLst>
          <pc:docMk/>
          <pc:sldMk cId="4056440312" sldId="283"/>
        </pc:sldMkLst>
        <pc:spChg chg="mod">
          <ac:chgData name="Lai, Jianwei" userId="a9adc4b8-c48f-4695-ba31-44e2f6e8bd84" providerId="ADAL" clId="{683FDCD3-55FF-4F52-89C5-EB1DD67E4822}" dt="2021-11-06T03:03:52.285" v="673" actId="21"/>
          <ac:spMkLst>
            <pc:docMk/>
            <pc:sldMk cId="4056440312" sldId="283"/>
            <ac:spMk id="2" creationId="{01FFBAC1-A377-4459-A933-2B89DEFB3E5E}"/>
          </ac:spMkLst>
        </pc:spChg>
        <pc:spChg chg="add mod">
          <ac:chgData name="Lai, Jianwei" userId="a9adc4b8-c48f-4695-ba31-44e2f6e8bd84" providerId="ADAL" clId="{683FDCD3-55FF-4F52-89C5-EB1DD67E4822}" dt="2021-11-06T03:11:42.815" v="732" actId="108"/>
          <ac:spMkLst>
            <pc:docMk/>
            <pc:sldMk cId="4056440312" sldId="283"/>
            <ac:spMk id="5" creationId="{5AFA58EC-1BF6-476A-AE1E-F966B9F47962}"/>
          </ac:spMkLst>
        </pc:spChg>
        <pc:spChg chg="add mod">
          <ac:chgData name="Lai, Jianwei" userId="a9adc4b8-c48f-4695-ba31-44e2f6e8bd84" providerId="ADAL" clId="{683FDCD3-55FF-4F52-89C5-EB1DD67E4822}" dt="2021-11-06T03:09:24.403" v="717" actId="1076"/>
          <ac:spMkLst>
            <pc:docMk/>
            <pc:sldMk cId="4056440312" sldId="283"/>
            <ac:spMk id="7" creationId="{05640F32-39C0-4444-B48D-C0F37BFA32C0}"/>
          </ac:spMkLst>
        </pc:spChg>
      </pc:sldChg>
      <pc:sldChg chg="modSp new del mod">
        <pc:chgData name="Lai, Jianwei" userId="a9adc4b8-c48f-4695-ba31-44e2f6e8bd84" providerId="ADAL" clId="{683FDCD3-55FF-4F52-89C5-EB1DD67E4822}" dt="2021-11-06T03:13:13.946" v="736" actId="2696"/>
        <pc:sldMkLst>
          <pc:docMk/>
          <pc:sldMk cId="1104858939" sldId="284"/>
        </pc:sldMkLst>
        <pc:spChg chg="mod">
          <ac:chgData name="Lai, Jianwei" userId="a9adc4b8-c48f-4695-ba31-44e2f6e8bd84" providerId="ADAL" clId="{683FDCD3-55FF-4F52-89C5-EB1DD67E4822}" dt="2021-11-06T03:07:59.374" v="706" actId="108"/>
          <ac:spMkLst>
            <pc:docMk/>
            <pc:sldMk cId="1104858939" sldId="284"/>
            <ac:spMk id="2" creationId="{2592A4C9-9B19-42D4-AF3B-14AED9D4D874}"/>
          </ac:spMkLst>
        </pc:spChg>
        <pc:spChg chg="mod">
          <ac:chgData name="Lai, Jianwei" userId="a9adc4b8-c48f-4695-ba31-44e2f6e8bd84" providerId="ADAL" clId="{683FDCD3-55FF-4F52-89C5-EB1DD67E4822}" dt="2021-11-06T03:06:25.951" v="698" actId="5793"/>
          <ac:spMkLst>
            <pc:docMk/>
            <pc:sldMk cId="1104858939" sldId="284"/>
            <ac:spMk id="3" creationId="{2800C5B7-DD57-4A0A-A2A3-E5C309D192F8}"/>
          </ac:spMkLst>
        </pc:spChg>
      </pc:sldChg>
      <pc:sldChg chg="modSp new del mod">
        <pc:chgData name="Lai, Jianwei" userId="a9adc4b8-c48f-4695-ba31-44e2f6e8bd84" providerId="ADAL" clId="{683FDCD3-55FF-4F52-89C5-EB1DD67E4822}" dt="2021-11-06T03:13:13.946" v="736" actId="2696"/>
        <pc:sldMkLst>
          <pc:docMk/>
          <pc:sldMk cId="3957080942" sldId="285"/>
        </pc:sldMkLst>
        <pc:spChg chg="mod">
          <ac:chgData name="Lai, Jianwei" userId="a9adc4b8-c48f-4695-ba31-44e2f6e8bd84" providerId="ADAL" clId="{683FDCD3-55FF-4F52-89C5-EB1DD67E4822}" dt="2021-11-06T03:08:09.519" v="713" actId="113"/>
          <ac:spMkLst>
            <pc:docMk/>
            <pc:sldMk cId="3957080942" sldId="285"/>
            <ac:spMk id="2" creationId="{22139D4A-877C-4F7A-98C4-D6FF79F29C5E}"/>
          </ac:spMkLst>
        </pc:spChg>
        <pc:spChg chg="mod">
          <ac:chgData name="Lai, Jianwei" userId="a9adc4b8-c48f-4695-ba31-44e2f6e8bd84" providerId="ADAL" clId="{683FDCD3-55FF-4F52-89C5-EB1DD67E4822}" dt="2021-11-06T03:11:54.886" v="734" actId="27636"/>
          <ac:spMkLst>
            <pc:docMk/>
            <pc:sldMk cId="3957080942" sldId="285"/>
            <ac:spMk id="3" creationId="{8981CDC2-71BA-4063-94D4-387271CAB64F}"/>
          </ac:spMkLst>
        </pc:spChg>
      </pc:sldChg>
      <pc:sldChg chg="new del">
        <pc:chgData name="Lai, Jianwei" userId="a9adc4b8-c48f-4695-ba31-44e2f6e8bd84" providerId="ADAL" clId="{683FDCD3-55FF-4F52-89C5-EB1DD67E4822}" dt="2021-11-06T03:13:13.946" v="736" actId="2696"/>
        <pc:sldMkLst>
          <pc:docMk/>
          <pc:sldMk cId="2552618789"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FCF54-2E97-42A4-B904-88B585F6981A}"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7946E-E8D2-4EE6-AA22-AEDC4DD73CF2}" type="slidenum">
              <a:rPr lang="en-US" smtClean="0"/>
              <a:t>‹#›</a:t>
            </a:fld>
            <a:endParaRPr lang="en-US"/>
          </a:p>
        </p:txBody>
      </p:sp>
    </p:spTree>
    <p:extLst>
      <p:ext uri="{BB962C8B-B14F-4D97-AF65-F5344CB8AC3E}">
        <p14:creationId xmlns:p14="http://schemas.microsoft.com/office/powerpoint/2010/main" val="208401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arketing91.com/kiss-principl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https://uxdesign.cc/do-you-know-the-law-that-makes-or-breaks-a-ux-designer-hicks-law-6f2651400663</a:t>
            </a:r>
          </a:p>
        </p:txBody>
      </p:sp>
      <p:sp>
        <p:nvSpPr>
          <p:cNvPr id="4" name="Slide Number Placeholder 3"/>
          <p:cNvSpPr>
            <a:spLocks noGrp="1"/>
          </p:cNvSpPr>
          <p:nvPr>
            <p:ph type="sldNum" sz="quarter" idx="5"/>
          </p:nvPr>
        </p:nvSpPr>
        <p:spPr/>
        <p:txBody>
          <a:bodyPr/>
          <a:lstStyle/>
          <a:p>
            <a:fld id="{2F97946E-E8D2-4EE6-AA22-AEDC4DD73CF2}" type="slidenum">
              <a:rPr lang="en-US" smtClean="0"/>
              <a:t>7</a:t>
            </a:fld>
            <a:endParaRPr lang="en-US"/>
          </a:p>
        </p:txBody>
      </p:sp>
    </p:spTree>
    <p:extLst>
      <p:ext uri="{BB962C8B-B14F-4D97-AF65-F5344CB8AC3E}">
        <p14:creationId xmlns:p14="http://schemas.microsoft.com/office/powerpoint/2010/main" val="15625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KISS principle is related to the Hick’s law.</a:t>
            </a:r>
          </a:p>
          <a:p>
            <a:endParaRPr lang="en-US" dirty="0"/>
          </a:p>
          <a:p>
            <a:r>
              <a:rPr lang="en-US" b="1" i="0" dirty="0">
                <a:solidFill>
                  <a:srgbClr val="222222"/>
                </a:solidFill>
                <a:effectLst/>
                <a:latin typeface="graphikweb-regular"/>
              </a:rPr>
              <a:t>Definition:</a:t>
            </a:r>
            <a:r>
              <a:rPr lang="en-US" b="0" i="0" dirty="0">
                <a:solidFill>
                  <a:srgbClr val="222222"/>
                </a:solidFill>
                <a:effectLst/>
                <a:latin typeface="graphikweb-regular"/>
              </a:rPr>
              <a:t> The KISS principle is defined as a design principle that suggests that most systems work best if they are kept simple and straightforward. KISS principle or Keep it Simple, Stupid was popularly used in the 1970s.</a:t>
            </a:r>
            <a:endParaRPr lang="en-US" dirty="0"/>
          </a:p>
        </p:txBody>
      </p:sp>
      <p:sp>
        <p:nvSpPr>
          <p:cNvPr id="4" name="Slide Number Placeholder 3"/>
          <p:cNvSpPr>
            <a:spLocks noGrp="1"/>
          </p:cNvSpPr>
          <p:nvPr>
            <p:ph type="sldNum" sz="quarter" idx="5"/>
          </p:nvPr>
        </p:nvSpPr>
        <p:spPr/>
        <p:txBody>
          <a:bodyPr/>
          <a:lstStyle/>
          <a:p>
            <a:fld id="{2F97946E-E8D2-4EE6-AA22-AEDC4DD73CF2}" type="slidenum">
              <a:rPr lang="en-US" smtClean="0"/>
              <a:t>14</a:t>
            </a:fld>
            <a:endParaRPr lang="en-US"/>
          </a:p>
        </p:txBody>
      </p:sp>
    </p:spTree>
    <p:extLst>
      <p:ext uri="{BB962C8B-B14F-4D97-AF65-F5344CB8AC3E}">
        <p14:creationId xmlns:p14="http://schemas.microsoft.com/office/powerpoint/2010/main" val="249260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The KISS Principle - Keep it Simple, Stupid | Marketing91</a:t>
            </a:r>
            <a:endParaRPr lang="en-US" dirty="0"/>
          </a:p>
        </p:txBody>
      </p:sp>
      <p:sp>
        <p:nvSpPr>
          <p:cNvPr id="4" name="Slide Number Placeholder 3"/>
          <p:cNvSpPr>
            <a:spLocks noGrp="1"/>
          </p:cNvSpPr>
          <p:nvPr>
            <p:ph type="sldNum" sz="quarter" idx="5"/>
          </p:nvPr>
        </p:nvSpPr>
        <p:spPr/>
        <p:txBody>
          <a:bodyPr/>
          <a:lstStyle/>
          <a:p>
            <a:fld id="{2F97946E-E8D2-4EE6-AA22-AEDC4DD73CF2}" type="slidenum">
              <a:rPr lang="en-US" smtClean="0"/>
              <a:t>15</a:t>
            </a:fld>
            <a:endParaRPr lang="en-US"/>
          </a:p>
        </p:txBody>
      </p:sp>
    </p:spTree>
    <p:extLst>
      <p:ext uri="{BB962C8B-B14F-4D97-AF65-F5344CB8AC3E}">
        <p14:creationId xmlns:p14="http://schemas.microsoft.com/office/powerpoint/2010/main" val="103849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Adobe </a:t>
            </a:r>
            <a:r>
              <a:rPr lang="en-US" dirty="0" err="1"/>
              <a:t>xd</a:t>
            </a:r>
            <a:endParaRPr lang="en-US" dirty="0"/>
          </a:p>
        </p:txBody>
      </p:sp>
      <p:sp>
        <p:nvSpPr>
          <p:cNvPr id="4" name="Slide Number Placeholder 3"/>
          <p:cNvSpPr>
            <a:spLocks noGrp="1"/>
          </p:cNvSpPr>
          <p:nvPr>
            <p:ph type="sldNum" sz="quarter" idx="5"/>
          </p:nvPr>
        </p:nvSpPr>
        <p:spPr/>
        <p:txBody>
          <a:bodyPr/>
          <a:lstStyle/>
          <a:p>
            <a:fld id="{2F97946E-E8D2-4EE6-AA22-AEDC4DD73CF2}" type="slidenum">
              <a:rPr lang="en-US" smtClean="0"/>
              <a:t>16</a:t>
            </a:fld>
            <a:endParaRPr lang="en-US"/>
          </a:p>
        </p:txBody>
      </p:sp>
    </p:spTree>
    <p:extLst>
      <p:ext uri="{BB962C8B-B14F-4D97-AF65-F5344CB8AC3E}">
        <p14:creationId xmlns:p14="http://schemas.microsoft.com/office/powerpoint/2010/main" val="4208035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AE9D-B797-4589-BA9F-ED21B9FC7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E049EF-25C4-4F05-9F8F-8E64BB588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4A778-4B4A-4FE7-A826-5CF964ACB7E5}"/>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5" name="Footer Placeholder 4">
            <a:extLst>
              <a:ext uri="{FF2B5EF4-FFF2-40B4-BE49-F238E27FC236}">
                <a16:creationId xmlns:a16="http://schemas.microsoft.com/office/drawing/2014/main" id="{E342E203-03C6-4C87-BC40-871075809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2554F-D051-4942-94AF-70CB9D315762}"/>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11549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3E5F-02C0-4D6F-9297-0127AD80A6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91E748-F0D1-4701-A218-F9AD047B31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5DC34-E18B-403D-A851-FE777D50235B}"/>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5" name="Footer Placeholder 4">
            <a:extLst>
              <a:ext uri="{FF2B5EF4-FFF2-40B4-BE49-F238E27FC236}">
                <a16:creationId xmlns:a16="http://schemas.microsoft.com/office/drawing/2014/main" id="{635E7591-491F-45BB-8E88-370863505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2CF0A-34AD-4F12-8FA5-E8A87E07068A}"/>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236043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0C112A-6DC9-47AF-9923-1B1CB073BD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8AE5B-A4EB-4546-AC37-E4CC5A5C5B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C6CD4-2DE4-40CA-8EAA-F35860CED858}"/>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5" name="Footer Placeholder 4">
            <a:extLst>
              <a:ext uri="{FF2B5EF4-FFF2-40B4-BE49-F238E27FC236}">
                <a16:creationId xmlns:a16="http://schemas.microsoft.com/office/drawing/2014/main" id="{4D3D6CC5-3FE1-41C6-B014-D9A78CD9B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8A2F5-CE66-42FC-947C-4BC945100E7E}"/>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330518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07AE-00AE-470C-A721-1EAC6F3AB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31F61-5755-450C-8A61-8399EB6F9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F8584-D239-4670-856E-A92C2258503D}"/>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5" name="Footer Placeholder 4">
            <a:extLst>
              <a:ext uri="{FF2B5EF4-FFF2-40B4-BE49-F238E27FC236}">
                <a16:creationId xmlns:a16="http://schemas.microsoft.com/office/drawing/2014/main" id="{9D3BA473-DF8B-4710-83A5-C2EF985F7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03736-ECAA-453A-9814-06B2B4944756}"/>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141868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F5F9-C0D3-4358-B2C9-E0EB0C14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195614-6289-4AA9-8912-7A703522C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22AB5-1B3E-431D-81E5-9BFC3CC6CBD5}"/>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5" name="Footer Placeholder 4">
            <a:extLst>
              <a:ext uri="{FF2B5EF4-FFF2-40B4-BE49-F238E27FC236}">
                <a16:creationId xmlns:a16="http://schemas.microsoft.com/office/drawing/2014/main" id="{FE580519-2C15-400D-B6C2-5E13E6050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2CE93-4698-4753-ACED-838324F23DBD}"/>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37530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6DAC-9421-4AA1-BBBC-B82F6E17C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54CAD-CA22-4E9A-B7F5-C6D90BB91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A4C2B-1617-46BA-8707-3281DE5A27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D3109B-A844-47EC-A063-9F767505E6B5}"/>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6" name="Footer Placeholder 5">
            <a:extLst>
              <a:ext uri="{FF2B5EF4-FFF2-40B4-BE49-F238E27FC236}">
                <a16:creationId xmlns:a16="http://schemas.microsoft.com/office/drawing/2014/main" id="{946F5517-BE1B-48F4-AF00-CB3D37A0E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73CD1-A5C7-42F7-9A37-39C4784B1448}"/>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88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9667-08D0-4ADF-B49A-59EE192F80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034B32-8175-485F-A7DC-70CA6255F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1094A-8E5A-4B51-8D01-07691EE7E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1D865-E848-488E-A755-0CE1520DB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FCEB4C-03D0-4904-AAFE-B8C22C25AB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C8983C-E78D-485F-A521-289225F57B5E}"/>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8" name="Footer Placeholder 7">
            <a:extLst>
              <a:ext uri="{FF2B5EF4-FFF2-40B4-BE49-F238E27FC236}">
                <a16:creationId xmlns:a16="http://schemas.microsoft.com/office/drawing/2014/main" id="{C3F78251-2664-401A-AB3F-0479DC5006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BD323-8ED6-4113-84D5-AD512FCDB5C0}"/>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39899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7334-9E1E-45F9-A529-5A655169C5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F48F74-F3FE-440F-8A09-536055CB989F}"/>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4" name="Footer Placeholder 3">
            <a:extLst>
              <a:ext uri="{FF2B5EF4-FFF2-40B4-BE49-F238E27FC236}">
                <a16:creationId xmlns:a16="http://schemas.microsoft.com/office/drawing/2014/main" id="{57B9D464-0F54-4A6C-A306-FF772A27DD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259DC-211F-411F-80AC-E8501C62FAD0}"/>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422826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67851-2418-4588-82F3-E5B1EE4702D6}"/>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3" name="Footer Placeholder 2">
            <a:extLst>
              <a:ext uri="{FF2B5EF4-FFF2-40B4-BE49-F238E27FC236}">
                <a16:creationId xmlns:a16="http://schemas.microsoft.com/office/drawing/2014/main" id="{56CE039D-12D6-46E1-A273-C1A1BF585E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8781FE-7796-4E10-BE94-69D3B2C55A23}"/>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338956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5CAF-96D4-4BA1-A3C3-7FF702187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004CA9-6D65-4282-B88D-5A019136DB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03528F-C5C8-427D-AA19-A8A7F322A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4F91B-9CDE-4937-AFDD-9C93A78BE60C}"/>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6" name="Footer Placeholder 5">
            <a:extLst>
              <a:ext uri="{FF2B5EF4-FFF2-40B4-BE49-F238E27FC236}">
                <a16:creationId xmlns:a16="http://schemas.microsoft.com/office/drawing/2014/main" id="{329AF880-C06D-4E9B-BC02-A79A54C8A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FB6A4-A856-47A0-92C0-E422B1C464EA}"/>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211228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F730-843A-4A7E-A715-BA9BF3D31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E31248-7126-4553-99DB-CA4FB060B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D3E7B1-4305-4F42-9E0E-76922FEA8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7C2CC-D78D-4E09-999E-25D7BFEE2045}"/>
              </a:ext>
            </a:extLst>
          </p:cNvPr>
          <p:cNvSpPr>
            <a:spLocks noGrp="1"/>
          </p:cNvSpPr>
          <p:nvPr>
            <p:ph type="dt" sz="half" idx="10"/>
          </p:nvPr>
        </p:nvSpPr>
        <p:spPr/>
        <p:txBody>
          <a:bodyPr/>
          <a:lstStyle/>
          <a:p>
            <a:fld id="{E0CA8607-61FA-45DB-BCE6-4E2FCB789251}" type="datetimeFigureOut">
              <a:rPr lang="en-US" smtClean="0"/>
              <a:t>11/14/2022</a:t>
            </a:fld>
            <a:endParaRPr lang="en-US"/>
          </a:p>
        </p:txBody>
      </p:sp>
      <p:sp>
        <p:nvSpPr>
          <p:cNvPr id="6" name="Footer Placeholder 5">
            <a:extLst>
              <a:ext uri="{FF2B5EF4-FFF2-40B4-BE49-F238E27FC236}">
                <a16:creationId xmlns:a16="http://schemas.microsoft.com/office/drawing/2014/main" id="{71841C79-5EA7-4F04-8A0F-172A6A0BA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FE062-C259-4BEC-BBC5-C58C719C0D35}"/>
              </a:ext>
            </a:extLst>
          </p:cNvPr>
          <p:cNvSpPr>
            <a:spLocks noGrp="1"/>
          </p:cNvSpPr>
          <p:nvPr>
            <p:ph type="sldNum" sz="quarter" idx="12"/>
          </p:nvPr>
        </p:nvSpPr>
        <p:spPr/>
        <p:txBody>
          <a:bodyPr/>
          <a:lstStyle/>
          <a:p>
            <a:fld id="{D7CB7F9A-5686-44CE-A980-9CE4C901E7BE}" type="slidenum">
              <a:rPr lang="en-US" smtClean="0"/>
              <a:t>‹#›</a:t>
            </a:fld>
            <a:endParaRPr lang="en-US"/>
          </a:p>
        </p:txBody>
      </p:sp>
    </p:spTree>
    <p:extLst>
      <p:ext uri="{BB962C8B-B14F-4D97-AF65-F5344CB8AC3E}">
        <p14:creationId xmlns:p14="http://schemas.microsoft.com/office/powerpoint/2010/main" val="13815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E8C0-A26F-448A-9E75-7C1ADF7A0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7C0518-1E5A-4945-839E-C5C39ACB5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A02A0-4E5A-46AA-85C0-7F02D75B1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A8607-61FA-45DB-BCE6-4E2FCB789251}" type="datetimeFigureOut">
              <a:rPr lang="en-US" smtClean="0"/>
              <a:t>11/14/2022</a:t>
            </a:fld>
            <a:endParaRPr lang="en-US"/>
          </a:p>
        </p:txBody>
      </p:sp>
      <p:sp>
        <p:nvSpPr>
          <p:cNvPr id="5" name="Footer Placeholder 4">
            <a:extLst>
              <a:ext uri="{FF2B5EF4-FFF2-40B4-BE49-F238E27FC236}">
                <a16:creationId xmlns:a16="http://schemas.microsoft.com/office/drawing/2014/main" id="{8D6D8CA1-300E-4F0F-9BB7-EA435EB61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E6082B-9C26-48C0-A221-B1489A980D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B7F9A-5686-44CE-A980-9CE4C901E7BE}" type="slidenum">
              <a:rPr lang="en-US" smtClean="0"/>
              <a:t>‹#›</a:t>
            </a:fld>
            <a:endParaRPr lang="en-US"/>
          </a:p>
        </p:txBody>
      </p:sp>
    </p:spTree>
    <p:extLst>
      <p:ext uri="{BB962C8B-B14F-4D97-AF65-F5344CB8AC3E}">
        <p14:creationId xmlns:p14="http://schemas.microsoft.com/office/powerpoint/2010/main" val="692209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3A11-B0DD-4343-8E19-C174DA94A749}"/>
              </a:ext>
            </a:extLst>
          </p:cNvPr>
          <p:cNvSpPr>
            <a:spLocks noGrp="1"/>
          </p:cNvSpPr>
          <p:nvPr>
            <p:ph type="ctrTitle"/>
          </p:nvPr>
        </p:nvSpPr>
        <p:spPr/>
        <p:txBody>
          <a:bodyPr/>
          <a:lstStyle/>
          <a:p>
            <a:r>
              <a:rPr lang="en-US" b="1" dirty="0"/>
              <a:t>More Laws &amp; Principles</a:t>
            </a:r>
          </a:p>
        </p:txBody>
      </p:sp>
      <p:sp>
        <p:nvSpPr>
          <p:cNvPr id="3" name="Subtitle 2">
            <a:extLst>
              <a:ext uri="{FF2B5EF4-FFF2-40B4-BE49-F238E27FC236}">
                <a16:creationId xmlns:a16="http://schemas.microsoft.com/office/drawing/2014/main" id="{BE97C14E-7A6A-4535-A155-14F1A6EE5FDA}"/>
              </a:ext>
            </a:extLst>
          </p:cNvPr>
          <p:cNvSpPr>
            <a:spLocks noGrp="1"/>
          </p:cNvSpPr>
          <p:nvPr>
            <p:ph type="subTitle" idx="1"/>
          </p:nvPr>
        </p:nvSpPr>
        <p:spPr/>
        <p:txBody>
          <a:bodyPr/>
          <a:lstStyle/>
          <a:p>
            <a:r>
              <a:rPr lang="en-US" dirty="0"/>
              <a:t>IT 467</a:t>
            </a:r>
          </a:p>
        </p:txBody>
      </p:sp>
      <p:sp>
        <p:nvSpPr>
          <p:cNvPr id="5" name="TextBox 4">
            <a:extLst>
              <a:ext uri="{FF2B5EF4-FFF2-40B4-BE49-F238E27FC236}">
                <a16:creationId xmlns:a16="http://schemas.microsoft.com/office/drawing/2014/main" id="{367660BB-6C29-46B6-8ABF-F1C0FF2952E7}"/>
              </a:ext>
            </a:extLst>
          </p:cNvPr>
          <p:cNvSpPr txBox="1"/>
          <p:nvPr/>
        </p:nvSpPr>
        <p:spPr>
          <a:xfrm>
            <a:off x="737170" y="5995441"/>
            <a:ext cx="9465067" cy="369332"/>
          </a:xfrm>
          <a:prstGeom prst="rect">
            <a:avLst/>
          </a:prstGeom>
          <a:noFill/>
        </p:spPr>
        <p:txBody>
          <a:bodyPr wrap="square">
            <a:spAutoFit/>
          </a:bodyPr>
          <a:lstStyle/>
          <a:p>
            <a:r>
              <a:rPr lang="en-US" dirty="0"/>
              <a:t>https://www.interaction-design.org/literature/article/hick-s-law-making-the-choice-easier-for-users</a:t>
            </a:r>
          </a:p>
        </p:txBody>
      </p:sp>
    </p:spTree>
    <p:extLst>
      <p:ext uri="{BB962C8B-B14F-4D97-AF65-F5344CB8AC3E}">
        <p14:creationId xmlns:p14="http://schemas.microsoft.com/office/powerpoint/2010/main" val="3784476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DFCD-11EF-4EC9-B3A2-974546FF2047}"/>
              </a:ext>
            </a:extLst>
          </p:cNvPr>
          <p:cNvSpPr>
            <a:spLocks noGrp="1"/>
          </p:cNvSpPr>
          <p:nvPr>
            <p:ph type="title"/>
          </p:nvPr>
        </p:nvSpPr>
        <p:spPr/>
        <p:txBody>
          <a:bodyPr/>
          <a:lstStyle/>
          <a:p>
            <a:r>
              <a:rPr lang="en-US" b="1" dirty="0">
                <a:latin typeface="Calibri Light (Headings)"/>
              </a:rPr>
              <a:t>What we can do</a:t>
            </a:r>
          </a:p>
        </p:txBody>
      </p:sp>
      <p:sp>
        <p:nvSpPr>
          <p:cNvPr id="3" name="Content Placeholder 2">
            <a:extLst>
              <a:ext uri="{FF2B5EF4-FFF2-40B4-BE49-F238E27FC236}">
                <a16:creationId xmlns:a16="http://schemas.microsoft.com/office/drawing/2014/main" id="{8A489D70-CE29-4417-B141-C0A4D8E80276}"/>
              </a:ext>
            </a:extLst>
          </p:cNvPr>
          <p:cNvSpPr>
            <a:spLocks noGrp="1"/>
          </p:cNvSpPr>
          <p:nvPr>
            <p:ph idx="1"/>
          </p:nvPr>
        </p:nvSpPr>
        <p:spPr/>
        <p:txBody>
          <a:bodyPr/>
          <a:lstStyle/>
          <a:p>
            <a:pPr algn="l"/>
            <a:r>
              <a:rPr lang="en-US" b="0" i="0" dirty="0">
                <a:solidFill>
                  <a:srgbClr val="2B2B2B"/>
                </a:solidFill>
                <a:effectLst/>
              </a:rPr>
              <a:t>To enhance the user experience, we should consider the following:</a:t>
            </a:r>
          </a:p>
          <a:p>
            <a:pPr algn="l"/>
            <a:endParaRPr lang="en-US" b="0" i="0" dirty="0">
              <a:solidFill>
                <a:srgbClr val="2B2B2B"/>
              </a:solidFill>
              <a:effectLst/>
            </a:endParaRPr>
          </a:p>
          <a:p>
            <a:pPr algn="l">
              <a:buFont typeface="Arial" panose="020B0604020202020204" pitchFamily="34" charset="0"/>
              <a:buChar char="•"/>
            </a:pPr>
            <a:r>
              <a:rPr lang="en-US" b="1" i="0" dirty="0">
                <a:solidFill>
                  <a:srgbClr val="2B2B2B"/>
                </a:solidFill>
                <a:effectLst/>
              </a:rPr>
              <a:t>Categorizing Choice</a:t>
            </a:r>
            <a:r>
              <a:rPr lang="en-US" b="0" i="0" dirty="0">
                <a:solidFill>
                  <a:srgbClr val="2B2B2B"/>
                </a:solidFill>
                <a:effectLst/>
              </a:rPr>
              <a:t> – Enabling users to find items from higher categories, as if they were looking under sections in a library.</a:t>
            </a:r>
          </a:p>
          <a:p>
            <a:pPr algn="l">
              <a:buFont typeface="Arial" panose="020B0604020202020204" pitchFamily="34" charset="0"/>
              <a:buChar char="•"/>
            </a:pPr>
            <a:endParaRPr lang="en-US" b="0" i="0" dirty="0">
              <a:solidFill>
                <a:srgbClr val="2B2B2B"/>
              </a:solidFill>
              <a:effectLst/>
            </a:endParaRPr>
          </a:p>
          <a:p>
            <a:pPr algn="l">
              <a:buFont typeface="Arial" panose="020B0604020202020204" pitchFamily="34" charset="0"/>
              <a:buChar char="•"/>
            </a:pPr>
            <a:r>
              <a:rPr lang="en-US" b="1" i="0" dirty="0">
                <a:solidFill>
                  <a:srgbClr val="2B2B2B"/>
                </a:solidFill>
                <a:effectLst/>
              </a:rPr>
              <a:t>Obscuring Complexity</a:t>
            </a:r>
            <a:r>
              <a:rPr lang="en-US" b="0" i="0" dirty="0">
                <a:solidFill>
                  <a:srgbClr val="2B2B2B"/>
                </a:solidFill>
                <a:effectLst/>
              </a:rPr>
              <a:t> – Breaking up long or complex processes into screens with fewer options.</a:t>
            </a:r>
          </a:p>
          <a:p>
            <a:endParaRPr lang="en-US" dirty="0"/>
          </a:p>
        </p:txBody>
      </p:sp>
    </p:spTree>
    <p:extLst>
      <p:ext uri="{BB962C8B-B14F-4D97-AF65-F5344CB8AC3E}">
        <p14:creationId xmlns:p14="http://schemas.microsoft.com/office/powerpoint/2010/main" val="326901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B752-7C86-47BC-898B-B0EE644B57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4BB026-2300-4B81-BA9F-4D0B08238D9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3DCBDEE-8090-482C-A2FE-D9235519DBCC}"/>
              </a:ext>
            </a:extLst>
          </p:cNvPr>
          <p:cNvPicPr>
            <a:picLocks noChangeAspect="1"/>
          </p:cNvPicPr>
          <p:nvPr/>
        </p:nvPicPr>
        <p:blipFill>
          <a:blip r:embed="rId2"/>
          <a:stretch>
            <a:fillRect/>
          </a:stretch>
        </p:blipFill>
        <p:spPr>
          <a:xfrm>
            <a:off x="3376233" y="348393"/>
            <a:ext cx="5439534" cy="6144482"/>
          </a:xfrm>
          <a:prstGeom prst="rect">
            <a:avLst/>
          </a:prstGeom>
        </p:spPr>
      </p:pic>
    </p:spTree>
    <p:extLst>
      <p:ext uri="{BB962C8B-B14F-4D97-AF65-F5344CB8AC3E}">
        <p14:creationId xmlns:p14="http://schemas.microsoft.com/office/powerpoint/2010/main" val="2149391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202F-D791-4306-A044-95C49C4C13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5E3E65-5304-4B66-B310-CB464E56A76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F99DA3C-E37A-4791-BDC8-590CEF689BC3}"/>
              </a:ext>
            </a:extLst>
          </p:cNvPr>
          <p:cNvPicPr>
            <a:picLocks noChangeAspect="1"/>
          </p:cNvPicPr>
          <p:nvPr/>
        </p:nvPicPr>
        <p:blipFill rotWithShape="1">
          <a:blip r:embed="rId2"/>
          <a:srcRect t="14674" b="13181"/>
          <a:stretch/>
        </p:blipFill>
        <p:spPr>
          <a:xfrm>
            <a:off x="394318" y="772358"/>
            <a:ext cx="11572782" cy="5069149"/>
          </a:xfrm>
          <a:prstGeom prst="rect">
            <a:avLst/>
          </a:prstGeom>
        </p:spPr>
      </p:pic>
    </p:spTree>
    <p:extLst>
      <p:ext uri="{BB962C8B-B14F-4D97-AF65-F5344CB8AC3E}">
        <p14:creationId xmlns:p14="http://schemas.microsoft.com/office/powerpoint/2010/main" val="67478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107F-2ABF-45C6-A59C-D010D76B8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301169-2A17-46B1-9BC5-9FAEDDAE74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1C7E5FF-9742-46C1-9F89-7A1723B49548}"/>
              </a:ext>
            </a:extLst>
          </p:cNvPr>
          <p:cNvPicPr>
            <a:picLocks noChangeAspect="1"/>
          </p:cNvPicPr>
          <p:nvPr/>
        </p:nvPicPr>
        <p:blipFill rotWithShape="1">
          <a:blip r:embed="rId2"/>
          <a:srcRect t="3389"/>
          <a:stretch/>
        </p:blipFill>
        <p:spPr>
          <a:xfrm>
            <a:off x="522252" y="246580"/>
            <a:ext cx="11147496" cy="6063794"/>
          </a:xfrm>
          <a:prstGeom prst="rect">
            <a:avLst/>
          </a:prstGeom>
        </p:spPr>
      </p:pic>
    </p:spTree>
    <p:extLst>
      <p:ext uri="{BB962C8B-B14F-4D97-AF65-F5344CB8AC3E}">
        <p14:creationId xmlns:p14="http://schemas.microsoft.com/office/powerpoint/2010/main" val="217673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CD4B-0F55-4238-B51E-3023486A531A}"/>
              </a:ext>
            </a:extLst>
          </p:cNvPr>
          <p:cNvSpPr>
            <a:spLocks noGrp="1"/>
          </p:cNvSpPr>
          <p:nvPr>
            <p:ph type="title"/>
          </p:nvPr>
        </p:nvSpPr>
        <p:spPr/>
        <p:txBody>
          <a:bodyPr/>
          <a:lstStyle/>
          <a:p>
            <a:r>
              <a:rPr lang="en-US" b="1" dirty="0">
                <a:solidFill>
                  <a:srgbClr val="292929"/>
                </a:solidFill>
              </a:rPr>
              <a:t>The KISS Principle </a:t>
            </a:r>
            <a:r>
              <a:rPr lang="en-US" b="1" i="0" dirty="0">
                <a:solidFill>
                  <a:srgbClr val="292929"/>
                </a:solidFill>
                <a:effectLst/>
              </a:rPr>
              <a:t>(Keep It Simple, Stupid)</a:t>
            </a:r>
            <a:endParaRPr lang="en-US" dirty="0"/>
          </a:p>
        </p:txBody>
      </p:sp>
      <p:sp>
        <p:nvSpPr>
          <p:cNvPr id="3" name="Content Placeholder 2">
            <a:extLst>
              <a:ext uri="{FF2B5EF4-FFF2-40B4-BE49-F238E27FC236}">
                <a16:creationId xmlns:a16="http://schemas.microsoft.com/office/drawing/2014/main" id="{EB449560-C4AB-4CDD-ACF1-B9575BD2D588}"/>
              </a:ext>
            </a:extLst>
          </p:cNvPr>
          <p:cNvSpPr>
            <a:spLocks noGrp="1"/>
          </p:cNvSpPr>
          <p:nvPr>
            <p:ph idx="1"/>
          </p:nvPr>
        </p:nvSpPr>
        <p:spPr/>
        <p:txBody>
          <a:bodyPr/>
          <a:lstStyle/>
          <a:p>
            <a:endParaRPr lang="en-US"/>
          </a:p>
        </p:txBody>
      </p:sp>
      <p:sp>
        <p:nvSpPr>
          <p:cNvPr id="7" name="TextBox 6">
            <a:extLst>
              <a:ext uri="{FF2B5EF4-FFF2-40B4-BE49-F238E27FC236}">
                <a16:creationId xmlns:a16="http://schemas.microsoft.com/office/drawing/2014/main" id="{481DAADC-4327-4F70-8329-2968DAF6A91F}"/>
              </a:ext>
            </a:extLst>
          </p:cNvPr>
          <p:cNvSpPr txBox="1"/>
          <p:nvPr/>
        </p:nvSpPr>
        <p:spPr>
          <a:xfrm>
            <a:off x="838200" y="5942568"/>
            <a:ext cx="11139257" cy="369332"/>
          </a:xfrm>
          <a:prstGeom prst="rect">
            <a:avLst/>
          </a:prstGeom>
          <a:noFill/>
        </p:spPr>
        <p:txBody>
          <a:bodyPr wrap="square">
            <a:spAutoFit/>
          </a:bodyPr>
          <a:lstStyle/>
          <a:p>
            <a:r>
              <a:rPr lang="en-US" dirty="0"/>
              <a:t>https://uxplanet.org/design-principles-kiss-the-feature-creep-7eb84b09603f#.p2f9m3ct4</a:t>
            </a:r>
          </a:p>
        </p:txBody>
      </p:sp>
      <p:pic>
        <p:nvPicPr>
          <p:cNvPr id="8" name="Picture 7">
            <a:extLst>
              <a:ext uri="{FF2B5EF4-FFF2-40B4-BE49-F238E27FC236}">
                <a16:creationId xmlns:a16="http://schemas.microsoft.com/office/drawing/2014/main" id="{541DBDB8-2E1C-469F-92AA-FA6CC002FE8E}"/>
              </a:ext>
            </a:extLst>
          </p:cNvPr>
          <p:cNvPicPr>
            <a:picLocks noChangeAspect="1"/>
          </p:cNvPicPr>
          <p:nvPr/>
        </p:nvPicPr>
        <p:blipFill>
          <a:blip r:embed="rId3"/>
          <a:stretch>
            <a:fillRect/>
          </a:stretch>
        </p:blipFill>
        <p:spPr>
          <a:xfrm>
            <a:off x="4397781" y="1395036"/>
            <a:ext cx="3396438" cy="4547532"/>
          </a:xfrm>
          <a:prstGeom prst="rect">
            <a:avLst/>
          </a:prstGeom>
        </p:spPr>
      </p:pic>
    </p:spTree>
    <p:extLst>
      <p:ext uri="{BB962C8B-B14F-4D97-AF65-F5344CB8AC3E}">
        <p14:creationId xmlns:p14="http://schemas.microsoft.com/office/powerpoint/2010/main" val="146831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6769-C4CA-49A3-ACFE-F469F301812E}"/>
              </a:ext>
            </a:extLst>
          </p:cNvPr>
          <p:cNvSpPr>
            <a:spLocks noGrp="1"/>
          </p:cNvSpPr>
          <p:nvPr>
            <p:ph type="title"/>
          </p:nvPr>
        </p:nvSpPr>
        <p:spPr/>
        <p:txBody>
          <a:bodyPr/>
          <a:lstStyle/>
          <a:p>
            <a:r>
              <a:rPr lang="en-US" b="1" dirty="0">
                <a:solidFill>
                  <a:srgbClr val="292929"/>
                </a:solidFill>
              </a:rPr>
              <a:t>Origin of Keep it Simple Stupid Principle</a:t>
            </a:r>
          </a:p>
        </p:txBody>
      </p:sp>
      <p:sp>
        <p:nvSpPr>
          <p:cNvPr id="3" name="Content Placeholder 2">
            <a:extLst>
              <a:ext uri="{FF2B5EF4-FFF2-40B4-BE49-F238E27FC236}">
                <a16:creationId xmlns:a16="http://schemas.microsoft.com/office/drawing/2014/main" id="{E9B4DA08-81BC-4074-A08F-4ED47D3479F3}"/>
              </a:ext>
            </a:extLst>
          </p:cNvPr>
          <p:cNvSpPr>
            <a:spLocks noGrp="1"/>
          </p:cNvSpPr>
          <p:nvPr>
            <p:ph idx="1"/>
          </p:nvPr>
        </p:nvSpPr>
        <p:spPr/>
        <p:txBody>
          <a:bodyPr/>
          <a:lstStyle/>
          <a:p>
            <a:pPr algn="l"/>
            <a:r>
              <a:rPr lang="en-US" b="0" i="0" dirty="0">
                <a:solidFill>
                  <a:srgbClr val="222222"/>
                </a:solidFill>
                <a:effectLst/>
                <a:latin typeface="graphikweb-regular"/>
              </a:rPr>
              <a:t>In the US Navy in 1960, Kelly Johnson had formulated the KISS principle while working as an engineer for the Lockheed Skunk Works, Lockheed Martin’s advanced aircraft program for different combat conditions.</a:t>
            </a:r>
          </a:p>
          <a:p>
            <a:pPr marL="0" indent="0" algn="l">
              <a:buNone/>
            </a:pPr>
            <a:endParaRPr lang="en-US" b="0" i="0" dirty="0">
              <a:solidFill>
                <a:srgbClr val="222222"/>
              </a:solidFill>
              <a:effectLst/>
              <a:latin typeface="graphikweb-regular"/>
            </a:endParaRPr>
          </a:p>
          <a:p>
            <a:pPr algn="l"/>
            <a:r>
              <a:rPr lang="en-US" b="0" i="0" dirty="0">
                <a:solidFill>
                  <a:srgbClr val="222222"/>
                </a:solidFill>
                <a:effectLst/>
                <a:latin typeface="graphikweb-regular"/>
              </a:rPr>
              <a:t>Johnson has founded the KISS principle during a long engineering career of designing systems using simple </a:t>
            </a:r>
            <a:r>
              <a:rPr lang="en-US" dirty="0">
                <a:solidFill>
                  <a:srgbClr val="222222"/>
                </a:solidFill>
                <a:latin typeface="graphikweb-regular"/>
              </a:rPr>
              <a:t>tools and skills.</a:t>
            </a:r>
          </a:p>
          <a:p>
            <a:endParaRPr lang="en-US" b="1" dirty="0"/>
          </a:p>
        </p:txBody>
      </p:sp>
    </p:spTree>
    <p:extLst>
      <p:ext uri="{BB962C8B-B14F-4D97-AF65-F5344CB8AC3E}">
        <p14:creationId xmlns:p14="http://schemas.microsoft.com/office/powerpoint/2010/main" val="147928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C19C-A3C0-401A-BEF3-A72D295D9078}"/>
              </a:ext>
            </a:extLst>
          </p:cNvPr>
          <p:cNvSpPr>
            <a:spLocks noGrp="1"/>
          </p:cNvSpPr>
          <p:nvPr>
            <p:ph type="title"/>
          </p:nvPr>
        </p:nvSpPr>
        <p:spPr/>
        <p:txBody>
          <a:bodyPr/>
          <a:lstStyle/>
          <a:p>
            <a:r>
              <a:rPr lang="en-US" b="1" dirty="0">
                <a:solidFill>
                  <a:srgbClr val="292929"/>
                </a:solidFill>
              </a:rPr>
              <a:t>The KISS Principle</a:t>
            </a:r>
          </a:p>
        </p:txBody>
      </p:sp>
      <p:sp>
        <p:nvSpPr>
          <p:cNvPr id="3" name="Content Placeholder 2">
            <a:extLst>
              <a:ext uri="{FF2B5EF4-FFF2-40B4-BE49-F238E27FC236}">
                <a16:creationId xmlns:a16="http://schemas.microsoft.com/office/drawing/2014/main" id="{1F4D19D0-6281-4468-8F7B-B8B8C34CF7CB}"/>
              </a:ext>
            </a:extLst>
          </p:cNvPr>
          <p:cNvSpPr>
            <a:spLocks noGrp="1"/>
          </p:cNvSpPr>
          <p:nvPr>
            <p:ph idx="1"/>
          </p:nvPr>
        </p:nvSpPr>
        <p:spPr/>
        <p:txBody>
          <a:bodyPr/>
          <a:lstStyle/>
          <a:p>
            <a:r>
              <a:rPr lang="en-US" dirty="0"/>
              <a:t>Whilst simplicity is an admirable goal and can lead to enhanced user experiences, it is important not to let simplicity interfere with the design objective. </a:t>
            </a:r>
          </a:p>
          <a:p>
            <a:r>
              <a:rPr lang="en-US" dirty="0"/>
              <a:t>The user must still be able to carry out their task requirements with the finished products or the design process has failed – no matter how simple the final design.</a:t>
            </a:r>
          </a:p>
          <a:p>
            <a:endParaRPr lang="en-US" dirty="0"/>
          </a:p>
        </p:txBody>
      </p:sp>
      <p:sp>
        <p:nvSpPr>
          <p:cNvPr id="7" name="TextBox 6">
            <a:extLst>
              <a:ext uri="{FF2B5EF4-FFF2-40B4-BE49-F238E27FC236}">
                <a16:creationId xmlns:a16="http://schemas.microsoft.com/office/drawing/2014/main" id="{85E97586-99C8-40A3-9289-F4F4E5E22E3C}"/>
              </a:ext>
            </a:extLst>
          </p:cNvPr>
          <p:cNvSpPr txBox="1"/>
          <p:nvPr/>
        </p:nvSpPr>
        <p:spPr>
          <a:xfrm>
            <a:off x="597638" y="5807631"/>
            <a:ext cx="10996723" cy="369332"/>
          </a:xfrm>
          <a:prstGeom prst="rect">
            <a:avLst/>
          </a:prstGeom>
          <a:noFill/>
        </p:spPr>
        <p:txBody>
          <a:bodyPr wrap="square">
            <a:spAutoFit/>
          </a:bodyPr>
          <a:lstStyle/>
          <a:p>
            <a:r>
              <a:rPr lang="en-US" dirty="0"/>
              <a:t>https://www.interaction-design.org/literature/article/kiss-keep-it-simple-stupid-a-design-principle</a:t>
            </a:r>
          </a:p>
        </p:txBody>
      </p:sp>
    </p:spTree>
    <p:extLst>
      <p:ext uri="{BB962C8B-B14F-4D97-AF65-F5344CB8AC3E}">
        <p14:creationId xmlns:p14="http://schemas.microsoft.com/office/powerpoint/2010/main" val="190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D4D4-1183-4163-9205-1557CC5FD3F5}"/>
              </a:ext>
            </a:extLst>
          </p:cNvPr>
          <p:cNvSpPr>
            <a:spLocks noGrp="1"/>
          </p:cNvSpPr>
          <p:nvPr>
            <p:ph type="title"/>
          </p:nvPr>
        </p:nvSpPr>
        <p:spPr/>
        <p:txBody>
          <a:bodyPr/>
          <a:lstStyle/>
          <a:p>
            <a:r>
              <a:rPr lang="en-US" altLang="zh-CN" b="1" dirty="0"/>
              <a:t>Content</a:t>
            </a:r>
            <a:endParaRPr lang="en-US" b="1" dirty="0"/>
          </a:p>
        </p:txBody>
      </p:sp>
      <p:sp>
        <p:nvSpPr>
          <p:cNvPr id="3" name="Content Placeholder 2">
            <a:extLst>
              <a:ext uri="{FF2B5EF4-FFF2-40B4-BE49-F238E27FC236}">
                <a16:creationId xmlns:a16="http://schemas.microsoft.com/office/drawing/2014/main" id="{A05DE921-F53D-4904-B79B-D156182A949A}"/>
              </a:ext>
            </a:extLst>
          </p:cNvPr>
          <p:cNvSpPr>
            <a:spLocks noGrp="1"/>
          </p:cNvSpPr>
          <p:nvPr>
            <p:ph idx="1"/>
          </p:nvPr>
        </p:nvSpPr>
        <p:spPr/>
        <p:txBody>
          <a:bodyPr/>
          <a:lstStyle/>
          <a:p>
            <a:r>
              <a:rPr lang="en-US" dirty="0"/>
              <a:t>Hick’s Law and the KISS principle</a:t>
            </a:r>
          </a:p>
        </p:txBody>
      </p:sp>
    </p:spTree>
    <p:extLst>
      <p:ext uri="{BB962C8B-B14F-4D97-AF65-F5344CB8AC3E}">
        <p14:creationId xmlns:p14="http://schemas.microsoft.com/office/powerpoint/2010/main" val="361781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E9B0-ECD3-44B4-A01C-9845DF7BFE6A}"/>
              </a:ext>
            </a:extLst>
          </p:cNvPr>
          <p:cNvSpPr>
            <a:spLocks noGrp="1"/>
          </p:cNvSpPr>
          <p:nvPr>
            <p:ph type="title"/>
          </p:nvPr>
        </p:nvSpPr>
        <p:spPr/>
        <p:txBody>
          <a:bodyPr/>
          <a:lstStyle/>
          <a:p>
            <a:r>
              <a:rPr lang="en-US" b="1" dirty="0"/>
              <a:t>Overview of Hick’s Law</a:t>
            </a:r>
            <a:endParaRPr lang="en-US" dirty="0"/>
          </a:p>
        </p:txBody>
      </p:sp>
      <p:sp>
        <p:nvSpPr>
          <p:cNvPr id="3" name="Content Placeholder 2">
            <a:extLst>
              <a:ext uri="{FF2B5EF4-FFF2-40B4-BE49-F238E27FC236}">
                <a16:creationId xmlns:a16="http://schemas.microsoft.com/office/drawing/2014/main" id="{ECB13494-CB70-43B9-8080-4DEDB75C0950}"/>
              </a:ext>
            </a:extLst>
          </p:cNvPr>
          <p:cNvSpPr>
            <a:spLocks noGrp="1"/>
          </p:cNvSpPr>
          <p:nvPr>
            <p:ph idx="1"/>
          </p:nvPr>
        </p:nvSpPr>
        <p:spPr/>
        <p:txBody>
          <a:bodyPr/>
          <a:lstStyle/>
          <a:p>
            <a:r>
              <a:rPr lang="en-US" b="0" i="0" dirty="0">
                <a:effectLst/>
                <a:latin typeface="ibm plex sans" panose="020B0604020202020204" pitchFamily="34" charset="0"/>
              </a:rPr>
              <a:t>The time it takes to make a decision increases with the number and complexity of choices.</a:t>
            </a:r>
            <a:endParaRPr lang="en-US" dirty="0"/>
          </a:p>
        </p:txBody>
      </p:sp>
    </p:spTree>
    <p:extLst>
      <p:ext uri="{BB962C8B-B14F-4D97-AF65-F5344CB8AC3E}">
        <p14:creationId xmlns:p14="http://schemas.microsoft.com/office/powerpoint/2010/main" val="81498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627-3DAB-4294-ABD1-9AF36440DD6E}"/>
              </a:ext>
            </a:extLst>
          </p:cNvPr>
          <p:cNvSpPr>
            <a:spLocks noGrp="1"/>
          </p:cNvSpPr>
          <p:nvPr>
            <p:ph type="title"/>
          </p:nvPr>
        </p:nvSpPr>
        <p:spPr/>
        <p:txBody>
          <a:bodyPr/>
          <a:lstStyle/>
          <a:p>
            <a:r>
              <a:rPr lang="en-US" b="1" dirty="0"/>
              <a:t>Hick’s Law</a:t>
            </a:r>
            <a:endParaRPr lang="en-US" dirty="0"/>
          </a:p>
        </p:txBody>
      </p:sp>
      <p:sp>
        <p:nvSpPr>
          <p:cNvPr id="3" name="Content Placeholder 2">
            <a:extLst>
              <a:ext uri="{FF2B5EF4-FFF2-40B4-BE49-F238E27FC236}">
                <a16:creationId xmlns:a16="http://schemas.microsoft.com/office/drawing/2014/main" id="{8F632C4E-1010-4B8D-8326-2C74EB5B0984}"/>
              </a:ext>
            </a:extLst>
          </p:cNvPr>
          <p:cNvSpPr>
            <a:spLocks noGrp="1"/>
          </p:cNvSpPr>
          <p:nvPr>
            <p:ph idx="1"/>
          </p:nvPr>
        </p:nvSpPr>
        <p:spPr/>
        <p:txBody>
          <a:bodyPr>
            <a:normAutofit/>
          </a:bodyPr>
          <a:lstStyle/>
          <a:p>
            <a:pPr>
              <a:spcBef>
                <a:spcPts val="800"/>
              </a:spcBef>
            </a:pPr>
            <a:r>
              <a:rPr lang="en-US" b="0" i="0" dirty="0">
                <a:solidFill>
                  <a:srgbClr val="2B2B2B"/>
                </a:solidFill>
                <a:effectLst/>
              </a:rPr>
              <a:t>Hick’s Law (or the Hick-Hyman Law) is named after a British and an American psychologist team of William Edmund Hick and Ray Hyman. </a:t>
            </a:r>
          </a:p>
          <a:p>
            <a:pPr>
              <a:spcBef>
                <a:spcPts val="800"/>
              </a:spcBef>
            </a:pPr>
            <a:r>
              <a:rPr lang="en-US" b="0" i="0" dirty="0">
                <a:solidFill>
                  <a:srgbClr val="2B2B2B"/>
                </a:solidFill>
                <a:effectLst/>
              </a:rPr>
              <a:t>In 1952, this pair set out to examine the relationship between the number of stimuli present and an individual’s reaction time to any given stimulus. </a:t>
            </a:r>
          </a:p>
          <a:p>
            <a:pPr>
              <a:spcBef>
                <a:spcPts val="800"/>
              </a:spcBef>
            </a:pPr>
            <a:r>
              <a:rPr lang="en-US" b="0" i="0" dirty="0">
                <a:solidFill>
                  <a:srgbClr val="2B2B2B"/>
                </a:solidFill>
                <a:effectLst/>
              </a:rPr>
              <a:t>The more stimuli to choose from, the longer it takes the user to make a decision on which one to interact with. Users bombarded with choices have to take time to interpret and decide, giving them work they don’t want.</a:t>
            </a:r>
            <a:endParaRPr lang="en-US" dirty="0"/>
          </a:p>
        </p:txBody>
      </p:sp>
      <p:sp>
        <p:nvSpPr>
          <p:cNvPr id="5" name="TextBox 4">
            <a:extLst>
              <a:ext uri="{FF2B5EF4-FFF2-40B4-BE49-F238E27FC236}">
                <a16:creationId xmlns:a16="http://schemas.microsoft.com/office/drawing/2014/main" id="{1AD1EFFB-DC37-44E0-B3EB-3C354A2CC9CA}"/>
              </a:ext>
            </a:extLst>
          </p:cNvPr>
          <p:cNvSpPr txBox="1"/>
          <p:nvPr/>
        </p:nvSpPr>
        <p:spPr>
          <a:xfrm>
            <a:off x="950733" y="5992297"/>
            <a:ext cx="10515599" cy="369332"/>
          </a:xfrm>
          <a:prstGeom prst="rect">
            <a:avLst/>
          </a:prstGeom>
          <a:noFill/>
        </p:spPr>
        <p:txBody>
          <a:bodyPr wrap="square">
            <a:spAutoFit/>
          </a:bodyPr>
          <a:lstStyle/>
          <a:p>
            <a:r>
              <a:rPr lang="en-US" dirty="0"/>
              <a:t>https://www.interaction-design.org/literature/article/hick-s-law-making-the-choice-easier-for-users</a:t>
            </a:r>
          </a:p>
        </p:txBody>
      </p:sp>
    </p:spTree>
    <p:extLst>
      <p:ext uri="{BB962C8B-B14F-4D97-AF65-F5344CB8AC3E}">
        <p14:creationId xmlns:p14="http://schemas.microsoft.com/office/powerpoint/2010/main" val="329722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2F14-FF5C-4D78-BCD8-A73310A7C20A}"/>
              </a:ext>
            </a:extLst>
          </p:cNvPr>
          <p:cNvSpPr>
            <a:spLocks noGrp="1"/>
          </p:cNvSpPr>
          <p:nvPr>
            <p:ph type="title"/>
          </p:nvPr>
        </p:nvSpPr>
        <p:spPr/>
        <p:txBody>
          <a:bodyPr/>
          <a:lstStyle/>
          <a:p>
            <a:r>
              <a:rPr lang="en-US" b="1" dirty="0"/>
              <a:t>Hick’s Law</a:t>
            </a:r>
            <a:endParaRPr lang="en-US" dirty="0"/>
          </a:p>
        </p:txBody>
      </p:sp>
      <p:sp>
        <p:nvSpPr>
          <p:cNvPr id="3" name="Content Placeholder 2">
            <a:extLst>
              <a:ext uri="{FF2B5EF4-FFF2-40B4-BE49-F238E27FC236}">
                <a16:creationId xmlns:a16="http://schemas.microsoft.com/office/drawing/2014/main" id="{C53B09BF-6A65-499F-9138-4213BE47EB67}"/>
              </a:ext>
            </a:extLst>
          </p:cNvPr>
          <p:cNvSpPr>
            <a:spLocks noGrp="1"/>
          </p:cNvSpPr>
          <p:nvPr>
            <p:ph idx="1"/>
          </p:nvPr>
        </p:nvSpPr>
        <p:spPr/>
        <p:txBody>
          <a:bodyPr/>
          <a:lstStyle/>
          <a:p>
            <a:endParaRPr lang="en-US" dirty="0"/>
          </a:p>
          <a:p>
            <a:endParaRPr lang="en-US" dirty="0"/>
          </a:p>
          <a:p>
            <a:r>
              <a:rPr lang="en-US" b="0" i="0" dirty="0">
                <a:solidFill>
                  <a:srgbClr val="2B2B2B"/>
                </a:solidFill>
                <a:effectLst/>
              </a:rPr>
              <a:t>Where “RT” is the reaction time, “(n)” is the number of stimuli present, </a:t>
            </a:r>
          </a:p>
          <a:p>
            <a:r>
              <a:rPr lang="en-US" b="0" i="0" dirty="0">
                <a:solidFill>
                  <a:srgbClr val="2B2B2B"/>
                </a:solidFill>
                <a:effectLst/>
              </a:rPr>
              <a:t>and “a” and “b” are arbitrary measurable constants that depend on the task that is to be carried out and the conditions under which it will be carried out.</a:t>
            </a:r>
            <a:endParaRPr lang="en-US" dirty="0"/>
          </a:p>
        </p:txBody>
      </p:sp>
      <p:sp>
        <p:nvSpPr>
          <p:cNvPr id="5" name="TextBox 4">
            <a:extLst>
              <a:ext uri="{FF2B5EF4-FFF2-40B4-BE49-F238E27FC236}">
                <a16:creationId xmlns:a16="http://schemas.microsoft.com/office/drawing/2014/main" id="{E42EDEB5-B956-40BC-9B9F-42DFE18689D7}"/>
              </a:ext>
            </a:extLst>
          </p:cNvPr>
          <p:cNvSpPr txBox="1"/>
          <p:nvPr/>
        </p:nvSpPr>
        <p:spPr>
          <a:xfrm>
            <a:off x="838200" y="1977047"/>
            <a:ext cx="6094520" cy="461665"/>
          </a:xfrm>
          <a:prstGeom prst="rect">
            <a:avLst/>
          </a:prstGeom>
          <a:noFill/>
        </p:spPr>
        <p:txBody>
          <a:bodyPr wrap="square">
            <a:spAutoFit/>
          </a:bodyPr>
          <a:lstStyle/>
          <a:p>
            <a:r>
              <a:rPr lang="pt-BR" sz="2400" b="1" i="0" dirty="0">
                <a:solidFill>
                  <a:srgbClr val="2B2B2B"/>
                </a:solidFill>
                <a:effectLst/>
                <a:latin typeface="Merriweather" panose="00000500000000000000" pitchFamily="2" charset="0"/>
              </a:rPr>
              <a:t>RT = a + b log2 (n)</a:t>
            </a:r>
            <a:endParaRPr lang="en-US" sz="2400" dirty="0"/>
          </a:p>
        </p:txBody>
      </p:sp>
    </p:spTree>
    <p:extLst>
      <p:ext uri="{BB962C8B-B14F-4D97-AF65-F5344CB8AC3E}">
        <p14:creationId xmlns:p14="http://schemas.microsoft.com/office/powerpoint/2010/main" val="379144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5886-7A01-4D9F-A0BA-5D71CECC7E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887ED3-A796-4EAC-9420-D4D5FD14AC05}"/>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5B76E525-606B-4E29-8254-AF006D66C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51" b="57687"/>
          <a:stretch/>
        </p:blipFill>
        <p:spPr bwMode="auto">
          <a:xfrm>
            <a:off x="2069929" y="1533617"/>
            <a:ext cx="8052141" cy="379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9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1D58-ECC6-4D2C-8E7D-7665488E35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114ED7-A591-41F1-852C-CFDBECBC8FD7}"/>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8073CDAE-6B84-4543-820C-7B034F58321D}"/>
              </a:ext>
            </a:extLst>
          </p:cNvPr>
          <p:cNvSpPr/>
          <p:nvPr/>
        </p:nvSpPr>
        <p:spPr>
          <a:xfrm>
            <a:off x="6010183" y="275208"/>
            <a:ext cx="5936284" cy="5592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B7E7EA-6422-4FB4-8B5E-04178C5886A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38051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EB65-2574-4FA4-9FA1-5AA9C45360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19A3BA-006C-4343-90F7-1047233601B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0FE2AC4-2181-44CD-8D03-54C69F2A2E10}"/>
              </a:ext>
            </a:extLst>
          </p:cNvPr>
          <p:cNvPicPr>
            <a:picLocks noChangeAspect="1"/>
          </p:cNvPicPr>
          <p:nvPr/>
        </p:nvPicPr>
        <p:blipFill>
          <a:blip r:embed="rId2"/>
          <a:stretch>
            <a:fillRect/>
          </a:stretch>
        </p:blipFill>
        <p:spPr>
          <a:xfrm>
            <a:off x="0" y="84666"/>
            <a:ext cx="12192000" cy="6688667"/>
          </a:xfrm>
          <a:prstGeom prst="rect">
            <a:avLst/>
          </a:prstGeom>
        </p:spPr>
      </p:pic>
    </p:spTree>
    <p:extLst>
      <p:ext uri="{BB962C8B-B14F-4D97-AF65-F5344CB8AC3E}">
        <p14:creationId xmlns:p14="http://schemas.microsoft.com/office/powerpoint/2010/main" val="157351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9ED7-18D6-4C23-B1A3-6A98019EBB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A004BE-5492-4918-BAA2-DAF6555FB77D}"/>
              </a:ext>
            </a:extLst>
          </p:cNvPr>
          <p:cNvSpPr>
            <a:spLocks noGrp="1"/>
          </p:cNvSpPr>
          <p:nvPr>
            <p:ph idx="1"/>
          </p:nvPr>
        </p:nvSpPr>
        <p:spPr/>
        <p:txBody>
          <a:bodyPr/>
          <a:lstStyle/>
          <a:p>
            <a:endParaRPr lang="en-US"/>
          </a:p>
        </p:txBody>
      </p:sp>
      <p:pic>
        <p:nvPicPr>
          <p:cNvPr id="3074" name="Picture 2" descr="Is Homer Simpson Working at the Los Alamos National Laboratory?">
            <a:extLst>
              <a:ext uri="{FF2B5EF4-FFF2-40B4-BE49-F238E27FC236}">
                <a16:creationId xmlns:a16="http://schemas.microsoft.com/office/drawing/2014/main" id="{011124C4-FAED-47A7-B77E-4C17E56F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02" y="1006868"/>
            <a:ext cx="5639688" cy="36255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F 15x09 homer simpson season 15 - animated GIF on GIFER">
            <a:extLst>
              <a:ext uri="{FF2B5EF4-FFF2-40B4-BE49-F238E27FC236}">
                <a16:creationId xmlns:a16="http://schemas.microsoft.com/office/drawing/2014/main" id="{E89E8F2B-C3E4-47D2-89D2-ADD9CD2719C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65289" y="1006869"/>
            <a:ext cx="4819164" cy="363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45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3582</TotalTime>
  <Words>507</Words>
  <Application>Microsoft Office PowerPoint</Application>
  <PresentationFormat>Widescreen</PresentationFormat>
  <Paragraphs>44</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Calibri Light (Headings)</vt:lpstr>
      <vt:lpstr>graphikweb-regular</vt:lpstr>
      <vt:lpstr>ibm plex sans</vt:lpstr>
      <vt:lpstr>Merriweather</vt:lpstr>
      <vt:lpstr>Office Theme</vt:lpstr>
      <vt:lpstr>More Laws &amp; Principles</vt:lpstr>
      <vt:lpstr>Content</vt:lpstr>
      <vt:lpstr>Overview of Hick’s Law</vt:lpstr>
      <vt:lpstr>Hick’s Law</vt:lpstr>
      <vt:lpstr>Hick’s Law</vt:lpstr>
      <vt:lpstr>PowerPoint Presentation</vt:lpstr>
      <vt:lpstr>PowerPoint Presentation</vt:lpstr>
      <vt:lpstr>PowerPoint Presentation</vt:lpstr>
      <vt:lpstr>PowerPoint Presentation</vt:lpstr>
      <vt:lpstr>What we can do</vt:lpstr>
      <vt:lpstr>PowerPoint Presentation</vt:lpstr>
      <vt:lpstr>PowerPoint Presentation</vt:lpstr>
      <vt:lpstr>PowerPoint Presentation</vt:lpstr>
      <vt:lpstr>The KISS Principle (Keep It Simple, Stupid)</vt:lpstr>
      <vt:lpstr>Origin of Keep it Simple Stupid Principle</vt:lpstr>
      <vt:lpstr>The KISS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Laws &amp; Principles</dc:title>
  <dc:creator>Lai, Jianwei</dc:creator>
  <cp:lastModifiedBy>Lai, Jianwei</cp:lastModifiedBy>
  <cp:revision>2</cp:revision>
  <dcterms:created xsi:type="dcterms:W3CDTF">2021-11-03T15:41:20Z</dcterms:created>
  <dcterms:modified xsi:type="dcterms:W3CDTF">2022-11-14T21:20:54Z</dcterms:modified>
</cp:coreProperties>
</file>