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08" r:id="rId5"/>
    <p:sldId id="310" r:id="rId6"/>
    <p:sldId id="311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12" r:id="rId17"/>
    <p:sldId id="313" r:id="rId18"/>
    <p:sldId id="335" r:id="rId19"/>
    <p:sldId id="316" r:id="rId20"/>
    <p:sldId id="336" r:id="rId21"/>
    <p:sldId id="318" r:id="rId22"/>
    <p:sldId id="317" r:id="rId23"/>
    <p:sldId id="319" r:id="rId24"/>
    <p:sldId id="325" r:id="rId25"/>
    <p:sldId id="324" r:id="rId26"/>
    <p:sldId id="307" r:id="rId27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492D6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76D8F-705A-46DF-BA08-DF7181C56A40}" v="1" dt="2022-09-21T16:40:22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86335" autoAdjust="0"/>
  </p:normalViewPr>
  <p:slideViewPr>
    <p:cSldViewPr>
      <p:cViewPr varScale="1">
        <p:scale>
          <a:sx n="57" d="100"/>
          <a:sy n="57" d="100"/>
        </p:scale>
        <p:origin x="9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81376D8F-705A-46DF-BA08-DF7181C56A40}"/>
    <pc:docChg chg="delSld modSld">
      <pc:chgData name="Lai, Jianwei" userId="a9adc4b8-c48f-4695-ba31-44e2f6e8bd84" providerId="ADAL" clId="{81376D8F-705A-46DF-BA08-DF7181C56A40}" dt="2022-09-21T16:41:04.053" v="70" actId="20577"/>
      <pc:docMkLst>
        <pc:docMk/>
      </pc:docMkLst>
      <pc:sldChg chg="modSp mod">
        <pc:chgData name="Lai, Jianwei" userId="a9adc4b8-c48f-4695-ba31-44e2f6e8bd84" providerId="ADAL" clId="{81376D8F-705A-46DF-BA08-DF7181C56A40}" dt="2022-09-21T16:41:04.053" v="70" actId="20577"/>
        <pc:sldMkLst>
          <pc:docMk/>
          <pc:sldMk cId="2904239674" sldId="307"/>
        </pc:sldMkLst>
        <pc:spChg chg="mod">
          <ac:chgData name="Lai, Jianwei" userId="a9adc4b8-c48f-4695-ba31-44e2f6e8bd84" providerId="ADAL" clId="{81376D8F-705A-46DF-BA08-DF7181C56A40}" dt="2022-09-21T16:41:04.053" v="70" actId="20577"/>
          <ac:spMkLst>
            <pc:docMk/>
            <pc:sldMk cId="2904239674" sldId="307"/>
            <ac:spMk id="3" creationId="{00000000-0000-0000-0000-000000000000}"/>
          </ac:spMkLst>
        </pc:spChg>
      </pc:sldChg>
      <pc:sldChg chg="del">
        <pc:chgData name="Lai, Jianwei" userId="a9adc4b8-c48f-4695-ba31-44e2f6e8bd84" providerId="ADAL" clId="{81376D8F-705A-46DF-BA08-DF7181C56A40}" dt="2022-09-21T16:39:02.294" v="0" actId="2696"/>
        <pc:sldMkLst>
          <pc:docMk/>
          <pc:sldMk cId="857140423" sldId="321"/>
        </pc:sldMkLst>
      </pc:sldChg>
      <pc:sldChg chg="modSp mod">
        <pc:chgData name="Lai, Jianwei" userId="a9adc4b8-c48f-4695-ba31-44e2f6e8bd84" providerId="ADAL" clId="{81376D8F-705A-46DF-BA08-DF7181C56A40}" dt="2022-09-21T16:40:06.892" v="4" actId="20577"/>
        <pc:sldMkLst>
          <pc:docMk/>
          <pc:sldMk cId="1381248646" sldId="324"/>
        </pc:sldMkLst>
        <pc:spChg chg="mod">
          <ac:chgData name="Lai, Jianwei" userId="a9adc4b8-c48f-4695-ba31-44e2f6e8bd84" providerId="ADAL" clId="{81376D8F-705A-46DF-BA08-DF7181C56A40}" dt="2022-09-21T16:39:57.704" v="1" actId="20577"/>
          <ac:spMkLst>
            <pc:docMk/>
            <pc:sldMk cId="1381248646" sldId="324"/>
            <ac:spMk id="2" creationId="{00000000-0000-0000-0000-000000000000}"/>
          </ac:spMkLst>
        </pc:spChg>
        <pc:spChg chg="mod">
          <ac:chgData name="Lai, Jianwei" userId="a9adc4b8-c48f-4695-ba31-44e2f6e8bd84" providerId="ADAL" clId="{81376D8F-705A-46DF-BA08-DF7181C56A40}" dt="2022-09-21T16:40:06.892" v="4" actId="20577"/>
          <ac:spMkLst>
            <pc:docMk/>
            <pc:sldMk cId="1381248646" sldId="324"/>
            <ac:spMk id="3" creationId="{00000000-0000-0000-0000-000000000000}"/>
          </ac:spMkLst>
        </pc:spChg>
      </pc:sldChg>
    </pc:docChg>
  </pc:docChgLst>
  <pc:docChgLst>
    <pc:chgData name="Jianwei" userId="a9adc4b8-c48f-4695-ba31-44e2f6e8bd84" providerId="ADAL" clId="{239EAD88-1942-4E21-89D5-FE938F7FBC76}"/>
    <pc:docChg chg="custSel addSld delSld modSld">
      <pc:chgData name="Jianwei" userId="a9adc4b8-c48f-4695-ba31-44e2f6e8bd84" providerId="ADAL" clId="{239EAD88-1942-4E21-89D5-FE938F7FBC76}" dt="2022-02-09T16:18:01.271" v="466" actId="2696"/>
      <pc:docMkLst>
        <pc:docMk/>
      </pc:docMkLst>
      <pc:sldChg chg="modSp mod">
        <pc:chgData name="Jianwei" userId="a9adc4b8-c48f-4695-ba31-44e2f6e8bd84" providerId="ADAL" clId="{239EAD88-1942-4E21-89D5-FE938F7FBC76}" dt="2022-02-09T16:03:17.366" v="328" actId="20577"/>
        <pc:sldMkLst>
          <pc:docMk/>
          <pc:sldMk cId="2904239674" sldId="307"/>
        </pc:sldMkLst>
        <pc:spChg chg="mod">
          <ac:chgData name="Jianwei" userId="a9adc4b8-c48f-4695-ba31-44e2f6e8bd84" providerId="ADAL" clId="{239EAD88-1942-4E21-89D5-FE938F7FBC76}" dt="2022-02-09T15:57:25.276" v="245" actId="20577"/>
          <ac:spMkLst>
            <pc:docMk/>
            <pc:sldMk cId="2904239674" sldId="307"/>
            <ac:spMk id="2" creationId="{00000000-0000-0000-0000-000000000000}"/>
          </ac:spMkLst>
        </pc:spChg>
        <pc:spChg chg="mod">
          <ac:chgData name="Jianwei" userId="a9adc4b8-c48f-4695-ba31-44e2f6e8bd84" providerId="ADAL" clId="{239EAD88-1942-4E21-89D5-FE938F7FBC76}" dt="2022-02-09T16:03:17.366" v="328" actId="20577"/>
          <ac:spMkLst>
            <pc:docMk/>
            <pc:sldMk cId="2904239674" sldId="307"/>
            <ac:spMk id="3" creationId="{00000000-0000-0000-0000-000000000000}"/>
          </ac:spMkLst>
        </pc:spChg>
      </pc:sldChg>
      <pc:sldChg chg="del">
        <pc:chgData name="Jianwei" userId="a9adc4b8-c48f-4695-ba31-44e2f6e8bd84" providerId="ADAL" clId="{239EAD88-1942-4E21-89D5-FE938F7FBC76}" dt="2022-02-09T16:18:01.271" v="466" actId="2696"/>
        <pc:sldMkLst>
          <pc:docMk/>
          <pc:sldMk cId="4204724065" sldId="320"/>
        </pc:sldMkLst>
      </pc:sldChg>
      <pc:sldChg chg="modSp mod">
        <pc:chgData name="Jianwei" userId="a9adc4b8-c48f-4695-ba31-44e2f6e8bd84" providerId="ADAL" clId="{239EAD88-1942-4E21-89D5-FE938F7FBC76}" dt="2022-02-09T16:17:35.618" v="465" actId="20577"/>
        <pc:sldMkLst>
          <pc:docMk/>
          <pc:sldMk cId="1381248646" sldId="324"/>
        </pc:sldMkLst>
        <pc:spChg chg="mod">
          <ac:chgData name="Jianwei" userId="a9adc4b8-c48f-4695-ba31-44e2f6e8bd84" providerId="ADAL" clId="{239EAD88-1942-4E21-89D5-FE938F7FBC76}" dt="2022-02-09T16:17:35.618" v="465" actId="20577"/>
          <ac:spMkLst>
            <pc:docMk/>
            <pc:sldMk cId="1381248646" sldId="324"/>
            <ac:spMk id="2" creationId="{00000000-0000-0000-0000-000000000000}"/>
          </ac:spMkLst>
        </pc:spChg>
        <pc:spChg chg="mod">
          <ac:chgData name="Jianwei" userId="a9adc4b8-c48f-4695-ba31-44e2f6e8bd84" providerId="ADAL" clId="{239EAD88-1942-4E21-89D5-FE938F7FBC76}" dt="2022-02-09T16:17:30.504" v="463" actId="12"/>
          <ac:spMkLst>
            <pc:docMk/>
            <pc:sldMk cId="1381248646" sldId="324"/>
            <ac:spMk id="3" creationId="{00000000-0000-0000-0000-000000000000}"/>
          </ac:spMkLst>
        </pc:spChg>
      </pc:sldChg>
      <pc:sldChg chg="modSp mod">
        <pc:chgData name="Jianwei" userId="a9adc4b8-c48f-4695-ba31-44e2f6e8bd84" providerId="ADAL" clId="{239EAD88-1942-4E21-89D5-FE938F7FBC76}" dt="2022-02-09T15:11:55.710" v="8" actId="1076"/>
        <pc:sldMkLst>
          <pc:docMk/>
          <pc:sldMk cId="2381467117" sldId="325"/>
        </pc:sldMkLst>
        <pc:spChg chg="mod">
          <ac:chgData name="Jianwei" userId="a9adc4b8-c48f-4695-ba31-44e2f6e8bd84" providerId="ADAL" clId="{239EAD88-1942-4E21-89D5-FE938F7FBC76}" dt="2022-02-09T15:11:48.120" v="6" actId="20577"/>
          <ac:spMkLst>
            <pc:docMk/>
            <pc:sldMk cId="2381467117" sldId="325"/>
            <ac:spMk id="2" creationId="{00000000-0000-0000-0000-000000000000}"/>
          </ac:spMkLst>
        </pc:spChg>
        <pc:spChg chg="mod">
          <ac:chgData name="Jianwei" userId="a9adc4b8-c48f-4695-ba31-44e2f6e8bd84" providerId="ADAL" clId="{239EAD88-1942-4E21-89D5-FE938F7FBC76}" dt="2022-02-09T15:11:51.395" v="7" actId="20577"/>
          <ac:spMkLst>
            <pc:docMk/>
            <pc:sldMk cId="2381467117" sldId="325"/>
            <ac:spMk id="3" creationId="{00000000-0000-0000-0000-000000000000}"/>
          </ac:spMkLst>
        </pc:spChg>
        <pc:spChg chg="mod">
          <ac:chgData name="Jianwei" userId="a9adc4b8-c48f-4695-ba31-44e2f6e8bd84" providerId="ADAL" clId="{239EAD88-1942-4E21-89D5-FE938F7FBC76}" dt="2022-02-09T15:11:55.710" v="8" actId="1076"/>
          <ac:spMkLst>
            <pc:docMk/>
            <pc:sldMk cId="2381467117" sldId="325"/>
            <ac:spMk id="5" creationId="{00000000-0000-0000-0000-000000000000}"/>
          </ac:spMkLst>
        </pc:spChg>
      </pc:sldChg>
      <pc:sldChg chg="modSp new del mod">
        <pc:chgData name="Jianwei" userId="a9adc4b8-c48f-4695-ba31-44e2f6e8bd84" providerId="ADAL" clId="{239EAD88-1942-4E21-89D5-FE938F7FBC76}" dt="2022-02-09T16:04:35.712" v="329" actId="2696"/>
        <pc:sldMkLst>
          <pc:docMk/>
          <pc:sldMk cId="1477121484" sldId="336"/>
        </pc:sldMkLst>
        <pc:spChg chg="mod">
          <ac:chgData name="Jianwei" userId="a9adc4b8-c48f-4695-ba31-44e2f6e8bd84" providerId="ADAL" clId="{239EAD88-1942-4E21-89D5-FE938F7FBC76}" dt="2022-02-09T16:02:32.036" v="327" actId="20577"/>
          <ac:spMkLst>
            <pc:docMk/>
            <pc:sldMk cId="1477121484" sldId="336"/>
            <ac:spMk id="2" creationId="{35C7449A-3FA4-49A2-B75C-8C50C7F9B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D3DDE-50CE-41D5-8F33-43BCEC8AAB1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DC6F4-77AE-42CD-861A-924ED565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DC6F4-77AE-42CD-861A-924ED565AC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60801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07633" y="2713038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71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9B7-DB2D-47B7-8C8C-28833BDC5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ts val="1200"/>
        </a:spcAft>
        <a:buChar char="•"/>
        <a:defRPr sz="3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hop.googlemerchandisestore.com/?utm_source=Partners&amp;utm_medium=affiliate&amp;utm_campaign=Data%20Share%20Pro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demoAccount" TargetMode="External"/><Relationship Id="rId2" Type="http://schemas.openxmlformats.org/officeDocument/2006/relationships/hyperlink" Target="https://support.google.com/analytics/answer/6367342?hl=e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</a:t>
            </a:fld>
            <a:endParaRPr lang="en-US"/>
          </a:p>
        </p:txBody>
      </p:sp>
      <p:pic>
        <p:nvPicPr>
          <p:cNvPr id="27650" name="Picture 2" descr="business analyst humor: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355538"/>
            <a:ext cx="3486144" cy="418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Image result for google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14" y="276025"/>
            <a:ext cx="4534272" cy="20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04" y="188640"/>
            <a:ext cx="3528392" cy="5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2" y="274638"/>
            <a:ext cx="6539056" cy="59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56" y="134317"/>
            <a:ext cx="6707088" cy="59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new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74" y="1844824"/>
            <a:ext cx="8353972" cy="33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and paste the script into your webpages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33" y="1622734"/>
            <a:ext cx="713333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29201"/>
            <a:ext cx="8229600" cy="896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Try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Google Analytics demo account is a fully functional Google Analytics account that any Google user can access. </a:t>
            </a:r>
          </a:p>
          <a:p>
            <a:r>
              <a:rPr lang="en-US" sz="2400" dirty="0"/>
              <a:t>It's a great way to look at real business data and experiment with Google Analytics features.</a:t>
            </a:r>
          </a:p>
          <a:p>
            <a:r>
              <a:rPr lang="en-US" sz="2400" dirty="0"/>
              <a:t>The data in the Google Analytics demo account is from the </a:t>
            </a:r>
            <a:r>
              <a:rPr lang="en-US" sz="2400" dirty="0">
                <a:hlinkClick r:id="rId2"/>
              </a:rPr>
              <a:t>Google Merchandise Store</a:t>
            </a:r>
            <a:r>
              <a:rPr lang="en-US" sz="2400" dirty="0"/>
              <a:t>, a real ecommerce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210" y="5743587"/>
            <a:ext cx="4723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https://support.google.com/analytics/answer/6367342?hl=en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5052715"/>
            <a:ext cx="2409120" cy="16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F2A-18F7-463E-91FF-D13BE15C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5682-5355-4135-94C8-562911C6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Information about the demo account can be found here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https://support.google.com/analytics/answer/6367342?hl=en</a:t>
            </a: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Click this link to add the demo account to your Google Analytics: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https://analytics.google.com/analytics/web/demoAccount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5839-39E3-4A82-98D1-ED7E1BAF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0"/>
            <a:ext cx="1743075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745" y="3291414"/>
            <a:ext cx="6866137" cy="28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5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6" y="119895"/>
            <a:ext cx="1800225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40" y="1459922"/>
            <a:ext cx="6503056" cy="5198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6634" y="381097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7908" y="420712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URL/bookmarks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5774" y="454429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150842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 are curious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How many people visit my website?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Where do my visitors live?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Do I need a mobile-friendly website?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What websites send traffic to my website?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What marketing tactics drive the most traffic to my website?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Which pages on my website are the most popular?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How many visitors have I converted into customers?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Where did my visitors come from and go on my website?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How can I improve my website's speed?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What blog content do my visitors like the most?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1" y="5871925"/>
            <a:ext cx="7859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https://moz.com/blog/absolute-beginners-guide-to-google-analytics</a:t>
            </a:r>
          </a:p>
        </p:txBody>
      </p:sp>
    </p:spTree>
    <p:extLst>
      <p:ext uri="{BB962C8B-B14F-4D97-AF65-F5344CB8AC3E}">
        <p14:creationId xmlns:p14="http://schemas.microsoft.com/office/powerpoint/2010/main" val="403171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timings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988840"/>
            <a:ext cx="7972487" cy="36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en-US" altLang="zh-CN" dirty="0"/>
              <a:t>demo account in your 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448" y="5517232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https://support.google.com/analytics/answer/6367342?hl=en</a:t>
            </a:r>
          </a:p>
        </p:txBody>
      </p:sp>
    </p:spTree>
    <p:extLst>
      <p:ext uri="{BB962C8B-B14F-4D97-AF65-F5344CB8AC3E}">
        <p14:creationId xmlns:p14="http://schemas.microsoft.com/office/powerpoint/2010/main" val="238146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Individual 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Answer the 10 questions for individual assignment 4 on </a:t>
            </a:r>
            <a:r>
              <a:rPr lang="en-US" sz="2000" dirty="0" err="1"/>
              <a:t>Reggienet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due 9/28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9601200" cy="4525963"/>
          </a:xfrm>
        </p:spPr>
        <p:txBody>
          <a:bodyPr/>
          <a:lstStyle/>
          <a:p>
            <a:r>
              <a:rPr lang="en-US" sz="2800" dirty="0"/>
              <a:t>Prepare for the heuristic evaluation presentation on </a:t>
            </a:r>
            <a:r>
              <a:rPr lang="en-US" sz="2800" dirty="0">
                <a:solidFill>
                  <a:srgbClr val="FF0000"/>
                </a:solidFill>
              </a:rPr>
              <a:t>10/5</a:t>
            </a:r>
          </a:p>
          <a:p>
            <a:r>
              <a:rPr lang="en-US" sz="2800" dirty="0"/>
              <a:t>Individual Assignment3-</a:t>
            </a:r>
            <a:r>
              <a:rPr lang="en-US" altLang="zh-CN" sz="2800" dirty="0"/>
              <a:t>Card </a:t>
            </a:r>
            <a:r>
              <a:rPr lang="en-US" altLang="zh-CN" sz="2800" dirty="0" err="1"/>
              <a:t>sotring</a:t>
            </a:r>
            <a:r>
              <a:rPr lang="en-US" altLang="zh-CN" sz="2800" dirty="0"/>
              <a:t> due 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Google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a Google Analytics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3</a:t>
            </a:fld>
            <a:endParaRPr lang="en-US"/>
          </a:p>
        </p:txBody>
      </p:sp>
      <p:pic>
        <p:nvPicPr>
          <p:cNvPr id="28674" name="Picture 2" descr="google analytic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40" y="2634456"/>
            <a:ext cx="6667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274639"/>
            <a:ext cx="6984776" cy="57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8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786"/>
            <a:ext cx="8291264" cy="62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17" y="180319"/>
            <a:ext cx="7263967" cy="59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02" y="80364"/>
            <a:ext cx="8229600" cy="62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4638"/>
            <a:ext cx="7067128" cy="63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5D9B7-DB2D-47B7-8C8C-28833BDC52E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80" y="274639"/>
            <a:ext cx="6275040" cy="55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680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2125DCC6046A6505BD172B18F58" ma:contentTypeVersion="3" ma:contentTypeDescription="Create a new document." ma:contentTypeScope="" ma:versionID="301d94916e261b1113cc0d8bfbae76e8">
  <xsd:schema xmlns:xsd="http://www.w3.org/2001/XMLSchema" xmlns:xs="http://www.w3.org/2001/XMLSchema" xmlns:p="http://schemas.microsoft.com/office/2006/metadata/properties" xmlns:ns3="f01370fc-e1ad-4e39-a80d-64ea373b84ad" targetNamespace="http://schemas.microsoft.com/office/2006/metadata/properties" ma:root="true" ma:fieldsID="71d7b233d19962d751684f99b2844610" ns3:_="">
    <xsd:import namespace="f01370fc-e1ad-4e39-a80d-64ea373b84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70fc-e1ad-4e39-a80d-64ea373b84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FCB806-D450-4A25-A2A7-DA706EB004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3D758D-71E2-4323-AB98-B3A1B1C69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370fc-e1ad-4e39-a80d-64ea373b8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D0072B-9AD6-4CE8-A8E9-EFAE581CF7A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01370fc-e1ad-4e39-a80d-64ea373b84ad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</TotalTime>
  <Words>342</Words>
  <Application>Microsoft Office PowerPoint</Application>
  <PresentationFormat>Widescreen</PresentationFormat>
  <Paragraphs>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Default Design</vt:lpstr>
      <vt:lpstr>PowerPoint Presentation</vt:lpstr>
      <vt:lpstr>If you are curious about…</vt:lpstr>
      <vt:lpstr>Install Google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an new account</vt:lpstr>
      <vt:lpstr>Copy and paste the script into your webpages</vt:lpstr>
      <vt:lpstr>PowerPoint Presentation</vt:lpstr>
      <vt:lpstr>Demo account</vt:lpstr>
      <vt:lpstr>Demo Account</vt:lpstr>
      <vt:lpstr>Audience</vt:lpstr>
      <vt:lpstr>Acquisition</vt:lpstr>
      <vt:lpstr>Page timings</vt:lpstr>
      <vt:lpstr>demo account in your Google analytics</vt:lpstr>
      <vt:lpstr>Individual assignment 4</vt:lpstr>
      <vt:lpstr>Reminder</vt:lpstr>
    </vt:vector>
  </TitlesOfParts>
  <Company>Open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Rien Sach</dc:creator>
  <cp:lastModifiedBy>Lai, Jianwei</cp:lastModifiedBy>
  <cp:revision>164</cp:revision>
  <dcterms:created xsi:type="dcterms:W3CDTF">2011-05-04T11:22:51Z</dcterms:created>
  <dcterms:modified xsi:type="dcterms:W3CDTF">2022-09-21T19:01:32Z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0x01010062E8C2125DCC6046A6505BD172B18F58</vt:lpwstr>
  </property>
</Properties>
</file>