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5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86314-2D88-442D-9E8B-1DE5EA4AC460}" v="529" dt="2022-10-10T16:43:49.836"/>
    <p1510:client id="{4C646BB7-9BC3-FDCF-1C97-CC4019220873}" v="1" dt="2022-10-10T19:06:33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.yale.edu/publications" TargetMode="External"/><Relationship Id="rId2" Type="http://schemas.openxmlformats.org/officeDocument/2006/relationships/hyperlink" Target="https://www.art.yale.edu/news" TargetMode="External"/><Relationship Id="rId1" Type="http://schemas.openxmlformats.org/officeDocument/2006/relationships/hyperlink" Target="https://www.art.yale.edu/" TargetMode="External"/><Relationship Id="rId5" Type="http://schemas.openxmlformats.org/officeDocument/2006/relationships/hyperlink" Target="https://www.art.yale.edu/about" TargetMode="External"/><Relationship Id="rId4" Type="http://schemas.openxmlformats.org/officeDocument/2006/relationships/hyperlink" Target="https://www.art.yale.edu/apply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.yale.edu/publications" TargetMode="External"/><Relationship Id="rId2" Type="http://schemas.openxmlformats.org/officeDocument/2006/relationships/hyperlink" Target="https://www.art.yale.edu/news" TargetMode="External"/><Relationship Id="rId1" Type="http://schemas.openxmlformats.org/officeDocument/2006/relationships/hyperlink" Target="https://www.art.yale.edu/" TargetMode="External"/><Relationship Id="rId5" Type="http://schemas.openxmlformats.org/officeDocument/2006/relationships/hyperlink" Target="https://www.art.yale.edu/about" TargetMode="External"/><Relationship Id="rId4" Type="http://schemas.openxmlformats.org/officeDocument/2006/relationships/hyperlink" Target="https://www.art.yale.edu/apply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BC17D-EF3D-4A44-8EC3-78368DEA642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7D6AE9-A25C-4F9C-9919-B3EE42F7C1F3}">
      <dgm:prSet/>
      <dgm:spPr/>
      <dgm:t>
        <a:bodyPr/>
        <a:lstStyle/>
        <a:p>
          <a:r>
            <a:rPr lang="en-US" i="0"/>
            <a:t>Shivani Dhar</a:t>
          </a:r>
          <a:endParaRPr lang="en-US"/>
        </a:p>
      </dgm:t>
    </dgm:pt>
    <dgm:pt modelId="{DDA91F7B-D18C-4145-B131-0410B869D6F4}" type="parTrans" cxnId="{3E16A9D8-B969-4019-AD2C-151B5E14959A}">
      <dgm:prSet/>
      <dgm:spPr/>
      <dgm:t>
        <a:bodyPr/>
        <a:lstStyle/>
        <a:p>
          <a:endParaRPr lang="en-US"/>
        </a:p>
      </dgm:t>
    </dgm:pt>
    <dgm:pt modelId="{1E61AB3A-AA98-4EDE-AD15-3622DA65F484}" type="sibTrans" cxnId="{3E16A9D8-B969-4019-AD2C-151B5E14959A}">
      <dgm:prSet/>
      <dgm:spPr/>
      <dgm:t>
        <a:bodyPr/>
        <a:lstStyle/>
        <a:p>
          <a:endParaRPr lang="en-US"/>
        </a:p>
      </dgm:t>
    </dgm:pt>
    <dgm:pt modelId="{37E1F7B1-2138-4E9B-9D96-E593326B0296}">
      <dgm:prSet/>
      <dgm:spPr/>
      <dgm:t>
        <a:bodyPr/>
        <a:lstStyle/>
        <a:p>
          <a:r>
            <a:rPr lang="en-US" i="0"/>
            <a:t>Aishwarya </a:t>
          </a:r>
          <a:r>
            <a:rPr lang="en-US" i="0" err="1"/>
            <a:t>Kasthala</a:t>
          </a:r>
          <a:endParaRPr lang="en-US" err="1"/>
        </a:p>
      </dgm:t>
    </dgm:pt>
    <dgm:pt modelId="{8FC19BC1-8FE6-42C8-A611-8B3E79D752FC}" type="parTrans" cxnId="{54A9F64D-717A-4178-9951-F4EB7950B0C5}">
      <dgm:prSet/>
      <dgm:spPr/>
      <dgm:t>
        <a:bodyPr/>
        <a:lstStyle/>
        <a:p>
          <a:endParaRPr lang="en-US"/>
        </a:p>
      </dgm:t>
    </dgm:pt>
    <dgm:pt modelId="{463EE0EA-721A-448C-9970-D84CECFF5026}" type="sibTrans" cxnId="{54A9F64D-717A-4178-9951-F4EB7950B0C5}">
      <dgm:prSet/>
      <dgm:spPr/>
      <dgm:t>
        <a:bodyPr/>
        <a:lstStyle/>
        <a:p>
          <a:endParaRPr lang="en-US"/>
        </a:p>
      </dgm:t>
    </dgm:pt>
    <dgm:pt modelId="{90638587-0C3A-467D-AB9D-7487C046FC5F}">
      <dgm:prSet/>
      <dgm:spPr/>
      <dgm:t>
        <a:bodyPr/>
        <a:lstStyle/>
        <a:p>
          <a:endParaRPr lang="en-US"/>
        </a:p>
      </dgm:t>
    </dgm:pt>
    <dgm:pt modelId="{1AAA681B-7FD8-4230-B238-F13CB0057542}" type="parTrans" cxnId="{E41CCA75-2D87-45C0-A270-D7A7A9755ACE}">
      <dgm:prSet/>
      <dgm:spPr/>
      <dgm:t>
        <a:bodyPr/>
        <a:lstStyle/>
        <a:p>
          <a:endParaRPr lang="en-US"/>
        </a:p>
      </dgm:t>
    </dgm:pt>
    <dgm:pt modelId="{683C35F8-0A0A-4B44-9712-B04153F4466A}" type="sibTrans" cxnId="{E41CCA75-2D87-45C0-A270-D7A7A9755ACE}">
      <dgm:prSet/>
      <dgm:spPr/>
      <dgm:t>
        <a:bodyPr/>
        <a:lstStyle/>
        <a:p>
          <a:endParaRPr lang="en-US"/>
        </a:p>
      </dgm:t>
    </dgm:pt>
    <dgm:pt modelId="{8C0428CD-A978-4EB8-94F6-57A5659E8C8E}">
      <dgm:prSet/>
      <dgm:spPr/>
      <dgm:t>
        <a:bodyPr/>
        <a:lstStyle/>
        <a:p>
          <a:endParaRPr lang="en-US"/>
        </a:p>
      </dgm:t>
    </dgm:pt>
    <dgm:pt modelId="{6A3FDD1C-29F1-4C75-B749-D3D29B09F251}" type="parTrans" cxnId="{A0DCAA0A-39CC-43DB-B649-402692D1FAEE}">
      <dgm:prSet/>
      <dgm:spPr/>
      <dgm:t>
        <a:bodyPr/>
        <a:lstStyle/>
        <a:p>
          <a:endParaRPr lang="en-US"/>
        </a:p>
      </dgm:t>
    </dgm:pt>
    <dgm:pt modelId="{70AB1E10-3699-47D4-8825-C57684590FB9}" type="sibTrans" cxnId="{A0DCAA0A-39CC-43DB-B649-402692D1FAEE}">
      <dgm:prSet/>
      <dgm:spPr/>
      <dgm:t>
        <a:bodyPr/>
        <a:lstStyle/>
        <a:p>
          <a:endParaRPr lang="en-US"/>
        </a:p>
      </dgm:t>
    </dgm:pt>
    <dgm:pt modelId="{2BAF241C-485C-44C6-8DFA-EB6E96901BE3}">
      <dgm:prSet/>
      <dgm:spPr/>
      <dgm:t>
        <a:bodyPr/>
        <a:lstStyle/>
        <a:p>
          <a:endParaRPr lang="en-US"/>
        </a:p>
      </dgm:t>
    </dgm:pt>
    <dgm:pt modelId="{84A3B3E1-A462-4ADE-A248-CA67FEE85F9E}" type="parTrans" cxnId="{5E25F508-D932-4F3E-95F9-9FB900085ED0}">
      <dgm:prSet/>
      <dgm:spPr/>
      <dgm:t>
        <a:bodyPr/>
        <a:lstStyle/>
        <a:p>
          <a:endParaRPr lang="en-US"/>
        </a:p>
      </dgm:t>
    </dgm:pt>
    <dgm:pt modelId="{19C55A16-CD13-43D9-A60D-249EE95A9F43}" type="sibTrans" cxnId="{5E25F508-D932-4F3E-95F9-9FB900085ED0}">
      <dgm:prSet/>
      <dgm:spPr/>
      <dgm:t>
        <a:bodyPr/>
        <a:lstStyle/>
        <a:p>
          <a:endParaRPr lang="en-US"/>
        </a:p>
      </dgm:t>
    </dgm:pt>
    <dgm:pt modelId="{A0F68D5A-3B9B-4609-8009-F585048A8FA5}">
      <dgm:prSet/>
      <dgm:spPr/>
      <dgm:t>
        <a:bodyPr/>
        <a:lstStyle/>
        <a:p>
          <a:r>
            <a:rPr lang="en-US"/>
            <a:t>Group 3</a:t>
          </a:r>
        </a:p>
      </dgm:t>
    </dgm:pt>
    <dgm:pt modelId="{61FC970B-5D9F-4A28-AFFA-3E3CA9363812}" type="sibTrans" cxnId="{FB3B4A8E-D71B-4E3E-9939-B4661F96D12D}">
      <dgm:prSet/>
      <dgm:spPr/>
      <dgm:t>
        <a:bodyPr/>
        <a:lstStyle/>
        <a:p>
          <a:endParaRPr lang="en-US"/>
        </a:p>
      </dgm:t>
    </dgm:pt>
    <dgm:pt modelId="{899BEFF8-1DA7-4A64-A400-CC52EBB47E73}" type="parTrans" cxnId="{FB3B4A8E-D71B-4E3E-9939-B4661F96D12D}">
      <dgm:prSet/>
      <dgm:spPr/>
      <dgm:t>
        <a:bodyPr/>
        <a:lstStyle/>
        <a:p>
          <a:endParaRPr lang="en-US"/>
        </a:p>
      </dgm:t>
    </dgm:pt>
    <dgm:pt modelId="{905E95ED-9377-462C-8CBC-1A3AE866F8F9}">
      <dgm:prSet phldr="0"/>
      <dgm:spPr/>
      <dgm:t>
        <a:bodyPr/>
        <a:lstStyle/>
        <a:p>
          <a:pPr rtl="0"/>
          <a:r>
            <a:rPr lang="en-US" i="0"/>
            <a:t>Eric Agyemang</a:t>
          </a:r>
          <a:endParaRPr lang="en-US" i="0">
            <a:latin typeface="Gill Sans MT" panose="020B0502020104020203"/>
          </a:endParaRPr>
        </a:p>
      </dgm:t>
    </dgm:pt>
    <dgm:pt modelId="{0DECB2E3-D835-42D7-ADD8-14CB1082CB22}" type="parTrans" cxnId="{AEE9BFFE-6A07-4EED-A9AA-5C3AAEE4D685}">
      <dgm:prSet/>
      <dgm:spPr/>
    </dgm:pt>
    <dgm:pt modelId="{6C49E0A8-7EC8-4730-A926-DDAE379013C0}" type="sibTrans" cxnId="{AEE9BFFE-6A07-4EED-A9AA-5C3AAEE4D685}">
      <dgm:prSet/>
      <dgm:spPr/>
    </dgm:pt>
    <dgm:pt modelId="{3055D245-0F46-40E7-8599-7B8349CE1796}">
      <dgm:prSet phldr="0"/>
      <dgm:spPr/>
      <dgm:t>
        <a:bodyPr/>
        <a:lstStyle/>
        <a:p>
          <a:pPr rtl="0"/>
          <a:r>
            <a:rPr lang="en-US" i="0"/>
            <a:t>Kelvin Ongaga</a:t>
          </a:r>
          <a:endParaRPr lang="en-US" i="0">
            <a:latin typeface="Gill Sans MT" panose="020B0502020104020203"/>
          </a:endParaRPr>
        </a:p>
      </dgm:t>
    </dgm:pt>
    <dgm:pt modelId="{8081D446-5922-4EEB-8E2E-457F28B309BD}" type="parTrans" cxnId="{C5261FED-B931-45A4-B92B-C3741E2D811D}">
      <dgm:prSet/>
      <dgm:spPr/>
    </dgm:pt>
    <dgm:pt modelId="{1E1E4A2D-4393-4783-9F21-7B060591566D}" type="sibTrans" cxnId="{C5261FED-B931-45A4-B92B-C3741E2D811D}">
      <dgm:prSet/>
      <dgm:spPr/>
    </dgm:pt>
    <dgm:pt modelId="{C27AD4BE-B086-4BDF-8421-78F06C222F5D}">
      <dgm:prSet phldr="0"/>
      <dgm:spPr/>
      <dgm:t>
        <a:bodyPr/>
        <a:lstStyle/>
        <a:p>
          <a:pPr rtl="0"/>
          <a:r>
            <a:rPr lang="en-US" i="0"/>
            <a:t>Jahnavi Chintalacheruvu</a:t>
          </a:r>
          <a:endParaRPr lang="en-US" i="0">
            <a:latin typeface="Gill Sans MT" panose="020B0502020104020203"/>
          </a:endParaRPr>
        </a:p>
      </dgm:t>
    </dgm:pt>
    <dgm:pt modelId="{DE08EEB5-F476-48A5-AE14-5400F88EF71A}" type="parTrans" cxnId="{8A992E69-4C4E-4216-A542-6B99299193B2}">
      <dgm:prSet/>
      <dgm:spPr/>
    </dgm:pt>
    <dgm:pt modelId="{F7BDB7B8-9571-4D9D-A6EF-153018F44DE2}" type="sibTrans" cxnId="{8A992E69-4C4E-4216-A542-6B99299193B2}">
      <dgm:prSet/>
      <dgm:spPr/>
    </dgm:pt>
    <dgm:pt modelId="{22E3BBB3-3F49-BA4D-9A48-2768D89B15C6}" type="pres">
      <dgm:prSet presAssocID="{255BC17D-EF3D-4A44-8EC3-78368DEA6422}" presName="linear" presStyleCnt="0">
        <dgm:presLayoutVars>
          <dgm:dir/>
          <dgm:animLvl val="lvl"/>
          <dgm:resizeHandles val="exact"/>
        </dgm:presLayoutVars>
      </dgm:prSet>
      <dgm:spPr/>
    </dgm:pt>
    <dgm:pt modelId="{0BF37A01-4EE3-5B48-B0ED-DC8887C2B11B}" type="pres">
      <dgm:prSet presAssocID="{A0F68D5A-3B9B-4609-8009-F585048A8FA5}" presName="parentLin" presStyleCnt="0"/>
      <dgm:spPr/>
    </dgm:pt>
    <dgm:pt modelId="{1E8F9252-5B4C-C14E-A125-4F3FF8139D69}" type="pres">
      <dgm:prSet presAssocID="{A0F68D5A-3B9B-4609-8009-F585048A8FA5}" presName="parentLeftMargin" presStyleLbl="node1" presStyleIdx="0" presStyleCnt="1"/>
      <dgm:spPr/>
    </dgm:pt>
    <dgm:pt modelId="{05CE1B1A-7C03-4245-8EC4-2CF0621ABC78}" type="pres">
      <dgm:prSet presAssocID="{A0F68D5A-3B9B-4609-8009-F585048A8FA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9DC663B-7B32-E848-8276-BE0EC82DB3CB}" type="pres">
      <dgm:prSet presAssocID="{A0F68D5A-3B9B-4609-8009-F585048A8FA5}" presName="negativeSpace" presStyleCnt="0"/>
      <dgm:spPr/>
    </dgm:pt>
    <dgm:pt modelId="{7A51D4E6-3331-F744-BAB9-706B0CF2D1CD}" type="pres">
      <dgm:prSet presAssocID="{A0F68D5A-3B9B-4609-8009-F585048A8FA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E25F508-D932-4F3E-95F9-9FB900085ED0}" srcId="{A0F68D5A-3B9B-4609-8009-F585048A8FA5}" destId="{2BAF241C-485C-44C6-8DFA-EB6E96901BE3}" srcOrd="7" destOrd="0" parTransId="{84A3B3E1-A462-4ADE-A248-CA67FEE85F9E}" sibTransId="{19C55A16-CD13-43D9-A60D-249EE95A9F43}"/>
    <dgm:cxn modelId="{632B990A-9F72-471F-9B9F-57A6D69F8E01}" type="presOf" srcId="{C67D6AE9-A25C-4F9C-9919-B3EE42F7C1F3}" destId="{7A51D4E6-3331-F744-BAB9-706B0CF2D1CD}" srcOrd="0" destOrd="1" presId="urn:microsoft.com/office/officeart/2005/8/layout/list1"/>
    <dgm:cxn modelId="{A0DCAA0A-39CC-43DB-B649-402692D1FAEE}" srcId="{A0F68D5A-3B9B-4609-8009-F585048A8FA5}" destId="{8C0428CD-A978-4EB8-94F6-57A5659E8C8E}" srcOrd="6" destOrd="0" parTransId="{6A3FDD1C-29F1-4C75-B749-D3D29B09F251}" sibTransId="{70AB1E10-3699-47D4-8825-C57684590FB9}"/>
    <dgm:cxn modelId="{0A98A824-E574-4AC1-AF5A-5E64A72A6C0A}" type="presOf" srcId="{90638587-0C3A-467D-AB9D-7487C046FC5F}" destId="{7A51D4E6-3331-F744-BAB9-706B0CF2D1CD}" srcOrd="0" destOrd="5" presId="urn:microsoft.com/office/officeart/2005/8/layout/list1"/>
    <dgm:cxn modelId="{84F87735-B26F-4EA7-A311-44C292DA4FAD}" type="presOf" srcId="{A0F68D5A-3B9B-4609-8009-F585048A8FA5}" destId="{1E8F9252-5B4C-C14E-A125-4F3FF8139D69}" srcOrd="0" destOrd="0" presId="urn:microsoft.com/office/officeart/2005/8/layout/list1"/>
    <dgm:cxn modelId="{8A992E69-4C4E-4216-A542-6B99299193B2}" srcId="{A0F68D5A-3B9B-4609-8009-F585048A8FA5}" destId="{C27AD4BE-B086-4BDF-8421-78F06C222F5D}" srcOrd="3" destOrd="0" parTransId="{DE08EEB5-F476-48A5-AE14-5400F88EF71A}" sibTransId="{F7BDB7B8-9571-4D9D-A6EF-153018F44DE2}"/>
    <dgm:cxn modelId="{54A9F64D-717A-4178-9951-F4EB7950B0C5}" srcId="{A0F68D5A-3B9B-4609-8009-F585048A8FA5}" destId="{37E1F7B1-2138-4E9B-9D96-E593326B0296}" srcOrd="4" destOrd="0" parTransId="{8FC19BC1-8FE6-42C8-A611-8B3E79D752FC}" sibTransId="{463EE0EA-721A-448C-9970-D84CECFF5026}"/>
    <dgm:cxn modelId="{1A102A51-327D-4879-976D-B50A4F7C0B83}" type="presOf" srcId="{C27AD4BE-B086-4BDF-8421-78F06C222F5D}" destId="{7A51D4E6-3331-F744-BAB9-706B0CF2D1CD}" srcOrd="0" destOrd="3" presId="urn:microsoft.com/office/officeart/2005/8/layout/list1"/>
    <dgm:cxn modelId="{E41CCA75-2D87-45C0-A270-D7A7A9755ACE}" srcId="{A0F68D5A-3B9B-4609-8009-F585048A8FA5}" destId="{90638587-0C3A-467D-AB9D-7487C046FC5F}" srcOrd="5" destOrd="0" parTransId="{1AAA681B-7FD8-4230-B238-F13CB0057542}" sibTransId="{683C35F8-0A0A-4B44-9712-B04153F4466A}"/>
    <dgm:cxn modelId="{24581A8A-1BC1-4258-BD38-CC29792F550A}" type="presOf" srcId="{2BAF241C-485C-44C6-8DFA-EB6E96901BE3}" destId="{7A51D4E6-3331-F744-BAB9-706B0CF2D1CD}" srcOrd="0" destOrd="7" presId="urn:microsoft.com/office/officeart/2005/8/layout/list1"/>
    <dgm:cxn modelId="{FB3B4A8E-D71B-4E3E-9939-B4661F96D12D}" srcId="{255BC17D-EF3D-4A44-8EC3-78368DEA6422}" destId="{A0F68D5A-3B9B-4609-8009-F585048A8FA5}" srcOrd="0" destOrd="0" parTransId="{899BEFF8-1DA7-4A64-A400-CC52EBB47E73}" sibTransId="{61FC970B-5D9F-4A28-AFFA-3E3CA9363812}"/>
    <dgm:cxn modelId="{472F8A93-CB9B-4438-836A-C9C3D8ABC461}" type="presOf" srcId="{3055D245-0F46-40E7-8599-7B8349CE1796}" destId="{7A51D4E6-3331-F744-BAB9-706B0CF2D1CD}" srcOrd="0" destOrd="2" presId="urn:microsoft.com/office/officeart/2005/8/layout/list1"/>
    <dgm:cxn modelId="{146DE5B9-C674-4FA4-961E-EE046F5D8A60}" type="presOf" srcId="{A0F68D5A-3B9B-4609-8009-F585048A8FA5}" destId="{05CE1B1A-7C03-4245-8EC4-2CF0621ABC78}" srcOrd="1" destOrd="0" presId="urn:microsoft.com/office/officeart/2005/8/layout/list1"/>
    <dgm:cxn modelId="{CAA051D1-7283-4938-B930-21BD29EB40E6}" type="presOf" srcId="{37E1F7B1-2138-4E9B-9D96-E593326B0296}" destId="{7A51D4E6-3331-F744-BAB9-706B0CF2D1CD}" srcOrd="0" destOrd="4" presId="urn:microsoft.com/office/officeart/2005/8/layout/list1"/>
    <dgm:cxn modelId="{912400D2-CC2D-4D06-9571-C84B8325C896}" type="presOf" srcId="{8C0428CD-A978-4EB8-94F6-57A5659E8C8E}" destId="{7A51D4E6-3331-F744-BAB9-706B0CF2D1CD}" srcOrd="0" destOrd="6" presId="urn:microsoft.com/office/officeart/2005/8/layout/list1"/>
    <dgm:cxn modelId="{3E16A9D8-B969-4019-AD2C-151B5E14959A}" srcId="{A0F68D5A-3B9B-4609-8009-F585048A8FA5}" destId="{C67D6AE9-A25C-4F9C-9919-B3EE42F7C1F3}" srcOrd="1" destOrd="0" parTransId="{DDA91F7B-D18C-4145-B131-0410B869D6F4}" sibTransId="{1E61AB3A-AA98-4EDE-AD15-3622DA65F484}"/>
    <dgm:cxn modelId="{E89396E5-97D4-B34B-B680-BCEEC0A5E79A}" type="presOf" srcId="{255BC17D-EF3D-4A44-8EC3-78368DEA6422}" destId="{22E3BBB3-3F49-BA4D-9A48-2768D89B15C6}" srcOrd="0" destOrd="0" presId="urn:microsoft.com/office/officeart/2005/8/layout/list1"/>
    <dgm:cxn modelId="{1B7E98E9-DC6B-4C22-93E8-9A911642F4F7}" type="presOf" srcId="{905E95ED-9377-462C-8CBC-1A3AE866F8F9}" destId="{7A51D4E6-3331-F744-BAB9-706B0CF2D1CD}" srcOrd="0" destOrd="0" presId="urn:microsoft.com/office/officeart/2005/8/layout/list1"/>
    <dgm:cxn modelId="{C5261FED-B931-45A4-B92B-C3741E2D811D}" srcId="{A0F68D5A-3B9B-4609-8009-F585048A8FA5}" destId="{3055D245-0F46-40E7-8599-7B8349CE1796}" srcOrd="2" destOrd="0" parTransId="{8081D446-5922-4EEB-8E2E-457F28B309BD}" sibTransId="{1E1E4A2D-4393-4783-9F21-7B060591566D}"/>
    <dgm:cxn modelId="{AEE9BFFE-6A07-4EED-A9AA-5C3AAEE4D685}" srcId="{A0F68D5A-3B9B-4609-8009-F585048A8FA5}" destId="{905E95ED-9377-462C-8CBC-1A3AE866F8F9}" srcOrd="0" destOrd="0" parTransId="{0DECB2E3-D835-42D7-ADD8-14CB1082CB22}" sibTransId="{6C49E0A8-7EC8-4730-A926-DDAE379013C0}"/>
    <dgm:cxn modelId="{E3F58AD4-6BD4-4CA0-A2E4-A1F905EFE949}" type="presParOf" srcId="{22E3BBB3-3F49-BA4D-9A48-2768D89B15C6}" destId="{0BF37A01-4EE3-5B48-B0ED-DC8887C2B11B}" srcOrd="0" destOrd="0" presId="urn:microsoft.com/office/officeart/2005/8/layout/list1"/>
    <dgm:cxn modelId="{E06BD9F8-9442-4D4E-BE76-4B6CB958DEA2}" type="presParOf" srcId="{0BF37A01-4EE3-5B48-B0ED-DC8887C2B11B}" destId="{1E8F9252-5B4C-C14E-A125-4F3FF8139D69}" srcOrd="0" destOrd="0" presId="urn:microsoft.com/office/officeart/2005/8/layout/list1"/>
    <dgm:cxn modelId="{AE390D4B-8501-40B3-B543-32BEE9DC2C2C}" type="presParOf" srcId="{0BF37A01-4EE3-5B48-B0ED-DC8887C2B11B}" destId="{05CE1B1A-7C03-4245-8EC4-2CF0621ABC78}" srcOrd="1" destOrd="0" presId="urn:microsoft.com/office/officeart/2005/8/layout/list1"/>
    <dgm:cxn modelId="{45560EB2-C4CD-49C3-B425-8B70625BB8C3}" type="presParOf" srcId="{22E3BBB3-3F49-BA4D-9A48-2768D89B15C6}" destId="{E9DC663B-7B32-E848-8276-BE0EC82DB3CB}" srcOrd="1" destOrd="0" presId="urn:microsoft.com/office/officeart/2005/8/layout/list1"/>
    <dgm:cxn modelId="{C5530ABD-CB26-4D36-9963-C8E4CCD23551}" type="presParOf" srcId="{22E3BBB3-3F49-BA4D-9A48-2768D89B15C6}" destId="{7A51D4E6-3331-F744-BAB9-706B0CF2D1C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4AF6A-DB68-49B7-A0BF-91A068A5E859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DF29C4D-63D5-44D6-9BC1-EC92B0978236}">
      <dgm:prSet/>
      <dgm:spPr/>
      <dgm:t>
        <a:bodyPr/>
        <a:lstStyle/>
        <a:p>
          <a:r>
            <a:rPr lang="en-US" b="0" i="0"/>
            <a:t>Home page: </a:t>
          </a:r>
          <a:r>
            <a:rPr lang="en-US" b="0" i="0" u="sng">
              <a:hlinkClick xmlns:r="http://schemas.openxmlformats.org/officeDocument/2006/relationships" r:id="rId1"/>
            </a:rPr>
            <a:t>https://www.art.yale.edu/</a:t>
          </a:r>
          <a:endParaRPr lang="en-US"/>
        </a:p>
      </dgm:t>
    </dgm:pt>
    <dgm:pt modelId="{6E7EB2D4-0F33-4BA0-BCC0-9D03852CB03F}" type="parTrans" cxnId="{CF0AD705-5E20-465A-AAFA-A6D45368B51D}">
      <dgm:prSet/>
      <dgm:spPr/>
      <dgm:t>
        <a:bodyPr/>
        <a:lstStyle/>
        <a:p>
          <a:endParaRPr lang="en-US"/>
        </a:p>
      </dgm:t>
    </dgm:pt>
    <dgm:pt modelId="{3EDD7AA0-0F8E-4981-89B4-C487F138BF0D}" type="sibTrans" cxnId="{CF0AD705-5E20-465A-AAFA-A6D45368B51D}">
      <dgm:prSet/>
      <dgm:spPr/>
      <dgm:t>
        <a:bodyPr/>
        <a:lstStyle/>
        <a:p>
          <a:endParaRPr lang="en-US"/>
        </a:p>
      </dgm:t>
    </dgm:pt>
    <dgm:pt modelId="{BEAC1C7C-AD2F-4482-9B61-48C504CC9B8A}">
      <dgm:prSet/>
      <dgm:spPr/>
      <dgm:t>
        <a:bodyPr/>
        <a:lstStyle/>
        <a:p>
          <a:r>
            <a:rPr lang="en-US" b="0" i="0"/>
            <a:t>News page:  </a:t>
          </a:r>
          <a:r>
            <a:rPr lang="en-US" b="0" i="0" u="sng">
              <a:hlinkClick xmlns:r="http://schemas.openxmlformats.org/officeDocument/2006/relationships" r:id="rId2"/>
            </a:rPr>
            <a:t>https://www.art.yale.edu/news</a:t>
          </a:r>
          <a:endParaRPr lang="en-US"/>
        </a:p>
      </dgm:t>
    </dgm:pt>
    <dgm:pt modelId="{FCB23EB1-041B-4527-8380-9A594168ACA8}" type="parTrans" cxnId="{B6834071-0AD7-4E74-85BE-F175FDA5547F}">
      <dgm:prSet/>
      <dgm:spPr/>
      <dgm:t>
        <a:bodyPr/>
        <a:lstStyle/>
        <a:p>
          <a:endParaRPr lang="en-US"/>
        </a:p>
      </dgm:t>
    </dgm:pt>
    <dgm:pt modelId="{52960B3F-9167-49CF-8728-F62A0D406C5F}" type="sibTrans" cxnId="{B6834071-0AD7-4E74-85BE-F175FDA5547F}">
      <dgm:prSet/>
      <dgm:spPr/>
      <dgm:t>
        <a:bodyPr/>
        <a:lstStyle/>
        <a:p>
          <a:endParaRPr lang="en-US"/>
        </a:p>
      </dgm:t>
    </dgm:pt>
    <dgm:pt modelId="{1EE41B71-95EE-40C0-8658-DAD1780DE56D}">
      <dgm:prSet/>
      <dgm:spPr/>
      <dgm:t>
        <a:bodyPr/>
        <a:lstStyle/>
        <a:p>
          <a:r>
            <a:rPr lang="en-US" b="0" i="0"/>
            <a:t>Publications page: </a:t>
          </a:r>
          <a:r>
            <a:rPr lang="en-US" b="0" i="0" u="sng">
              <a:hlinkClick xmlns:r="http://schemas.openxmlformats.org/officeDocument/2006/relationships" r:id="rId3"/>
            </a:rPr>
            <a:t>https://www.art.yale.edu/publications</a:t>
          </a:r>
          <a:endParaRPr lang="en-US"/>
        </a:p>
      </dgm:t>
    </dgm:pt>
    <dgm:pt modelId="{3337815D-D6EA-480F-9D0B-A2B2F7B2AD08}" type="parTrans" cxnId="{D0172229-3B94-4563-8727-E8AE37C77803}">
      <dgm:prSet/>
      <dgm:spPr/>
      <dgm:t>
        <a:bodyPr/>
        <a:lstStyle/>
        <a:p>
          <a:endParaRPr lang="en-US"/>
        </a:p>
      </dgm:t>
    </dgm:pt>
    <dgm:pt modelId="{EBCF2287-1B88-4B19-A155-41C69F72A5E2}" type="sibTrans" cxnId="{D0172229-3B94-4563-8727-E8AE37C77803}">
      <dgm:prSet/>
      <dgm:spPr/>
      <dgm:t>
        <a:bodyPr/>
        <a:lstStyle/>
        <a:p>
          <a:endParaRPr lang="en-US"/>
        </a:p>
      </dgm:t>
    </dgm:pt>
    <dgm:pt modelId="{2ECD82D5-C72C-40F7-BD4E-95A66B127111}">
      <dgm:prSet/>
      <dgm:spPr/>
      <dgm:t>
        <a:bodyPr/>
        <a:lstStyle/>
        <a:p>
          <a:r>
            <a:rPr lang="en-US" b="0" i="0"/>
            <a:t>Apply to school: </a:t>
          </a:r>
          <a:r>
            <a:rPr lang="en-US" b="0" i="0" u="sng">
              <a:hlinkClick xmlns:r="http://schemas.openxmlformats.org/officeDocument/2006/relationships" r:id="rId4"/>
            </a:rPr>
            <a:t>https://www.art.yale.edu/apply</a:t>
          </a:r>
          <a:endParaRPr lang="en-US"/>
        </a:p>
      </dgm:t>
    </dgm:pt>
    <dgm:pt modelId="{0F9F37CA-0A9C-42D2-B06A-49838457F071}" type="parTrans" cxnId="{952078C3-C755-4A25-80D3-674510B8C9B8}">
      <dgm:prSet/>
      <dgm:spPr/>
      <dgm:t>
        <a:bodyPr/>
        <a:lstStyle/>
        <a:p>
          <a:endParaRPr lang="en-US"/>
        </a:p>
      </dgm:t>
    </dgm:pt>
    <dgm:pt modelId="{FACB0F5C-FA89-41BF-AD55-4A82BC98F92B}" type="sibTrans" cxnId="{952078C3-C755-4A25-80D3-674510B8C9B8}">
      <dgm:prSet/>
      <dgm:spPr/>
      <dgm:t>
        <a:bodyPr/>
        <a:lstStyle/>
        <a:p>
          <a:endParaRPr lang="en-US"/>
        </a:p>
      </dgm:t>
    </dgm:pt>
    <dgm:pt modelId="{77A07ADC-E12C-4B3E-B2F2-E1F63AE53405}">
      <dgm:prSet/>
      <dgm:spPr/>
      <dgm:t>
        <a:bodyPr/>
        <a:lstStyle/>
        <a:p>
          <a:r>
            <a:rPr lang="en-US" b="0" i="0"/>
            <a:t>About the school: </a:t>
          </a:r>
          <a:r>
            <a:rPr lang="en-US" b="0" i="0" u="sng">
              <a:hlinkClick xmlns:r="http://schemas.openxmlformats.org/officeDocument/2006/relationships" r:id="rId5"/>
            </a:rPr>
            <a:t>https://www.art.yale.edu/about</a:t>
          </a:r>
          <a:endParaRPr lang="en-US"/>
        </a:p>
      </dgm:t>
    </dgm:pt>
    <dgm:pt modelId="{6DCFA913-39EE-4EF5-A257-EE389FA69893}" type="parTrans" cxnId="{410BC820-54D6-4AED-B728-813F7734ACC3}">
      <dgm:prSet/>
      <dgm:spPr/>
      <dgm:t>
        <a:bodyPr/>
        <a:lstStyle/>
        <a:p>
          <a:endParaRPr lang="en-US"/>
        </a:p>
      </dgm:t>
    </dgm:pt>
    <dgm:pt modelId="{1EF4DECF-EB9D-43AC-9B7B-D81E6C80DD79}" type="sibTrans" cxnId="{410BC820-54D6-4AED-B728-813F7734ACC3}">
      <dgm:prSet/>
      <dgm:spPr/>
      <dgm:t>
        <a:bodyPr/>
        <a:lstStyle/>
        <a:p>
          <a:endParaRPr lang="en-US"/>
        </a:p>
      </dgm:t>
    </dgm:pt>
    <dgm:pt modelId="{68C76C53-99B3-6045-ABDB-0B26E8BB85D3}" type="pres">
      <dgm:prSet presAssocID="{FF04AF6A-DB68-49B7-A0BF-91A068A5E859}" presName="vert0" presStyleCnt="0">
        <dgm:presLayoutVars>
          <dgm:dir/>
          <dgm:animOne val="branch"/>
          <dgm:animLvl val="lvl"/>
        </dgm:presLayoutVars>
      </dgm:prSet>
      <dgm:spPr/>
    </dgm:pt>
    <dgm:pt modelId="{C2E62872-99DC-DB48-986B-9AD44B25C1FD}" type="pres">
      <dgm:prSet presAssocID="{DDF29C4D-63D5-44D6-9BC1-EC92B0978236}" presName="thickLine" presStyleLbl="alignNode1" presStyleIdx="0" presStyleCnt="5"/>
      <dgm:spPr/>
    </dgm:pt>
    <dgm:pt modelId="{CF90E923-E1AA-9B44-99D2-FFDF1EFFFEB9}" type="pres">
      <dgm:prSet presAssocID="{DDF29C4D-63D5-44D6-9BC1-EC92B0978236}" presName="horz1" presStyleCnt="0"/>
      <dgm:spPr/>
    </dgm:pt>
    <dgm:pt modelId="{1035CF75-580C-CF43-890C-EC3D21860EF8}" type="pres">
      <dgm:prSet presAssocID="{DDF29C4D-63D5-44D6-9BC1-EC92B0978236}" presName="tx1" presStyleLbl="revTx" presStyleIdx="0" presStyleCnt="5"/>
      <dgm:spPr/>
    </dgm:pt>
    <dgm:pt modelId="{718842F3-396F-7D4E-9198-4A7E74634EBA}" type="pres">
      <dgm:prSet presAssocID="{DDF29C4D-63D5-44D6-9BC1-EC92B0978236}" presName="vert1" presStyleCnt="0"/>
      <dgm:spPr/>
    </dgm:pt>
    <dgm:pt modelId="{8D82266E-6F97-1B4A-B234-780F4014B836}" type="pres">
      <dgm:prSet presAssocID="{BEAC1C7C-AD2F-4482-9B61-48C504CC9B8A}" presName="thickLine" presStyleLbl="alignNode1" presStyleIdx="1" presStyleCnt="5"/>
      <dgm:spPr/>
    </dgm:pt>
    <dgm:pt modelId="{FDC27021-DA0E-AC4D-B673-DB9A5AE3C6B3}" type="pres">
      <dgm:prSet presAssocID="{BEAC1C7C-AD2F-4482-9B61-48C504CC9B8A}" presName="horz1" presStyleCnt="0"/>
      <dgm:spPr/>
    </dgm:pt>
    <dgm:pt modelId="{948EEAE2-D634-8548-8346-62F4645E80B8}" type="pres">
      <dgm:prSet presAssocID="{BEAC1C7C-AD2F-4482-9B61-48C504CC9B8A}" presName="tx1" presStyleLbl="revTx" presStyleIdx="1" presStyleCnt="5"/>
      <dgm:spPr/>
    </dgm:pt>
    <dgm:pt modelId="{5AFF9875-A40A-1A44-977F-B8C4DC816074}" type="pres">
      <dgm:prSet presAssocID="{BEAC1C7C-AD2F-4482-9B61-48C504CC9B8A}" presName="vert1" presStyleCnt="0"/>
      <dgm:spPr/>
    </dgm:pt>
    <dgm:pt modelId="{A8F848A5-114E-2C48-B8E6-2D34AA46FAD5}" type="pres">
      <dgm:prSet presAssocID="{1EE41B71-95EE-40C0-8658-DAD1780DE56D}" presName="thickLine" presStyleLbl="alignNode1" presStyleIdx="2" presStyleCnt="5"/>
      <dgm:spPr/>
    </dgm:pt>
    <dgm:pt modelId="{A8C96DD1-9C4C-A34C-8333-EB4CE55174E4}" type="pres">
      <dgm:prSet presAssocID="{1EE41B71-95EE-40C0-8658-DAD1780DE56D}" presName="horz1" presStyleCnt="0"/>
      <dgm:spPr/>
    </dgm:pt>
    <dgm:pt modelId="{23F5A517-0FE2-D74F-8F0E-540870D3A0BA}" type="pres">
      <dgm:prSet presAssocID="{1EE41B71-95EE-40C0-8658-DAD1780DE56D}" presName="tx1" presStyleLbl="revTx" presStyleIdx="2" presStyleCnt="5"/>
      <dgm:spPr/>
    </dgm:pt>
    <dgm:pt modelId="{713F789D-6692-F24A-BAF4-AA74B8D2C4B4}" type="pres">
      <dgm:prSet presAssocID="{1EE41B71-95EE-40C0-8658-DAD1780DE56D}" presName="vert1" presStyleCnt="0"/>
      <dgm:spPr/>
    </dgm:pt>
    <dgm:pt modelId="{1EE8CBA9-8AC3-5F4B-97E6-470F6E2E4460}" type="pres">
      <dgm:prSet presAssocID="{2ECD82D5-C72C-40F7-BD4E-95A66B127111}" presName="thickLine" presStyleLbl="alignNode1" presStyleIdx="3" presStyleCnt="5"/>
      <dgm:spPr/>
    </dgm:pt>
    <dgm:pt modelId="{C6EA3284-5003-4E42-9E1E-A30D60571F32}" type="pres">
      <dgm:prSet presAssocID="{2ECD82D5-C72C-40F7-BD4E-95A66B127111}" presName="horz1" presStyleCnt="0"/>
      <dgm:spPr/>
    </dgm:pt>
    <dgm:pt modelId="{A7344E17-52DD-924D-9252-6567579D5FB7}" type="pres">
      <dgm:prSet presAssocID="{2ECD82D5-C72C-40F7-BD4E-95A66B127111}" presName="tx1" presStyleLbl="revTx" presStyleIdx="3" presStyleCnt="5"/>
      <dgm:spPr/>
    </dgm:pt>
    <dgm:pt modelId="{3C691376-8509-0D47-AF28-E2528D8BD4F2}" type="pres">
      <dgm:prSet presAssocID="{2ECD82D5-C72C-40F7-BD4E-95A66B127111}" presName="vert1" presStyleCnt="0"/>
      <dgm:spPr/>
    </dgm:pt>
    <dgm:pt modelId="{4B08FE98-E4F8-DA44-B8EE-99432F547EC8}" type="pres">
      <dgm:prSet presAssocID="{77A07ADC-E12C-4B3E-B2F2-E1F63AE53405}" presName="thickLine" presStyleLbl="alignNode1" presStyleIdx="4" presStyleCnt="5"/>
      <dgm:spPr/>
    </dgm:pt>
    <dgm:pt modelId="{B091A147-EA7E-124B-9308-1F05DA3E0AB3}" type="pres">
      <dgm:prSet presAssocID="{77A07ADC-E12C-4B3E-B2F2-E1F63AE53405}" presName="horz1" presStyleCnt="0"/>
      <dgm:spPr/>
    </dgm:pt>
    <dgm:pt modelId="{BAF11286-E489-4142-BF1F-8ED43DBD46F3}" type="pres">
      <dgm:prSet presAssocID="{77A07ADC-E12C-4B3E-B2F2-E1F63AE53405}" presName="tx1" presStyleLbl="revTx" presStyleIdx="4" presStyleCnt="5"/>
      <dgm:spPr/>
    </dgm:pt>
    <dgm:pt modelId="{2F4F30F5-5F29-1A4A-8E11-64AC28421AF9}" type="pres">
      <dgm:prSet presAssocID="{77A07ADC-E12C-4B3E-B2F2-E1F63AE53405}" presName="vert1" presStyleCnt="0"/>
      <dgm:spPr/>
    </dgm:pt>
  </dgm:ptLst>
  <dgm:cxnLst>
    <dgm:cxn modelId="{CF0AD705-5E20-465A-AAFA-A6D45368B51D}" srcId="{FF04AF6A-DB68-49B7-A0BF-91A068A5E859}" destId="{DDF29C4D-63D5-44D6-9BC1-EC92B0978236}" srcOrd="0" destOrd="0" parTransId="{6E7EB2D4-0F33-4BA0-BCC0-9D03852CB03F}" sibTransId="{3EDD7AA0-0F8E-4981-89B4-C487F138BF0D}"/>
    <dgm:cxn modelId="{410BC820-54D6-4AED-B728-813F7734ACC3}" srcId="{FF04AF6A-DB68-49B7-A0BF-91A068A5E859}" destId="{77A07ADC-E12C-4B3E-B2F2-E1F63AE53405}" srcOrd="4" destOrd="0" parTransId="{6DCFA913-39EE-4EF5-A257-EE389FA69893}" sibTransId="{1EF4DECF-EB9D-43AC-9B7B-D81E6C80DD79}"/>
    <dgm:cxn modelId="{D0172229-3B94-4563-8727-E8AE37C77803}" srcId="{FF04AF6A-DB68-49B7-A0BF-91A068A5E859}" destId="{1EE41B71-95EE-40C0-8658-DAD1780DE56D}" srcOrd="2" destOrd="0" parTransId="{3337815D-D6EA-480F-9D0B-A2B2F7B2AD08}" sibTransId="{EBCF2287-1B88-4B19-A155-41C69F72A5E2}"/>
    <dgm:cxn modelId="{498E1F2F-BB1B-A044-A654-16D3F3D5F489}" type="presOf" srcId="{2ECD82D5-C72C-40F7-BD4E-95A66B127111}" destId="{A7344E17-52DD-924D-9252-6567579D5FB7}" srcOrd="0" destOrd="0" presId="urn:microsoft.com/office/officeart/2008/layout/LinedList"/>
    <dgm:cxn modelId="{B6834071-0AD7-4E74-85BE-F175FDA5547F}" srcId="{FF04AF6A-DB68-49B7-A0BF-91A068A5E859}" destId="{BEAC1C7C-AD2F-4482-9B61-48C504CC9B8A}" srcOrd="1" destOrd="0" parTransId="{FCB23EB1-041B-4527-8380-9A594168ACA8}" sibTransId="{52960B3F-9167-49CF-8728-F62A0D406C5F}"/>
    <dgm:cxn modelId="{788A718F-7E74-FD4F-AF40-38CD09F4B87C}" type="presOf" srcId="{DDF29C4D-63D5-44D6-9BC1-EC92B0978236}" destId="{1035CF75-580C-CF43-890C-EC3D21860EF8}" srcOrd="0" destOrd="0" presId="urn:microsoft.com/office/officeart/2008/layout/LinedList"/>
    <dgm:cxn modelId="{081436B8-27D8-A247-BEB4-56BEDCBA0F8B}" type="presOf" srcId="{BEAC1C7C-AD2F-4482-9B61-48C504CC9B8A}" destId="{948EEAE2-D634-8548-8346-62F4645E80B8}" srcOrd="0" destOrd="0" presId="urn:microsoft.com/office/officeart/2008/layout/LinedList"/>
    <dgm:cxn modelId="{952078C3-C755-4A25-80D3-674510B8C9B8}" srcId="{FF04AF6A-DB68-49B7-A0BF-91A068A5E859}" destId="{2ECD82D5-C72C-40F7-BD4E-95A66B127111}" srcOrd="3" destOrd="0" parTransId="{0F9F37CA-0A9C-42D2-B06A-49838457F071}" sibTransId="{FACB0F5C-FA89-41BF-AD55-4A82BC98F92B}"/>
    <dgm:cxn modelId="{D209C4D4-6053-DB45-855B-7FDF84A8F07D}" type="presOf" srcId="{FF04AF6A-DB68-49B7-A0BF-91A068A5E859}" destId="{68C76C53-99B3-6045-ABDB-0B26E8BB85D3}" srcOrd="0" destOrd="0" presId="urn:microsoft.com/office/officeart/2008/layout/LinedList"/>
    <dgm:cxn modelId="{22169ED6-8454-3641-8F34-9688BB666C73}" type="presOf" srcId="{77A07ADC-E12C-4B3E-B2F2-E1F63AE53405}" destId="{BAF11286-E489-4142-BF1F-8ED43DBD46F3}" srcOrd="0" destOrd="0" presId="urn:microsoft.com/office/officeart/2008/layout/LinedList"/>
    <dgm:cxn modelId="{8CAF71DE-02E9-564B-A946-C615577BD090}" type="presOf" srcId="{1EE41B71-95EE-40C0-8658-DAD1780DE56D}" destId="{23F5A517-0FE2-D74F-8F0E-540870D3A0BA}" srcOrd="0" destOrd="0" presId="urn:microsoft.com/office/officeart/2008/layout/LinedList"/>
    <dgm:cxn modelId="{D3B7672B-BEB4-0E49-AF2C-76991DA60B05}" type="presParOf" srcId="{68C76C53-99B3-6045-ABDB-0B26E8BB85D3}" destId="{C2E62872-99DC-DB48-986B-9AD44B25C1FD}" srcOrd="0" destOrd="0" presId="urn:microsoft.com/office/officeart/2008/layout/LinedList"/>
    <dgm:cxn modelId="{CDD3F87C-86F7-044D-93C4-139885197C0D}" type="presParOf" srcId="{68C76C53-99B3-6045-ABDB-0B26E8BB85D3}" destId="{CF90E923-E1AA-9B44-99D2-FFDF1EFFFEB9}" srcOrd="1" destOrd="0" presId="urn:microsoft.com/office/officeart/2008/layout/LinedList"/>
    <dgm:cxn modelId="{1F162B58-02AC-2E47-A80B-51E09157DC18}" type="presParOf" srcId="{CF90E923-E1AA-9B44-99D2-FFDF1EFFFEB9}" destId="{1035CF75-580C-CF43-890C-EC3D21860EF8}" srcOrd="0" destOrd="0" presId="urn:microsoft.com/office/officeart/2008/layout/LinedList"/>
    <dgm:cxn modelId="{E5AC73B6-6E15-7E4F-8DC1-5B31E6D91450}" type="presParOf" srcId="{CF90E923-E1AA-9B44-99D2-FFDF1EFFFEB9}" destId="{718842F3-396F-7D4E-9198-4A7E74634EBA}" srcOrd="1" destOrd="0" presId="urn:microsoft.com/office/officeart/2008/layout/LinedList"/>
    <dgm:cxn modelId="{FD28F4FE-4F66-4E48-A9E5-4F109D8344C1}" type="presParOf" srcId="{68C76C53-99B3-6045-ABDB-0B26E8BB85D3}" destId="{8D82266E-6F97-1B4A-B234-780F4014B836}" srcOrd="2" destOrd="0" presId="urn:microsoft.com/office/officeart/2008/layout/LinedList"/>
    <dgm:cxn modelId="{696DE8F5-552E-264F-9736-FE9A1D16C501}" type="presParOf" srcId="{68C76C53-99B3-6045-ABDB-0B26E8BB85D3}" destId="{FDC27021-DA0E-AC4D-B673-DB9A5AE3C6B3}" srcOrd="3" destOrd="0" presId="urn:microsoft.com/office/officeart/2008/layout/LinedList"/>
    <dgm:cxn modelId="{C7D477AF-293A-9E47-9FA4-3D401819D299}" type="presParOf" srcId="{FDC27021-DA0E-AC4D-B673-DB9A5AE3C6B3}" destId="{948EEAE2-D634-8548-8346-62F4645E80B8}" srcOrd="0" destOrd="0" presId="urn:microsoft.com/office/officeart/2008/layout/LinedList"/>
    <dgm:cxn modelId="{C1E68D5E-CEFA-8A4B-B9A2-2A17B62C71AE}" type="presParOf" srcId="{FDC27021-DA0E-AC4D-B673-DB9A5AE3C6B3}" destId="{5AFF9875-A40A-1A44-977F-B8C4DC816074}" srcOrd="1" destOrd="0" presId="urn:microsoft.com/office/officeart/2008/layout/LinedList"/>
    <dgm:cxn modelId="{52D997C0-2381-464A-9081-333BF094E4C4}" type="presParOf" srcId="{68C76C53-99B3-6045-ABDB-0B26E8BB85D3}" destId="{A8F848A5-114E-2C48-B8E6-2D34AA46FAD5}" srcOrd="4" destOrd="0" presId="urn:microsoft.com/office/officeart/2008/layout/LinedList"/>
    <dgm:cxn modelId="{02B23FE2-1244-2C49-BC5F-4E9F22DC6F7C}" type="presParOf" srcId="{68C76C53-99B3-6045-ABDB-0B26E8BB85D3}" destId="{A8C96DD1-9C4C-A34C-8333-EB4CE55174E4}" srcOrd="5" destOrd="0" presId="urn:microsoft.com/office/officeart/2008/layout/LinedList"/>
    <dgm:cxn modelId="{3591A0C0-2FDF-1442-B25E-658D22BC7AF9}" type="presParOf" srcId="{A8C96DD1-9C4C-A34C-8333-EB4CE55174E4}" destId="{23F5A517-0FE2-D74F-8F0E-540870D3A0BA}" srcOrd="0" destOrd="0" presId="urn:microsoft.com/office/officeart/2008/layout/LinedList"/>
    <dgm:cxn modelId="{FC8FDD85-E254-D247-BED1-ECDD4298C5FB}" type="presParOf" srcId="{A8C96DD1-9C4C-A34C-8333-EB4CE55174E4}" destId="{713F789D-6692-F24A-BAF4-AA74B8D2C4B4}" srcOrd="1" destOrd="0" presId="urn:microsoft.com/office/officeart/2008/layout/LinedList"/>
    <dgm:cxn modelId="{2D2C1A60-89FC-BF49-B705-2988FC4D8669}" type="presParOf" srcId="{68C76C53-99B3-6045-ABDB-0B26E8BB85D3}" destId="{1EE8CBA9-8AC3-5F4B-97E6-470F6E2E4460}" srcOrd="6" destOrd="0" presId="urn:microsoft.com/office/officeart/2008/layout/LinedList"/>
    <dgm:cxn modelId="{C5A975EC-547C-0047-B659-F8C12BB9696B}" type="presParOf" srcId="{68C76C53-99B3-6045-ABDB-0B26E8BB85D3}" destId="{C6EA3284-5003-4E42-9E1E-A30D60571F32}" srcOrd="7" destOrd="0" presId="urn:microsoft.com/office/officeart/2008/layout/LinedList"/>
    <dgm:cxn modelId="{5FA3C5CC-EA90-1A4C-AC87-D0542525BFC1}" type="presParOf" srcId="{C6EA3284-5003-4E42-9E1E-A30D60571F32}" destId="{A7344E17-52DD-924D-9252-6567579D5FB7}" srcOrd="0" destOrd="0" presId="urn:microsoft.com/office/officeart/2008/layout/LinedList"/>
    <dgm:cxn modelId="{8450833A-9CB4-994F-B0BD-07CD5E7C4164}" type="presParOf" srcId="{C6EA3284-5003-4E42-9E1E-A30D60571F32}" destId="{3C691376-8509-0D47-AF28-E2528D8BD4F2}" srcOrd="1" destOrd="0" presId="urn:microsoft.com/office/officeart/2008/layout/LinedList"/>
    <dgm:cxn modelId="{30DD33AA-7E4D-F447-A4F1-4B578E5EA81E}" type="presParOf" srcId="{68C76C53-99B3-6045-ABDB-0B26E8BB85D3}" destId="{4B08FE98-E4F8-DA44-B8EE-99432F547EC8}" srcOrd="8" destOrd="0" presId="urn:microsoft.com/office/officeart/2008/layout/LinedList"/>
    <dgm:cxn modelId="{A5BC08E7-453F-AA43-A5D5-18AD2ED7692D}" type="presParOf" srcId="{68C76C53-99B3-6045-ABDB-0B26E8BB85D3}" destId="{B091A147-EA7E-124B-9308-1F05DA3E0AB3}" srcOrd="9" destOrd="0" presId="urn:microsoft.com/office/officeart/2008/layout/LinedList"/>
    <dgm:cxn modelId="{A6A22C39-6361-BE45-804C-1BF985C6541A}" type="presParOf" srcId="{B091A147-EA7E-124B-9308-1F05DA3E0AB3}" destId="{BAF11286-E489-4142-BF1F-8ED43DBD46F3}" srcOrd="0" destOrd="0" presId="urn:microsoft.com/office/officeart/2008/layout/LinedList"/>
    <dgm:cxn modelId="{CB443B04-9BDB-814D-A221-3F68A4E13399}" type="presParOf" srcId="{B091A147-EA7E-124B-9308-1F05DA3E0AB3}" destId="{2F4F30F5-5F29-1A4A-8E11-64AC28421A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1D4E6-3331-F744-BAB9-706B0CF2D1CD}">
      <dsp:nvSpPr>
        <dsp:cNvPr id="0" name=""/>
        <dsp:cNvSpPr/>
      </dsp:nvSpPr>
      <dsp:spPr>
        <a:xfrm>
          <a:off x="0" y="524620"/>
          <a:ext cx="3374136" cy="425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870" tIns="541528" rIns="261870" bIns="184912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0" kern="1200"/>
            <a:t>Eric Agyemang</a:t>
          </a:r>
          <a:endParaRPr lang="en-US" sz="2600" i="0" kern="1200">
            <a:latin typeface="Gill Sans MT" panose="020B0502020104020203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0" kern="1200"/>
            <a:t>Shivani Dhar</a:t>
          </a:r>
          <a:endParaRPr lang="en-US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0" kern="1200"/>
            <a:t>Kelvin Ongaga</a:t>
          </a:r>
          <a:endParaRPr lang="en-US" sz="2600" i="0" kern="1200">
            <a:latin typeface="Gill Sans MT" panose="020B0502020104020203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0" kern="1200"/>
            <a:t>Jahnavi Chintalacheruvu</a:t>
          </a:r>
          <a:endParaRPr lang="en-US" sz="2600" i="0" kern="1200">
            <a:latin typeface="Gill Sans MT" panose="020B0502020104020203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0" kern="1200"/>
            <a:t>Aishwarya </a:t>
          </a:r>
          <a:r>
            <a:rPr lang="en-US" sz="2600" i="0" kern="1200" err="1"/>
            <a:t>Kasthala</a:t>
          </a:r>
          <a:endParaRPr lang="en-US" sz="2600" kern="1200" err="1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/>
        </a:p>
      </dsp:txBody>
      <dsp:txXfrm>
        <a:off x="0" y="524620"/>
        <a:ext cx="3374136" cy="4258800"/>
      </dsp:txXfrm>
    </dsp:sp>
    <dsp:sp modelId="{05CE1B1A-7C03-4245-8EC4-2CF0621ABC78}">
      <dsp:nvSpPr>
        <dsp:cNvPr id="0" name=""/>
        <dsp:cNvSpPr/>
      </dsp:nvSpPr>
      <dsp:spPr>
        <a:xfrm>
          <a:off x="168706" y="140859"/>
          <a:ext cx="2361895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274" tIns="0" rIns="8927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Group 3</a:t>
          </a:r>
        </a:p>
      </dsp:txBody>
      <dsp:txXfrm>
        <a:off x="206173" y="178326"/>
        <a:ext cx="2286961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62872-99DC-DB48-986B-9AD44B25C1FD}">
      <dsp:nvSpPr>
        <dsp:cNvPr id="0" name=""/>
        <dsp:cNvSpPr/>
      </dsp:nvSpPr>
      <dsp:spPr>
        <a:xfrm>
          <a:off x="0" y="378"/>
          <a:ext cx="773112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35CF75-580C-CF43-890C-EC3D21860EF8}">
      <dsp:nvSpPr>
        <dsp:cNvPr id="0" name=""/>
        <dsp:cNvSpPr/>
      </dsp:nvSpPr>
      <dsp:spPr>
        <a:xfrm>
          <a:off x="0" y="378"/>
          <a:ext cx="7731125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Home page: </a:t>
          </a:r>
          <a:r>
            <a:rPr lang="en-US" sz="2600" b="0" i="0" u="sng" kern="1200">
              <a:hlinkClick xmlns:r="http://schemas.openxmlformats.org/officeDocument/2006/relationships" r:id="rId1"/>
            </a:rPr>
            <a:t>https://www.art.yale.edu/</a:t>
          </a:r>
          <a:endParaRPr lang="en-US" sz="2600" kern="1200"/>
        </a:p>
      </dsp:txBody>
      <dsp:txXfrm>
        <a:off x="0" y="378"/>
        <a:ext cx="7731125" cy="620243"/>
      </dsp:txXfrm>
    </dsp:sp>
    <dsp:sp modelId="{8D82266E-6F97-1B4A-B234-780F4014B836}">
      <dsp:nvSpPr>
        <dsp:cNvPr id="0" name=""/>
        <dsp:cNvSpPr/>
      </dsp:nvSpPr>
      <dsp:spPr>
        <a:xfrm>
          <a:off x="0" y="620622"/>
          <a:ext cx="7731125" cy="0"/>
        </a:xfrm>
        <a:prstGeom prst="line">
          <a:avLst/>
        </a:prstGeom>
        <a:gradFill rotWithShape="0">
          <a:gsLst>
            <a:gs pos="0">
              <a:schemeClr val="accent5">
                <a:hueOff val="-59968"/>
                <a:satOff val="-2224"/>
                <a:lumOff val="352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59968"/>
                <a:satOff val="-2224"/>
                <a:lumOff val="352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59968"/>
                <a:satOff val="-2224"/>
                <a:lumOff val="352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9968"/>
              <a:satOff val="-2224"/>
              <a:lumOff val="35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8EEAE2-D634-8548-8346-62F4645E80B8}">
      <dsp:nvSpPr>
        <dsp:cNvPr id="0" name=""/>
        <dsp:cNvSpPr/>
      </dsp:nvSpPr>
      <dsp:spPr>
        <a:xfrm>
          <a:off x="0" y="620622"/>
          <a:ext cx="7731125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News page:  </a:t>
          </a:r>
          <a:r>
            <a:rPr lang="en-US" sz="2600" b="0" i="0" u="sng" kern="1200">
              <a:hlinkClick xmlns:r="http://schemas.openxmlformats.org/officeDocument/2006/relationships" r:id="rId2"/>
            </a:rPr>
            <a:t>https://www.art.yale.edu/news</a:t>
          </a:r>
          <a:endParaRPr lang="en-US" sz="2600" kern="1200"/>
        </a:p>
      </dsp:txBody>
      <dsp:txXfrm>
        <a:off x="0" y="620622"/>
        <a:ext cx="7731125" cy="620243"/>
      </dsp:txXfrm>
    </dsp:sp>
    <dsp:sp modelId="{A8F848A5-114E-2C48-B8E6-2D34AA46FAD5}">
      <dsp:nvSpPr>
        <dsp:cNvPr id="0" name=""/>
        <dsp:cNvSpPr/>
      </dsp:nvSpPr>
      <dsp:spPr>
        <a:xfrm>
          <a:off x="0" y="1240865"/>
          <a:ext cx="7731125" cy="0"/>
        </a:xfrm>
        <a:prstGeom prst="line">
          <a:avLst/>
        </a:prstGeom>
        <a:gradFill rotWithShape="0">
          <a:gsLst>
            <a:gs pos="0">
              <a:schemeClr val="accent5">
                <a:hueOff val="-119936"/>
                <a:satOff val="-4449"/>
                <a:lumOff val="705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119936"/>
                <a:satOff val="-4449"/>
                <a:lumOff val="705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119936"/>
                <a:satOff val="-4449"/>
                <a:lumOff val="705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19936"/>
              <a:satOff val="-4449"/>
              <a:lumOff val="7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5A517-0FE2-D74F-8F0E-540870D3A0BA}">
      <dsp:nvSpPr>
        <dsp:cNvPr id="0" name=""/>
        <dsp:cNvSpPr/>
      </dsp:nvSpPr>
      <dsp:spPr>
        <a:xfrm>
          <a:off x="0" y="1240865"/>
          <a:ext cx="7731125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Publications page: </a:t>
          </a:r>
          <a:r>
            <a:rPr lang="en-US" sz="2600" b="0" i="0" u="sng" kern="1200">
              <a:hlinkClick xmlns:r="http://schemas.openxmlformats.org/officeDocument/2006/relationships" r:id="rId3"/>
            </a:rPr>
            <a:t>https://www.art.yale.edu/publications</a:t>
          </a:r>
          <a:endParaRPr lang="en-US" sz="2600" kern="1200"/>
        </a:p>
      </dsp:txBody>
      <dsp:txXfrm>
        <a:off x="0" y="1240865"/>
        <a:ext cx="7731125" cy="620243"/>
      </dsp:txXfrm>
    </dsp:sp>
    <dsp:sp modelId="{1EE8CBA9-8AC3-5F4B-97E6-470F6E2E4460}">
      <dsp:nvSpPr>
        <dsp:cNvPr id="0" name=""/>
        <dsp:cNvSpPr/>
      </dsp:nvSpPr>
      <dsp:spPr>
        <a:xfrm>
          <a:off x="0" y="1861109"/>
          <a:ext cx="7731125" cy="0"/>
        </a:xfrm>
        <a:prstGeom prst="line">
          <a:avLst/>
        </a:prstGeom>
        <a:gradFill rotWithShape="0">
          <a:gsLst>
            <a:gs pos="0">
              <a:schemeClr val="accent5">
                <a:hueOff val="-179905"/>
                <a:satOff val="-6673"/>
                <a:lumOff val="1058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179905"/>
                <a:satOff val="-6673"/>
                <a:lumOff val="1058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179905"/>
                <a:satOff val="-6673"/>
                <a:lumOff val="1058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79905"/>
              <a:satOff val="-6673"/>
              <a:lumOff val="1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344E17-52DD-924D-9252-6567579D5FB7}">
      <dsp:nvSpPr>
        <dsp:cNvPr id="0" name=""/>
        <dsp:cNvSpPr/>
      </dsp:nvSpPr>
      <dsp:spPr>
        <a:xfrm>
          <a:off x="0" y="1861109"/>
          <a:ext cx="7731125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Apply to school: </a:t>
          </a:r>
          <a:r>
            <a:rPr lang="en-US" sz="2600" b="0" i="0" u="sng" kern="1200">
              <a:hlinkClick xmlns:r="http://schemas.openxmlformats.org/officeDocument/2006/relationships" r:id="rId4"/>
            </a:rPr>
            <a:t>https://www.art.yale.edu/apply</a:t>
          </a:r>
          <a:endParaRPr lang="en-US" sz="2600" kern="1200"/>
        </a:p>
      </dsp:txBody>
      <dsp:txXfrm>
        <a:off x="0" y="1861109"/>
        <a:ext cx="7731125" cy="620243"/>
      </dsp:txXfrm>
    </dsp:sp>
    <dsp:sp modelId="{4B08FE98-E4F8-DA44-B8EE-99432F547EC8}">
      <dsp:nvSpPr>
        <dsp:cNvPr id="0" name=""/>
        <dsp:cNvSpPr/>
      </dsp:nvSpPr>
      <dsp:spPr>
        <a:xfrm>
          <a:off x="0" y="2481352"/>
          <a:ext cx="7731125" cy="0"/>
        </a:xfrm>
        <a:prstGeom prst="line">
          <a:avLst/>
        </a:prstGeom>
        <a:gradFill rotWithShape="0">
          <a:gsLst>
            <a:gs pos="0">
              <a:schemeClr val="accent5">
                <a:hueOff val="-239873"/>
                <a:satOff val="-8897"/>
                <a:lumOff val="1411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239873"/>
                <a:satOff val="-8897"/>
                <a:lumOff val="1411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239873"/>
                <a:satOff val="-8897"/>
                <a:lumOff val="1411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39873"/>
              <a:satOff val="-8897"/>
              <a:lumOff val="141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F11286-E489-4142-BF1F-8ED43DBD46F3}">
      <dsp:nvSpPr>
        <dsp:cNvPr id="0" name=""/>
        <dsp:cNvSpPr/>
      </dsp:nvSpPr>
      <dsp:spPr>
        <a:xfrm>
          <a:off x="0" y="2481352"/>
          <a:ext cx="7731125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About the school: </a:t>
          </a:r>
          <a:r>
            <a:rPr lang="en-US" sz="2600" b="0" i="0" u="sng" kern="1200">
              <a:hlinkClick xmlns:r="http://schemas.openxmlformats.org/officeDocument/2006/relationships" r:id="rId5"/>
            </a:rPr>
            <a:t>https://www.art.yale.edu/about</a:t>
          </a:r>
          <a:endParaRPr lang="en-US" sz="2600" kern="1200"/>
        </a:p>
      </dsp:txBody>
      <dsp:txXfrm>
        <a:off x="0" y="2481352"/>
        <a:ext cx="7731125" cy="620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75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0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79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0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160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5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4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1E45834-53BD-4C8F-B791-CD5378F4150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2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art.yale.edu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7769-9A8F-FCCF-EA51-203B1EEF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39" y="812368"/>
            <a:ext cx="7081943" cy="3894578"/>
          </a:xfr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/>
            </a:b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Heuristic evaluation</a:t>
            </a:r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of </a:t>
            </a:r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Yale school of art Website</a:t>
            </a:r>
            <a:br>
              <a:rPr lang="en-US">
                <a:solidFill>
                  <a:schemeClr val="tx1"/>
                </a:solidFill>
                <a:ea typeface="+mj-lt"/>
                <a:cs typeface="+mj-lt"/>
              </a:rPr>
            </a:br>
            <a:br>
              <a:rPr lang="en-US">
                <a:solidFill>
                  <a:schemeClr val="tx1"/>
                </a:solidFill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endParaRPr lang="en-US" sz="1400" b="1" i="1" u="sng">
              <a:solidFill>
                <a:srgbClr val="1155CC"/>
              </a:solidFill>
              <a:latin typeface="Times New Roman"/>
              <a:ea typeface="+mj-lt"/>
              <a:cs typeface="Times New Roman"/>
            </a:endParaRP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D8C857-9447-4941-8520-9A44A926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9A418C7A-E906-FE02-05B1-E71E83D8C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373230"/>
              </p:ext>
            </p:extLst>
          </p:nvPr>
        </p:nvGraphicFramePr>
        <p:xfrm>
          <a:off x="8242273" y="973600"/>
          <a:ext cx="3374136" cy="4924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6E35EC-471A-F506-79E8-2736544349A4}"/>
              </a:ext>
            </a:extLst>
          </p:cNvPr>
          <p:cNvSpPr txBox="1"/>
          <p:nvPr/>
        </p:nvSpPr>
        <p:spPr>
          <a:xfrm>
            <a:off x="2356379" y="3508918"/>
            <a:ext cx="288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sng" strike="noStrike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7"/>
              </a:rPr>
              <a:t>https://www.art.yale.edu/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81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0AC05D0B-DB6F-BDBA-545D-F0BBCB4C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1" y="245544"/>
            <a:ext cx="7772400" cy="2258644"/>
          </a:xfrm>
          <a:prstGeom prst="rect">
            <a:avLst/>
          </a:prstGeom>
        </p:spPr>
      </p:pic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2884A7A2-A361-016F-2148-9A02F441A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1" y="2504188"/>
            <a:ext cx="7772400" cy="41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5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0F44E189-CF76-61CA-A463-B72ADDFA7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6" y="514350"/>
            <a:ext cx="9439276" cy="514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8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F9CAD3-90A2-A9D7-A9F9-3CEFF101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56879"/>
            <a:ext cx="7772400" cy="407798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1618D-9D1A-B942-ADF7-37A7C8FCB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5150" y="4134865"/>
            <a:ext cx="7772400" cy="2590428"/>
          </a:xfrm>
        </p:spPr>
      </p:pic>
    </p:spTree>
    <p:extLst>
      <p:ext uri="{BB962C8B-B14F-4D97-AF65-F5344CB8AC3E}">
        <p14:creationId xmlns:p14="http://schemas.microsoft.com/office/powerpoint/2010/main" val="107248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41C0-3034-6FFF-AFDC-A398290D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22" y="1816786"/>
            <a:ext cx="3090443" cy="3026687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Overall Heuristic</a:t>
            </a:r>
            <a:br>
              <a:rPr lang="en-US"/>
            </a:br>
            <a:r>
              <a:rPr lang="en-US"/>
              <a:t>evaluation </a:t>
            </a:r>
            <a:br>
              <a:rPr lang="en-US"/>
            </a:br>
            <a:r>
              <a:rPr lang="en-US"/>
              <a:t>statistics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16D08C-1A8D-9580-26EB-76DC27CFD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5815" y="1073276"/>
            <a:ext cx="8160644" cy="504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80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1C24-D8B6-55B8-D0E6-6E455713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7807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ool desk with books and pencils with chalkboard in background">
            <a:extLst>
              <a:ext uri="{FF2B5EF4-FFF2-40B4-BE49-F238E27FC236}">
                <a16:creationId xmlns:a16="http://schemas.microsoft.com/office/drawing/2014/main" id="{F1A0D3CB-5B96-B9F9-DE52-806D98A77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1B449-89D8-3351-4E22-653CA4663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398463"/>
            <a:ext cx="11298766" cy="5920201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15667-F490-9BD2-3836-EBE94835246F}"/>
              </a:ext>
            </a:extLst>
          </p:cNvPr>
          <p:cNvSpPr txBox="1"/>
          <p:nvPr/>
        </p:nvSpPr>
        <p:spPr>
          <a:xfrm>
            <a:off x="660400" y="649817"/>
            <a:ext cx="10511366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>
              <a:latin typeface="Times New Roman"/>
              <a:cs typeface="Times New Roman"/>
            </a:endParaRPr>
          </a:p>
          <a:p>
            <a:r>
              <a:rPr lang="en-US" sz="2400">
                <a:ea typeface="+mn-lt"/>
                <a:cs typeface="+mn-lt"/>
              </a:rPr>
              <a:t>                                    </a:t>
            </a:r>
            <a:r>
              <a:rPr lang="en-US" sz="5400">
                <a:ea typeface="+mn-lt"/>
                <a:cs typeface="+mn-lt"/>
              </a:rPr>
              <a:t>Introduction</a:t>
            </a:r>
            <a:endParaRPr lang="en-US" sz="5400">
              <a:latin typeface="Gill Sans MT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Project Evaluates Yale school of Art’s website</a:t>
            </a:r>
          </a:p>
          <a:p>
            <a:pPr marL="171450" indent="-171450">
              <a:buFont typeface="Arial"/>
              <a:buChar char="•"/>
            </a:pPr>
            <a:endParaRPr lang="en-US" sz="2400">
              <a:latin typeface="Gill Sans MT" panose="020B0502020104020203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The website gives information about the College of Arts: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914400" lvl="1" indent="-457200">
              <a:buFont typeface="Wingdings"/>
              <a:buChar char="Ø"/>
            </a:pPr>
            <a:r>
              <a:rPr lang="en-US" sz="2400">
                <a:latin typeface="Times New Roman"/>
                <a:cs typeface="Times New Roman"/>
              </a:rPr>
              <a:t>Home page- Community bulletin, board, calendar of events , and quick links.</a:t>
            </a:r>
          </a:p>
          <a:p>
            <a:pPr marL="914400" lvl="1" indent="-457200">
              <a:buFont typeface="Wingdings"/>
              <a:buChar char="Ø"/>
            </a:pPr>
            <a:r>
              <a:rPr lang="en-US" sz="2400">
                <a:latin typeface="Times New Roman"/>
                <a:cs typeface="Times New Roman"/>
              </a:rPr>
              <a:t>News page-  Newsletters, archives, and celebration of Alums.</a:t>
            </a:r>
          </a:p>
          <a:p>
            <a:pPr marL="914400" lvl="1" indent="-457200">
              <a:buFont typeface="Wingdings"/>
              <a:buChar char="Ø"/>
            </a:pPr>
            <a:r>
              <a:rPr lang="en-US" sz="2400">
                <a:latin typeface="Times New Roman"/>
                <a:cs typeface="Times New Roman"/>
              </a:rPr>
              <a:t>Publication page -MFA book series, archives, and commitments.</a:t>
            </a:r>
          </a:p>
          <a:p>
            <a:pPr marL="914400" lvl="1" indent="-457200">
              <a:buFont typeface="Wingdings"/>
              <a:buChar char="Ø"/>
            </a:pPr>
            <a:r>
              <a:rPr lang="en-US" sz="2400">
                <a:latin typeface="Times New Roman"/>
                <a:cs typeface="Times New Roman"/>
              </a:rPr>
              <a:t>Apply page - Apply, admissions, tuition &amp; fees, housing, and brochures.</a:t>
            </a:r>
          </a:p>
          <a:p>
            <a:pPr marL="914400" lvl="1" indent="-457200">
              <a:buFont typeface="Wingdings"/>
              <a:buChar char="Ø"/>
            </a:pPr>
            <a:r>
              <a:rPr lang="en-US" sz="2400">
                <a:latin typeface="Times New Roman"/>
                <a:cs typeface="Times New Roman"/>
              </a:rPr>
              <a:t>About the School- Mission, diversity, people, and lectures.</a:t>
            </a:r>
          </a:p>
          <a:p>
            <a:pPr lvl="1"/>
            <a:endParaRPr lang="en-US" sz="800"/>
          </a:p>
          <a:p>
            <a:pPr lvl="1"/>
            <a:endParaRPr lang="en-US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72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52B5-C550-7CB6-B61C-721D8C9C980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80000"/>
            </a:srgb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1D1D1D"/>
                </a:solidFill>
              </a:rPr>
              <a:t>Pages to be reviewed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7647E0-5141-B46C-37ED-A2D861102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024042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880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DC46-13DF-9185-9D0B-14A33F96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465" y="909129"/>
            <a:ext cx="504777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 fontScale="90000"/>
          </a:bodyPr>
          <a:lstStyle/>
          <a:p>
            <a:pPr algn="l"/>
            <a:r>
              <a:rPr lang="en-US" sz="48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Aggregated Heuristics</a:t>
            </a:r>
            <a:r>
              <a:rPr lang="en-US" sz="4800">
                <a:solidFill>
                  <a:schemeClr val="tx1"/>
                </a:solidFill>
              </a:rPr>
              <a:t> EVALUATIONS</a:t>
            </a:r>
            <a:r>
              <a:rPr lang="en-US" sz="48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by </a:t>
            </a:r>
            <a:r>
              <a:rPr lang="en-US" sz="4800">
                <a:solidFill>
                  <a:schemeClr val="tx1"/>
                </a:solidFill>
              </a:rPr>
              <a:t>our </a:t>
            </a:r>
            <a:r>
              <a:rPr lang="en-US" sz="4800" kern="1200" cap="all" spc="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</a:t>
            </a:r>
            <a:r>
              <a:rPr lang="en-US" sz="48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after careful review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1045087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9E78507-A554-45DA-7671-5670A78BE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34" y="804672"/>
            <a:ext cx="9936142" cy="3179565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8E0CE4B-C19B-D649-D01A-0AE0027B6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34" y="3984237"/>
            <a:ext cx="9936142" cy="20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9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0329F06-A52E-1251-A8D6-3982DD72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17" y="1043693"/>
            <a:ext cx="9085619" cy="472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71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7C751EF4-F9EA-F846-A061-347D4C8BF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614771"/>
            <a:ext cx="9460903" cy="272415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4644742-5A9C-9805-EA1D-EB45332D4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8" y="3429000"/>
            <a:ext cx="9460904" cy="272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7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D2E1AA1B-4656-97E3-4005-984BDB6E9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1" r="-1" b="17103"/>
          <a:stretch/>
        </p:blipFill>
        <p:spPr>
          <a:xfrm>
            <a:off x="1111232" y="1205548"/>
            <a:ext cx="9969535" cy="429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27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3EDB-8B47-CB9D-BCAE-8B4D7824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4" y="1822673"/>
            <a:ext cx="3415288" cy="321265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Average heuristic severity ratings</a:t>
            </a:r>
          </a:p>
        </p:txBody>
      </p:sp>
      <p:pic>
        <p:nvPicPr>
          <p:cNvPr id="14" name="Picture 13" descr="Hand placing stars">
            <a:extLst>
              <a:ext uri="{FF2B5EF4-FFF2-40B4-BE49-F238E27FC236}">
                <a16:creationId xmlns:a16="http://schemas.microsoft.com/office/drawing/2014/main" id="{709F01A5-CAF3-C2D7-BAFA-9AF577B7C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02" r="1132" b="-1"/>
          <a:stretch/>
        </p:blipFill>
        <p:spPr>
          <a:xfrm>
            <a:off x="4654297" y="11"/>
            <a:ext cx="7537702" cy="685798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268A8A0-0CEB-9B4C-56CF-41AF80DE6B7A}"/>
              </a:ext>
            </a:extLst>
          </p:cNvPr>
          <p:cNvSpPr txBox="1">
            <a:spLocks/>
          </p:cNvSpPr>
          <p:nvPr/>
        </p:nvSpPr>
        <p:spPr bwMode="black">
          <a:xfrm>
            <a:off x="185756" y="1083991"/>
            <a:ext cx="4671671" cy="4880518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wrap="square" lIns="274320" tIns="182880" rIns="274320" bIns="182880" rtlCol="0" anchor="ctr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>
                <a:solidFill>
                  <a:schemeClr val="tx1"/>
                </a:solidFill>
              </a:rPr>
              <a:t>Aggregated </a:t>
            </a:r>
            <a:r>
              <a:rPr lang="en-US" sz="4800" err="1">
                <a:solidFill>
                  <a:schemeClr val="tx1"/>
                </a:solidFill>
              </a:rPr>
              <a:t>rATINGs</a:t>
            </a:r>
            <a:endParaRPr lang="en-US" err="1">
              <a:solidFill>
                <a:schemeClr val="tx1"/>
              </a:solidFill>
            </a:endParaRPr>
          </a:p>
          <a:p>
            <a:pPr algn="l"/>
            <a:r>
              <a:rPr lang="en-US" sz="4800">
                <a:solidFill>
                  <a:schemeClr val="tx1"/>
                </a:solidFill>
              </a:rPr>
              <a:t>FROM ALL EVALUATORS  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99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{1C60D34F-37D8-7E4E-93C6-F842B6578496}tf10001120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Parcel</vt:lpstr>
      <vt:lpstr>  Heuristic evaluation of  Yale school of art Website    </vt:lpstr>
      <vt:lpstr>  </vt:lpstr>
      <vt:lpstr>Pages to be reviewed</vt:lpstr>
      <vt:lpstr>Aggregated Heuristics EVALUATIONS by our team after careful review and discussion</vt:lpstr>
      <vt:lpstr>PowerPoint Presentation</vt:lpstr>
      <vt:lpstr>PowerPoint Presentation</vt:lpstr>
      <vt:lpstr>PowerPoint Presentation</vt:lpstr>
      <vt:lpstr>PowerPoint Presentation</vt:lpstr>
      <vt:lpstr>Average heuristic severity ratings</vt:lpstr>
      <vt:lpstr>PowerPoint Presentation</vt:lpstr>
      <vt:lpstr>PowerPoint Presentation</vt:lpstr>
      <vt:lpstr>PowerPoint Presentation</vt:lpstr>
      <vt:lpstr>Overall Heuristic evaluation  statistics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evaluation </dc:title>
  <dc:creator>Kasthala, Aishwarya</dc:creator>
  <cp:revision>2</cp:revision>
  <dcterms:created xsi:type="dcterms:W3CDTF">2022-10-10T04:49:12Z</dcterms:created>
  <dcterms:modified xsi:type="dcterms:W3CDTF">2022-10-12T13:57:21Z</dcterms:modified>
</cp:coreProperties>
</file>