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1"/>
  </p:notesMasterIdLst>
  <p:handoutMasterIdLst>
    <p:handoutMasterId r:id="rId52"/>
  </p:handoutMasterIdLst>
  <p:sldIdLst>
    <p:sldId id="298" r:id="rId5"/>
    <p:sldId id="299" r:id="rId6"/>
    <p:sldId id="304" r:id="rId7"/>
    <p:sldId id="312" r:id="rId8"/>
    <p:sldId id="305" r:id="rId9"/>
    <p:sldId id="306" r:id="rId10"/>
    <p:sldId id="307" r:id="rId11"/>
    <p:sldId id="308" r:id="rId12"/>
    <p:sldId id="309" r:id="rId13"/>
    <p:sldId id="310" r:id="rId14"/>
    <p:sldId id="275" r:id="rId15"/>
    <p:sldId id="350" r:id="rId16"/>
    <p:sldId id="317" r:id="rId17"/>
    <p:sldId id="352" r:id="rId18"/>
    <p:sldId id="311" r:id="rId19"/>
    <p:sldId id="316" r:id="rId20"/>
    <p:sldId id="318" r:id="rId21"/>
    <p:sldId id="319" r:id="rId22"/>
    <p:sldId id="322" r:id="rId23"/>
    <p:sldId id="320" r:id="rId24"/>
    <p:sldId id="327" r:id="rId25"/>
    <p:sldId id="321" r:id="rId26"/>
    <p:sldId id="323" r:id="rId27"/>
    <p:sldId id="324" r:id="rId28"/>
    <p:sldId id="326" r:id="rId29"/>
    <p:sldId id="361" r:id="rId30"/>
    <p:sldId id="328" r:id="rId31"/>
    <p:sldId id="359" r:id="rId32"/>
    <p:sldId id="329" r:id="rId33"/>
    <p:sldId id="360" r:id="rId34"/>
    <p:sldId id="330" r:id="rId35"/>
    <p:sldId id="331" r:id="rId36"/>
    <p:sldId id="332" r:id="rId37"/>
    <p:sldId id="333" r:id="rId38"/>
    <p:sldId id="353" r:id="rId39"/>
    <p:sldId id="334" r:id="rId40"/>
    <p:sldId id="354" r:id="rId41"/>
    <p:sldId id="335" r:id="rId42"/>
    <p:sldId id="337" r:id="rId43"/>
    <p:sldId id="338" r:id="rId44"/>
    <p:sldId id="340" r:id="rId45"/>
    <p:sldId id="342" r:id="rId46"/>
    <p:sldId id="343" r:id="rId47"/>
    <p:sldId id="355" r:id="rId48"/>
    <p:sldId id="344" r:id="rId49"/>
    <p:sldId id="346" r:id="rId50"/>
  </p:sldIdLst>
  <p:sldSz cx="6858000" cy="5143500"/>
  <p:notesSz cx="6858000" cy="9296400"/>
  <p:defaultTextStyle>
    <a:defPPr>
      <a:defRPr lang="en-GB"/>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160" userDrawn="1">
          <p15:clr>
            <a:srgbClr val="A4A3A4"/>
          </p15:clr>
        </p15:guide>
        <p15:guide id="3" orient="horz" pos="16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70C0"/>
    <a:srgbClr val="492D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14" autoAdjust="0"/>
    <p:restoredTop sz="80729" autoAdjust="0"/>
  </p:normalViewPr>
  <p:slideViewPr>
    <p:cSldViewPr>
      <p:cViewPr varScale="1">
        <p:scale>
          <a:sx n="93" d="100"/>
          <a:sy n="93" d="100"/>
        </p:scale>
        <p:origin x="1517" y="67"/>
      </p:cViewPr>
      <p:guideLst>
        <p:guide orient="horz" pos="2160"/>
        <p:guide pos="2160"/>
        <p:guide orient="horz" pos="162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i, Jianwei" userId="a9adc4b8-c48f-4695-ba31-44e2f6e8bd84" providerId="ADAL" clId="{797C2EBE-029D-45C7-8072-21012A67813A}"/>
    <pc:docChg chg="delSld modSld">
      <pc:chgData name="Lai, Jianwei" userId="a9adc4b8-c48f-4695-ba31-44e2f6e8bd84" providerId="ADAL" clId="{797C2EBE-029D-45C7-8072-21012A67813A}" dt="2022-10-03T14:40:47.272" v="47" actId="1076"/>
      <pc:docMkLst>
        <pc:docMk/>
      </pc:docMkLst>
      <pc:sldChg chg="del">
        <pc:chgData name="Lai, Jianwei" userId="a9adc4b8-c48f-4695-ba31-44e2f6e8bd84" providerId="ADAL" clId="{797C2EBE-029D-45C7-8072-21012A67813A}" dt="2022-10-03T14:40:28.549" v="41" actId="2696"/>
        <pc:sldMkLst>
          <pc:docMk/>
          <pc:sldMk cId="4233932067" sldId="289"/>
        </pc:sldMkLst>
      </pc:sldChg>
      <pc:sldChg chg="addSp modSp mod">
        <pc:chgData name="Lai, Jianwei" userId="a9adc4b8-c48f-4695-ba31-44e2f6e8bd84" providerId="ADAL" clId="{797C2EBE-029D-45C7-8072-21012A67813A}" dt="2022-10-03T14:40:47.272" v="47" actId="1076"/>
        <pc:sldMkLst>
          <pc:docMk/>
          <pc:sldMk cId="2989636005" sldId="299"/>
        </pc:sldMkLst>
        <pc:spChg chg="mod">
          <ac:chgData name="Lai, Jianwei" userId="a9adc4b8-c48f-4695-ba31-44e2f6e8bd84" providerId="ADAL" clId="{797C2EBE-029D-45C7-8072-21012A67813A}" dt="2022-10-03T14:40:40.819" v="44" actId="20577"/>
          <ac:spMkLst>
            <pc:docMk/>
            <pc:sldMk cId="2989636005" sldId="299"/>
            <ac:spMk id="3" creationId="{00000000-0000-0000-0000-000000000000}"/>
          </ac:spMkLst>
        </pc:spChg>
        <pc:spChg chg="add mod">
          <ac:chgData name="Lai, Jianwei" userId="a9adc4b8-c48f-4695-ba31-44e2f6e8bd84" providerId="ADAL" clId="{797C2EBE-029D-45C7-8072-21012A67813A}" dt="2022-10-03T14:40:47.272" v="47" actId="1076"/>
          <ac:spMkLst>
            <pc:docMk/>
            <pc:sldMk cId="2989636005" sldId="299"/>
            <ac:spMk id="6" creationId="{C36555FF-195A-4A05-8B6C-60CB1D15CB04}"/>
          </ac:spMkLst>
        </pc:spChg>
      </pc:sldChg>
      <pc:sldChg chg="modSp mod modNotesTx">
        <pc:chgData name="Lai, Jianwei" userId="a9adc4b8-c48f-4695-ba31-44e2f6e8bd84" providerId="ADAL" clId="{797C2EBE-029D-45C7-8072-21012A67813A}" dt="2022-10-03T14:29:53.082" v="2" actId="20577"/>
        <pc:sldMkLst>
          <pc:docMk/>
          <pc:sldMk cId="3026677681" sldId="317"/>
        </pc:sldMkLst>
        <pc:spChg chg="mod">
          <ac:chgData name="Lai, Jianwei" userId="a9adc4b8-c48f-4695-ba31-44e2f6e8bd84" providerId="ADAL" clId="{797C2EBE-029D-45C7-8072-21012A67813A}" dt="2022-10-03T14:29:34.563" v="1" actId="20577"/>
          <ac:spMkLst>
            <pc:docMk/>
            <pc:sldMk cId="3026677681" sldId="317"/>
            <ac:spMk id="3" creationId="{00000000-0000-0000-0000-000000000000}"/>
          </ac:spMkLst>
        </pc:spChg>
      </pc:sldChg>
      <pc:sldChg chg="addSp delSp modSp mod modNotesTx">
        <pc:chgData name="Lai, Jianwei" userId="a9adc4b8-c48f-4695-ba31-44e2f6e8bd84" providerId="ADAL" clId="{797C2EBE-029D-45C7-8072-21012A67813A}" dt="2022-10-03T14:35:33.327" v="40"/>
        <pc:sldMkLst>
          <pc:docMk/>
          <pc:sldMk cId="2798862040" sldId="322"/>
        </pc:sldMkLst>
        <pc:spChg chg="mod">
          <ac:chgData name="Lai, Jianwei" userId="a9adc4b8-c48f-4695-ba31-44e2f6e8bd84" providerId="ADAL" clId="{797C2EBE-029D-45C7-8072-21012A67813A}" dt="2022-10-03T14:35:22.438" v="38" actId="1076"/>
          <ac:spMkLst>
            <pc:docMk/>
            <pc:sldMk cId="2798862040" sldId="322"/>
            <ac:spMk id="3" creationId="{00000000-0000-0000-0000-000000000000}"/>
          </ac:spMkLst>
        </pc:spChg>
        <pc:spChg chg="del mod">
          <ac:chgData name="Lai, Jianwei" userId="a9adc4b8-c48f-4695-ba31-44e2f6e8bd84" providerId="ADAL" clId="{797C2EBE-029D-45C7-8072-21012A67813A}" dt="2022-10-03T14:34:43.189" v="17"/>
          <ac:spMkLst>
            <pc:docMk/>
            <pc:sldMk cId="2798862040" sldId="322"/>
            <ac:spMk id="7" creationId="{00000000-0000-0000-0000-000000000000}"/>
          </ac:spMkLst>
        </pc:spChg>
        <pc:spChg chg="mod">
          <ac:chgData name="Lai, Jianwei" userId="a9adc4b8-c48f-4695-ba31-44e2f6e8bd84" providerId="ADAL" clId="{797C2EBE-029D-45C7-8072-21012A67813A}" dt="2022-10-03T14:34:58.689" v="22" actId="1076"/>
          <ac:spMkLst>
            <pc:docMk/>
            <pc:sldMk cId="2798862040" sldId="322"/>
            <ac:spMk id="8" creationId="{00000000-0000-0000-0000-000000000000}"/>
          </ac:spMkLst>
        </pc:spChg>
        <pc:spChg chg="mod">
          <ac:chgData name="Lai, Jianwei" userId="a9adc4b8-c48f-4695-ba31-44e2f6e8bd84" providerId="ADAL" clId="{797C2EBE-029D-45C7-8072-21012A67813A}" dt="2022-10-03T14:35:00.186" v="23" actId="1076"/>
          <ac:spMkLst>
            <pc:docMk/>
            <pc:sldMk cId="2798862040" sldId="322"/>
            <ac:spMk id="9" creationId="{00000000-0000-0000-0000-000000000000}"/>
          </ac:spMkLst>
        </pc:spChg>
        <pc:spChg chg="add mod">
          <ac:chgData name="Lai, Jianwei" userId="a9adc4b8-c48f-4695-ba31-44e2f6e8bd84" providerId="ADAL" clId="{797C2EBE-029D-45C7-8072-21012A67813A}" dt="2022-10-03T14:35:04.305" v="25" actId="1076"/>
          <ac:spMkLst>
            <pc:docMk/>
            <pc:sldMk cId="2798862040" sldId="322"/>
            <ac:spMk id="11" creationId="{14484017-869D-4B5E-81EF-93E7172F2954}"/>
          </ac:spMkLst>
        </pc:spChg>
        <pc:spChg chg="add mod">
          <ac:chgData name="Lai, Jianwei" userId="a9adc4b8-c48f-4695-ba31-44e2f6e8bd84" providerId="ADAL" clId="{797C2EBE-029D-45C7-8072-21012A67813A}" dt="2022-10-03T14:35:11.761" v="33" actId="1076"/>
          <ac:spMkLst>
            <pc:docMk/>
            <pc:sldMk cId="2798862040" sldId="322"/>
            <ac:spMk id="13" creationId="{FF367A63-9780-493E-8E91-38A67C1544D2}"/>
          </ac:spMkLst>
        </pc:spChg>
        <pc:picChg chg="mod">
          <ac:chgData name="Lai, Jianwei" userId="a9adc4b8-c48f-4695-ba31-44e2f6e8bd84" providerId="ADAL" clId="{797C2EBE-029D-45C7-8072-21012A67813A}" dt="2022-10-03T14:35:19.746" v="37" actId="1076"/>
          <ac:picMkLst>
            <pc:docMk/>
            <pc:sldMk cId="2798862040" sldId="322"/>
            <ac:picMk id="5" creationId="{00000000-0000-0000-0000-000000000000}"/>
          </ac:picMkLst>
        </pc:picChg>
        <pc:picChg chg="mod">
          <ac:chgData name="Lai, Jianwei" userId="a9adc4b8-c48f-4695-ba31-44e2f6e8bd84" providerId="ADAL" clId="{797C2EBE-029D-45C7-8072-21012A67813A}" dt="2022-10-03T14:35:18.161" v="36" actId="1076"/>
          <ac:picMkLst>
            <pc:docMk/>
            <pc:sldMk cId="2798862040" sldId="322"/>
            <ac:picMk id="6" creationId="{00000000-0000-0000-0000-000000000000}"/>
          </ac:picMkLst>
        </pc:picChg>
        <pc:picChg chg="add mod">
          <ac:chgData name="Lai, Jianwei" userId="a9adc4b8-c48f-4695-ba31-44e2f6e8bd84" providerId="ADAL" clId="{797C2EBE-029D-45C7-8072-21012A67813A}" dt="2022-10-03T14:35:15.850" v="35" actId="14100"/>
          <ac:picMkLst>
            <pc:docMk/>
            <pc:sldMk cId="2798862040" sldId="322"/>
            <ac:picMk id="15" creationId="{29103639-1DFB-4EC7-8F51-CFBC64E3D81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1FCB3F10-B951-4B2F-9BCE-FED38E7E42D4}" type="datetimeFigureOut">
              <a:rPr lang="en-US" smtClean="0"/>
              <a:t>11/30/2022</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B1CFE667-8D7F-4FE9-B51C-867250E5C157}" type="slidenum">
              <a:rPr lang="en-US" smtClean="0"/>
              <a:t>‹#›</a:t>
            </a:fld>
            <a:endParaRPr lang="en-US"/>
          </a:p>
        </p:txBody>
      </p:sp>
    </p:spTree>
    <p:extLst>
      <p:ext uri="{BB962C8B-B14F-4D97-AF65-F5344CB8AC3E}">
        <p14:creationId xmlns:p14="http://schemas.microsoft.com/office/powerpoint/2010/main" val="1507095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defRPr>
            </a:lvl1pPr>
          </a:lstStyle>
          <a:p>
            <a:pPr>
              <a:defRPr/>
            </a:pPr>
            <a:endParaRPr lang="en-GB"/>
          </a:p>
        </p:txBody>
      </p:sp>
      <p:sp>
        <p:nvSpPr>
          <p:cNvPr id="8195" name="Rectangle 3"/>
          <p:cNvSpPr>
            <a:spLocks noGrp="1" noChangeArrowheads="1"/>
          </p:cNvSpPr>
          <p:nvPr>
            <p:ph type="dt" idx="1"/>
          </p:nvPr>
        </p:nvSpPr>
        <p:spPr bwMode="auto">
          <a:xfrm>
            <a:off x="3884613"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defRPr>
            </a:lvl1pPr>
          </a:lstStyle>
          <a:p>
            <a:pPr>
              <a:defRPr/>
            </a:pPr>
            <a:endParaRPr lang="en-GB"/>
          </a:p>
        </p:txBody>
      </p:sp>
      <p:sp>
        <p:nvSpPr>
          <p:cNvPr id="1331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415790"/>
            <a:ext cx="5486400" cy="41833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8829967"/>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defRPr>
            </a:lvl1pPr>
          </a:lstStyle>
          <a:p>
            <a:pPr>
              <a:defRPr/>
            </a:pPr>
            <a:endParaRPr lang="en-GB"/>
          </a:p>
        </p:txBody>
      </p:sp>
      <p:sp>
        <p:nvSpPr>
          <p:cNvPr id="8199" name="Rectangle 7"/>
          <p:cNvSpPr>
            <a:spLocks noGrp="1" noChangeArrowheads="1"/>
          </p:cNvSpPr>
          <p:nvPr>
            <p:ph type="sldNum" sz="quarter" idx="5"/>
          </p:nvPr>
        </p:nvSpPr>
        <p:spPr bwMode="auto">
          <a:xfrm>
            <a:off x="3884613" y="8829967"/>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F6AD749-BAE9-4607-AE4A-60A44DFECD8C}" type="slidenum">
              <a:rPr lang="en-GB"/>
              <a:pPr/>
              <a:t>‹#›</a:t>
            </a:fld>
            <a:endParaRPr lang="en-GB"/>
          </a:p>
        </p:txBody>
      </p:sp>
    </p:spTree>
    <p:extLst>
      <p:ext uri="{BB962C8B-B14F-4D97-AF65-F5344CB8AC3E}">
        <p14:creationId xmlns:p14="http://schemas.microsoft.com/office/powerpoint/2010/main" val="12029563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D0C43AA-9E64-4376-BE42-9745E4AB8272}" type="slidenum">
              <a:rPr lang="en-GB" smtClean="0"/>
              <a:pPr eaLnBrk="1" hangingPunct="1"/>
              <a:t>5</a:t>
            </a:fld>
            <a:endParaRPr lang="en-GB"/>
          </a:p>
        </p:txBody>
      </p:sp>
      <p:sp>
        <p:nvSpPr>
          <p:cNvPr id="87043" name="Rectangle 7"/>
          <p:cNvSpPr txBox="1">
            <a:spLocks noGrp="1" noChangeArrowheads="1"/>
          </p:cNvSpPr>
          <p:nvPr/>
        </p:nvSpPr>
        <p:spPr bwMode="auto">
          <a:xfrm>
            <a:off x="3886200" y="8831580"/>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r"/>
            <a:fld id="{310099F5-17B0-40DC-9473-AAB030AB44CC}" type="slidenum">
              <a:rPr lang="en-US" sz="1200">
                <a:latin typeface="Times" charset="0"/>
              </a:rPr>
              <a:pPr algn="r"/>
              <a:t>5</a:t>
            </a:fld>
            <a:endParaRPr lang="en-US" sz="1200">
              <a:latin typeface="Times" charset="0"/>
            </a:endParaRPr>
          </a:p>
        </p:txBody>
      </p:sp>
      <p:sp>
        <p:nvSpPr>
          <p:cNvPr id="87044" name="Rectangle 2"/>
          <p:cNvSpPr>
            <a:spLocks noGrp="1" noRot="1" noChangeAspect="1" noChangeArrowheads="1" noTextEdit="1"/>
          </p:cNvSpPr>
          <p:nvPr>
            <p:ph type="sldImg"/>
          </p:nvPr>
        </p:nvSpPr>
        <p:spPr>
          <a:xfrm>
            <a:off x="1104900" y="696913"/>
            <a:ext cx="4648200" cy="3486150"/>
          </a:xfrm>
          <a:ln/>
        </p:spPr>
      </p:sp>
      <p:sp>
        <p:nvSpPr>
          <p:cNvPr id="87045" name="Rectangle 3"/>
          <p:cNvSpPr>
            <a:spLocks noGrp="1" noChangeArrowheads="1"/>
          </p:cNvSpPr>
          <p:nvPr>
            <p:ph type="body" idx="1"/>
          </p:nvPr>
        </p:nvSpPr>
        <p:spPr>
          <a:xfrm>
            <a:off x="914400" y="4415790"/>
            <a:ext cx="502920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870778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6AD749-BAE9-4607-AE4A-60A44DFECD8C}" type="slidenum">
              <a:rPr lang="en-GB" smtClean="0"/>
              <a:pPr/>
              <a:t>28</a:t>
            </a:fld>
            <a:endParaRPr lang="en-GB"/>
          </a:p>
        </p:txBody>
      </p:sp>
    </p:spTree>
    <p:extLst>
      <p:ext uri="{BB962C8B-B14F-4D97-AF65-F5344CB8AC3E}">
        <p14:creationId xmlns:p14="http://schemas.microsoft.com/office/powerpoint/2010/main" val="2893678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6AD749-BAE9-4607-AE4A-60A44DFECD8C}" type="slidenum">
              <a:rPr lang="en-GB" smtClean="0"/>
              <a:pPr/>
              <a:t>31</a:t>
            </a:fld>
            <a:endParaRPr lang="en-GB"/>
          </a:p>
        </p:txBody>
      </p:sp>
    </p:spTree>
    <p:extLst>
      <p:ext uri="{BB962C8B-B14F-4D97-AF65-F5344CB8AC3E}">
        <p14:creationId xmlns:p14="http://schemas.microsoft.com/office/powerpoint/2010/main" val="884814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The better the notes are that are taken during the session, the easier the analysis will be.</a:t>
            </a:r>
          </a:p>
          <a:p>
            <a:endParaRPr lang="en-US" dirty="0"/>
          </a:p>
        </p:txBody>
      </p:sp>
      <p:sp>
        <p:nvSpPr>
          <p:cNvPr id="4" name="Slide Number Placeholder 3"/>
          <p:cNvSpPr>
            <a:spLocks noGrp="1"/>
          </p:cNvSpPr>
          <p:nvPr>
            <p:ph type="sldNum" sz="quarter" idx="10"/>
          </p:nvPr>
        </p:nvSpPr>
        <p:spPr/>
        <p:txBody>
          <a:bodyPr/>
          <a:lstStyle/>
          <a:p>
            <a:fld id="{EF6AD749-BAE9-4607-AE4A-60A44DFECD8C}" type="slidenum">
              <a:rPr lang="en-GB" smtClean="0"/>
              <a:pPr/>
              <a:t>38</a:t>
            </a:fld>
            <a:endParaRPr lang="en-GB"/>
          </a:p>
        </p:txBody>
      </p:sp>
    </p:spTree>
    <p:extLst>
      <p:ext uri="{BB962C8B-B14F-4D97-AF65-F5344CB8AC3E}">
        <p14:creationId xmlns:p14="http://schemas.microsoft.com/office/powerpoint/2010/main" val="1805259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6AD749-BAE9-4607-AE4A-60A44DFECD8C}" type="slidenum">
              <a:rPr lang="en-GB" smtClean="0"/>
              <a:pPr/>
              <a:t>39</a:t>
            </a:fld>
            <a:endParaRPr lang="en-GB"/>
          </a:p>
        </p:txBody>
      </p:sp>
    </p:spTree>
    <p:extLst>
      <p:ext uri="{BB962C8B-B14F-4D97-AF65-F5344CB8AC3E}">
        <p14:creationId xmlns:p14="http://schemas.microsoft.com/office/powerpoint/2010/main" val="4084853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6AD749-BAE9-4607-AE4A-60A44DFECD8C}" type="slidenum">
              <a:rPr lang="en-GB" smtClean="0"/>
              <a:pPr/>
              <a:t>41</a:t>
            </a:fld>
            <a:endParaRPr lang="en-GB"/>
          </a:p>
        </p:txBody>
      </p:sp>
    </p:spTree>
    <p:extLst>
      <p:ext uri="{BB962C8B-B14F-4D97-AF65-F5344CB8AC3E}">
        <p14:creationId xmlns:p14="http://schemas.microsoft.com/office/powerpoint/2010/main" val="505007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6AD749-BAE9-4607-AE4A-60A44DFECD8C}" type="slidenum">
              <a:rPr lang="en-GB" smtClean="0"/>
              <a:pPr/>
              <a:t>12</a:t>
            </a:fld>
            <a:endParaRPr lang="en-GB"/>
          </a:p>
        </p:txBody>
      </p:sp>
    </p:spTree>
    <p:extLst>
      <p:ext uri="{BB962C8B-B14F-4D97-AF65-F5344CB8AC3E}">
        <p14:creationId xmlns:p14="http://schemas.microsoft.com/office/powerpoint/2010/main" val="2133733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6AD749-BAE9-4607-AE4A-60A44DFECD8C}" type="slidenum">
              <a:rPr lang="en-GB" smtClean="0"/>
              <a:pPr/>
              <a:t>13</a:t>
            </a:fld>
            <a:endParaRPr lang="en-GB"/>
          </a:p>
        </p:txBody>
      </p:sp>
    </p:spTree>
    <p:extLst>
      <p:ext uri="{BB962C8B-B14F-4D97-AF65-F5344CB8AC3E}">
        <p14:creationId xmlns:p14="http://schemas.microsoft.com/office/powerpoint/2010/main" val="1008317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6AD749-BAE9-4607-AE4A-60A44DFECD8C}" type="slidenum">
              <a:rPr lang="en-GB" smtClean="0"/>
              <a:pPr/>
              <a:t>15</a:t>
            </a:fld>
            <a:endParaRPr lang="en-GB"/>
          </a:p>
        </p:txBody>
      </p:sp>
    </p:spTree>
    <p:extLst>
      <p:ext uri="{BB962C8B-B14F-4D97-AF65-F5344CB8AC3E}">
        <p14:creationId xmlns:p14="http://schemas.microsoft.com/office/powerpoint/2010/main" val="75651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6AD749-BAE9-4607-AE4A-60A44DFECD8C}" type="slidenum">
              <a:rPr lang="en-GB" smtClean="0"/>
              <a:pPr/>
              <a:t>16</a:t>
            </a:fld>
            <a:endParaRPr lang="en-GB"/>
          </a:p>
        </p:txBody>
      </p:sp>
    </p:spTree>
    <p:extLst>
      <p:ext uri="{BB962C8B-B14F-4D97-AF65-F5344CB8AC3E}">
        <p14:creationId xmlns:p14="http://schemas.microsoft.com/office/powerpoint/2010/main" val="1404185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r>
              <a:rPr lang="en-US" dirty="0"/>
              <a:t>How about </a:t>
            </a:r>
            <a:r>
              <a:rPr lang="en-US" dirty="0" err="1"/>
              <a:t>reggienet</a:t>
            </a:r>
            <a:r>
              <a:rPr lang="en-US" dirty="0"/>
              <a:t>?</a:t>
            </a:r>
          </a:p>
        </p:txBody>
      </p:sp>
      <p:sp>
        <p:nvSpPr>
          <p:cNvPr id="4" name="Slide Number Placeholder 3"/>
          <p:cNvSpPr>
            <a:spLocks noGrp="1"/>
          </p:cNvSpPr>
          <p:nvPr>
            <p:ph type="sldNum" sz="quarter" idx="10"/>
          </p:nvPr>
        </p:nvSpPr>
        <p:spPr/>
        <p:txBody>
          <a:bodyPr/>
          <a:lstStyle/>
          <a:p>
            <a:fld id="{EF6AD749-BAE9-4607-AE4A-60A44DFECD8C}" type="slidenum">
              <a:rPr lang="en-GB" smtClean="0"/>
              <a:pPr/>
              <a:t>18</a:t>
            </a:fld>
            <a:endParaRPr lang="en-GB"/>
          </a:p>
        </p:txBody>
      </p:sp>
    </p:spTree>
    <p:extLst>
      <p:ext uri="{BB962C8B-B14F-4D97-AF65-F5344CB8AC3E}">
        <p14:creationId xmlns:p14="http://schemas.microsoft.com/office/powerpoint/2010/main" val="2218333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2"/>
                </a:solidFill>
                <a:effectLst/>
                <a:latin typeface="Arial" panose="020B0604020202020204" pitchFamily="34" charset="0"/>
              </a:rPr>
              <a:t>Net promoter score</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NPS</a:t>
            </a:r>
            <a:r>
              <a:rPr lang="en-US" b="0" i="0" dirty="0">
                <a:solidFill>
                  <a:srgbClr val="202122"/>
                </a:solidFill>
                <a:effectLst/>
                <a:latin typeface="Arial" panose="020B0604020202020204" pitchFamily="34" charset="0"/>
              </a:rPr>
              <a:t>)</a:t>
            </a:r>
          </a:p>
          <a:p>
            <a:endParaRPr lang="en-US" b="0" i="0" dirty="0">
              <a:solidFill>
                <a:srgbClr val="202122"/>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https://chaione.com/blog/ux-research-standardizing-usability-questionnaires/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https://www.netpromoter.com/know/</a:t>
            </a:r>
          </a:p>
          <a:p>
            <a:endParaRPr lang="en-US" dirty="0"/>
          </a:p>
        </p:txBody>
      </p:sp>
      <p:sp>
        <p:nvSpPr>
          <p:cNvPr id="4" name="Slide Number Placeholder 3"/>
          <p:cNvSpPr>
            <a:spLocks noGrp="1"/>
          </p:cNvSpPr>
          <p:nvPr>
            <p:ph type="sldNum" sz="quarter" idx="5"/>
          </p:nvPr>
        </p:nvSpPr>
        <p:spPr/>
        <p:txBody>
          <a:bodyPr/>
          <a:lstStyle/>
          <a:p>
            <a:fld id="{EF6AD749-BAE9-4607-AE4A-60A44DFECD8C}" type="slidenum">
              <a:rPr lang="en-GB" smtClean="0"/>
              <a:pPr/>
              <a:t>19</a:t>
            </a:fld>
            <a:endParaRPr lang="en-GB"/>
          </a:p>
        </p:txBody>
      </p:sp>
    </p:spTree>
    <p:extLst>
      <p:ext uri="{BB962C8B-B14F-4D97-AF65-F5344CB8AC3E}">
        <p14:creationId xmlns:p14="http://schemas.microsoft.com/office/powerpoint/2010/main" val="1274985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6AD749-BAE9-4607-AE4A-60A44DFECD8C}" type="slidenum">
              <a:rPr lang="en-GB" smtClean="0"/>
              <a:pPr/>
              <a:t>21</a:t>
            </a:fld>
            <a:endParaRPr lang="en-GB"/>
          </a:p>
        </p:txBody>
      </p:sp>
    </p:spTree>
    <p:extLst>
      <p:ext uri="{BB962C8B-B14F-4D97-AF65-F5344CB8AC3E}">
        <p14:creationId xmlns:p14="http://schemas.microsoft.com/office/powerpoint/2010/main" val="2173606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6AD749-BAE9-4607-AE4A-60A44DFECD8C}" type="slidenum">
              <a:rPr lang="en-GB" smtClean="0"/>
              <a:pPr/>
              <a:t>25</a:t>
            </a:fld>
            <a:endParaRPr lang="en-GB"/>
          </a:p>
        </p:txBody>
      </p:sp>
    </p:spTree>
    <p:extLst>
      <p:ext uri="{BB962C8B-B14F-4D97-AF65-F5344CB8AC3E}">
        <p14:creationId xmlns:p14="http://schemas.microsoft.com/office/powerpoint/2010/main" val="832089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Text Box 13"/>
          <p:cNvSpPr txBox="1">
            <a:spLocks noChangeArrowheads="1"/>
          </p:cNvSpPr>
          <p:nvPr/>
        </p:nvSpPr>
        <p:spPr bwMode="auto">
          <a:xfrm>
            <a:off x="5049441" y="4787506"/>
            <a:ext cx="1600200" cy="355997"/>
          </a:xfrm>
          <a:prstGeom prst="rect">
            <a:avLst/>
          </a:prstGeom>
          <a:noFill/>
          <a:ln w="9525">
            <a:noFill/>
            <a:miter lim="800000"/>
            <a:headEnd/>
            <a:tailEnd/>
          </a:ln>
          <a:effec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spcBef>
                <a:spcPct val="50000"/>
              </a:spcBef>
            </a:pPr>
            <a:endParaRPr lang="en-GB" sz="900" dirty="0">
              <a:solidFill>
                <a:srgbClr val="FF9900"/>
              </a:solidFill>
              <a:latin typeface="Verdana" charset="0"/>
            </a:endParaRPr>
          </a:p>
        </p:txBody>
      </p:sp>
      <p:sp>
        <p:nvSpPr>
          <p:cNvPr id="3075" name="Rectangle 3"/>
          <p:cNvSpPr>
            <a:spLocks noGrp="1" noChangeArrowheads="1"/>
          </p:cNvSpPr>
          <p:nvPr>
            <p:ph type="ctrTitle"/>
          </p:nvPr>
        </p:nvSpPr>
        <p:spPr>
          <a:xfrm>
            <a:off x="514350" y="456010"/>
            <a:ext cx="5829300" cy="1102519"/>
          </a:xfrm>
        </p:spPr>
        <p:txBody>
          <a:bodyPr/>
          <a:lstStyle>
            <a:lvl1pPr>
              <a:defRPr>
                <a:solidFill>
                  <a:schemeClr val="tx1">
                    <a:lumMod val="75000"/>
                    <a:lumOff val="25000"/>
                  </a:schemeClr>
                </a:solidFill>
                <a:latin typeface="Calibri" panose="020F0502020204030204" pitchFamily="34" charset="0"/>
              </a:defRPr>
            </a:lvl1pPr>
          </a:lstStyle>
          <a:p>
            <a:r>
              <a:rPr lang="en-GB" dirty="0"/>
              <a:t>Click to edit Master title style</a:t>
            </a:r>
          </a:p>
        </p:txBody>
      </p:sp>
      <p:sp>
        <p:nvSpPr>
          <p:cNvPr id="3076" name="Rectangle 4"/>
          <p:cNvSpPr>
            <a:spLocks noGrp="1" noChangeArrowheads="1"/>
          </p:cNvSpPr>
          <p:nvPr>
            <p:ph type="subTitle" idx="1"/>
          </p:nvPr>
        </p:nvSpPr>
        <p:spPr>
          <a:xfrm>
            <a:off x="1016794" y="2034778"/>
            <a:ext cx="4800600" cy="1314450"/>
          </a:xfrm>
          <a:prstGeom prst="rect">
            <a:avLst/>
          </a:prstGeom>
        </p:spPr>
        <p:txBody>
          <a:bodyPr/>
          <a:lstStyle>
            <a:lvl1pPr marL="0" indent="0" algn="ctr">
              <a:buFontTx/>
              <a:buNone/>
              <a:defRPr>
                <a:solidFill>
                  <a:schemeClr val="tx1">
                    <a:lumMod val="75000"/>
                    <a:lumOff val="25000"/>
                  </a:schemeClr>
                </a:solidFill>
                <a:latin typeface="Calibri" panose="020F0502020204030204" pitchFamily="34" charset="0"/>
              </a:defRPr>
            </a:lvl1pPr>
          </a:lstStyle>
          <a:p>
            <a:r>
              <a:rPr lang="en-GB" dirty="0"/>
              <a:t>Click to edit Master subtitle style</a:t>
            </a:r>
          </a:p>
        </p:txBody>
      </p:sp>
      <p:sp>
        <p:nvSpPr>
          <p:cNvPr id="7" name="Footer Placeholder 6"/>
          <p:cNvSpPr>
            <a:spLocks noGrp="1" noChangeArrowheads="1"/>
          </p:cNvSpPr>
          <p:nvPr>
            <p:ph type="ftr" sz="quarter" idx="10"/>
          </p:nvPr>
        </p:nvSpPr>
        <p:spPr>
          <a:xfrm>
            <a:off x="2240756" y="4786312"/>
            <a:ext cx="2171700" cy="357188"/>
          </a:xfrm>
          <a:prstGeom prst="rect">
            <a:avLst/>
          </a:prstGeom>
        </p:spPr>
        <p:txBody>
          <a:bodyPr/>
          <a:lstStyle>
            <a:lvl1pPr>
              <a:defRPr/>
            </a:lvl1pPr>
          </a:lstStyle>
          <a:p>
            <a:r>
              <a:rPr lang="en-GB"/>
              <a:t>19</a:t>
            </a:r>
          </a:p>
        </p:txBody>
      </p:sp>
      <p:sp>
        <p:nvSpPr>
          <p:cNvPr id="8" name="Rectangle 9"/>
          <p:cNvSpPr>
            <a:spLocks noGrp="1" noChangeArrowheads="1"/>
          </p:cNvSpPr>
          <p:nvPr>
            <p:ph type="dt" sz="half" idx="11"/>
          </p:nvPr>
        </p:nvSpPr>
        <p:spPr>
          <a:xfrm>
            <a:off x="134541" y="4786312"/>
            <a:ext cx="1600200" cy="357188"/>
          </a:xfrm>
          <a:prstGeom prst="rect">
            <a:avLst/>
          </a:prstGeom>
        </p:spPr>
        <p:txBody>
          <a:bodyPr/>
          <a:lstStyle>
            <a:lvl1pPr>
              <a:defRPr/>
            </a:lvl1pPr>
          </a:lstStyle>
          <a:p>
            <a:pPr>
              <a:defRPr/>
            </a:pPr>
            <a:endParaRPr lang="en-GB" dirty="0"/>
          </a:p>
        </p:txBody>
      </p:sp>
      <p:sp>
        <p:nvSpPr>
          <p:cNvPr id="9" name="Slide Number Placeholder 1"/>
          <p:cNvSpPr>
            <a:spLocks noGrp="1"/>
          </p:cNvSpPr>
          <p:nvPr>
            <p:ph type="sldNum" sz="quarter" idx="4"/>
          </p:nvPr>
        </p:nvSpPr>
        <p:spPr>
          <a:xfrm>
            <a:off x="4843463" y="4767265"/>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8467F38-A821-403C-909A-5E452B32887C}" type="slidenum">
              <a:rPr lang="en-US" smtClean="0"/>
              <a:t>‹#›</a:t>
            </a:fld>
            <a:endParaRPr lang="en-US"/>
          </a:p>
        </p:txBody>
      </p:sp>
    </p:spTree>
    <p:extLst>
      <p:ext uri="{BB962C8B-B14F-4D97-AF65-F5344CB8AC3E}">
        <p14:creationId xmlns:p14="http://schemas.microsoft.com/office/powerpoint/2010/main" val="16893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342900" y="1200151"/>
            <a:ext cx="61722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ftr" sz="quarter" idx="10"/>
          </p:nvPr>
        </p:nvSpPr>
        <p:spPr>
          <a:xfrm>
            <a:off x="2240756" y="4786312"/>
            <a:ext cx="2171700" cy="357188"/>
          </a:xfrm>
          <a:prstGeom prst="rect">
            <a:avLst/>
          </a:prstGeom>
          <a:ln/>
        </p:spPr>
        <p:txBody>
          <a:bodyPr/>
          <a:lstStyle>
            <a:lvl1pPr>
              <a:defRPr/>
            </a:lvl1pPr>
          </a:lstStyle>
          <a:p>
            <a:r>
              <a:rPr lang="en-GB"/>
              <a:t>19</a:t>
            </a:r>
          </a:p>
        </p:txBody>
      </p:sp>
      <p:sp>
        <p:nvSpPr>
          <p:cNvPr id="5" name="Rectangle 12"/>
          <p:cNvSpPr>
            <a:spLocks noGrp="1" noChangeArrowheads="1"/>
          </p:cNvSpPr>
          <p:nvPr>
            <p:ph type="dt" sz="half" idx="11"/>
          </p:nvPr>
        </p:nvSpPr>
        <p:spPr>
          <a:xfrm>
            <a:off x="134541" y="4786312"/>
            <a:ext cx="1600200" cy="357188"/>
          </a:xfrm>
          <a:prstGeom prst="rect">
            <a:avLst/>
          </a:prstGeom>
          <a:ln/>
        </p:spPr>
        <p:txBody>
          <a:bodyPr/>
          <a:lstStyle>
            <a:lvl1pPr>
              <a:defRPr/>
            </a:lvl1pPr>
          </a:lstStyle>
          <a:p>
            <a:pPr>
              <a:defRPr/>
            </a:pPr>
            <a:endParaRPr lang="en-GB" dirty="0"/>
          </a:p>
        </p:txBody>
      </p:sp>
      <p:sp>
        <p:nvSpPr>
          <p:cNvPr id="6" name="Slide Number Placeholder 1"/>
          <p:cNvSpPr>
            <a:spLocks noGrp="1"/>
          </p:cNvSpPr>
          <p:nvPr>
            <p:ph type="sldNum" sz="quarter" idx="4"/>
          </p:nvPr>
        </p:nvSpPr>
        <p:spPr>
          <a:xfrm>
            <a:off x="4843463" y="4767265"/>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8467F38-A821-403C-909A-5E452B32887C}" type="slidenum">
              <a:rPr lang="en-US" smtClean="0"/>
              <a:t>‹#›</a:t>
            </a:fld>
            <a:endParaRPr lang="en-US"/>
          </a:p>
        </p:txBody>
      </p:sp>
    </p:spTree>
    <p:extLst>
      <p:ext uri="{BB962C8B-B14F-4D97-AF65-F5344CB8AC3E}">
        <p14:creationId xmlns:p14="http://schemas.microsoft.com/office/powerpoint/2010/main" val="782000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205979"/>
            <a:ext cx="154305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205979"/>
            <a:ext cx="451485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ftr" sz="quarter" idx="10"/>
          </p:nvPr>
        </p:nvSpPr>
        <p:spPr>
          <a:xfrm>
            <a:off x="2240756" y="4786312"/>
            <a:ext cx="2171700" cy="357188"/>
          </a:xfrm>
          <a:prstGeom prst="rect">
            <a:avLst/>
          </a:prstGeom>
          <a:ln/>
        </p:spPr>
        <p:txBody>
          <a:bodyPr/>
          <a:lstStyle>
            <a:lvl1pPr>
              <a:defRPr/>
            </a:lvl1pPr>
          </a:lstStyle>
          <a:p>
            <a:r>
              <a:rPr lang="en-GB"/>
              <a:t>19</a:t>
            </a:r>
          </a:p>
        </p:txBody>
      </p:sp>
      <p:sp>
        <p:nvSpPr>
          <p:cNvPr id="5" name="Rectangle 12"/>
          <p:cNvSpPr>
            <a:spLocks noGrp="1" noChangeArrowheads="1"/>
          </p:cNvSpPr>
          <p:nvPr>
            <p:ph type="dt" sz="half" idx="11"/>
          </p:nvPr>
        </p:nvSpPr>
        <p:spPr>
          <a:xfrm>
            <a:off x="134541" y="4786312"/>
            <a:ext cx="1600200" cy="357188"/>
          </a:xfrm>
          <a:prstGeom prst="rect">
            <a:avLst/>
          </a:prstGeom>
          <a:ln/>
        </p:spPr>
        <p:txBody>
          <a:bodyPr/>
          <a:lstStyle>
            <a:lvl1pPr>
              <a:defRPr/>
            </a:lvl1pPr>
          </a:lstStyle>
          <a:p>
            <a:pPr>
              <a:defRPr/>
            </a:pPr>
            <a:endParaRPr lang="en-GB" dirty="0"/>
          </a:p>
        </p:txBody>
      </p:sp>
      <p:sp>
        <p:nvSpPr>
          <p:cNvPr id="6" name="Slide Number Placeholder 1"/>
          <p:cNvSpPr>
            <a:spLocks noGrp="1"/>
          </p:cNvSpPr>
          <p:nvPr>
            <p:ph type="sldNum" sz="quarter" idx="4"/>
          </p:nvPr>
        </p:nvSpPr>
        <p:spPr>
          <a:xfrm>
            <a:off x="4843463" y="4767265"/>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8467F38-A821-403C-909A-5E452B32887C}" type="slidenum">
              <a:rPr lang="en-US" smtClean="0"/>
              <a:t>‹#›</a:t>
            </a:fld>
            <a:endParaRPr lang="en-US"/>
          </a:p>
        </p:txBody>
      </p:sp>
    </p:spTree>
    <p:extLst>
      <p:ext uri="{BB962C8B-B14F-4D97-AF65-F5344CB8AC3E}">
        <p14:creationId xmlns:p14="http://schemas.microsoft.com/office/powerpoint/2010/main" val="1551232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4843463" y="4767265"/>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8467F38-A821-403C-909A-5E452B32887C}" type="slidenum">
              <a:rPr lang="en-US" smtClean="0"/>
              <a:t>‹#›</a:t>
            </a:fld>
            <a:endParaRPr lang="en-US"/>
          </a:p>
        </p:txBody>
      </p:sp>
    </p:spTree>
    <p:extLst>
      <p:ext uri="{BB962C8B-B14F-4D97-AF65-F5344CB8AC3E}">
        <p14:creationId xmlns:p14="http://schemas.microsoft.com/office/powerpoint/2010/main" val="3944343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75000"/>
                    <a:lumOff val="25000"/>
                  </a:schemeClr>
                </a:solidFill>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342900" y="1200151"/>
            <a:ext cx="6172200" cy="3394472"/>
          </a:xfrm>
          <a:prstGeom prst="rect">
            <a:avLst/>
          </a:prstGeom>
        </p:spPr>
        <p:txBody>
          <a:bodyPr/>
          <a:lstStyle>
            <a:lvl1pPr>
              <a:defRPr>
                <a:solidFill>
                  <a:schemeClr val="tx1">
                    <a:lumMod val="75000"/>
                    <a:lumOff val="25000"/>
                  </a:schemeClr>
                </a:solidFill>
                <a:latin typeface="Calibri" panose="020F0502020204030204" pitchFamily="34" charset="0"/>
              </a:defRPr>
            </a:lvl1pPr>
            <a:lvl2pPr>
              <a:defRPr>
                <a:solidFill>
                  <a:schemeClr val="tx1">
                    <a:lumMod val="75000"/>
                    <a:lumOff val="25000"/>
                  </a:schemeClr>
                </a:solidFill>
                <a:latin typeface="Calibri" panose="020F0502020204030204" pitchFamily="34" charset="0"/>
              </a:defRPr>
            </a:lvl2pPr>
            <a:lvl3pPr>
              <a:defRPr>
                <a:solidFill>
                  <a:schemeClr val="tx1">
                    <a:lumMod val="75000"/>
                    <a:lumOff val="25000"/>
                  </a:schemeClr>
                </a:solidFill>
                <a:latin typeface="Calibri" panose="020F0502020204030204" pitchFamily="34" charset="0"/>
              </a:defRPr>
            </a:lvl3pPr>
            <a:lvl4pPr>
              <a:defRPr>
                <a:solidFill>
                  <a:schemeClr val="tx1">
                    <a:lumMod val="75000"/>
                    <a:lumOff val="25000"/>
                  </a:schemeClr>
                </a:solidFill>
                <a:latin typeface="Calibri" panose="020F0502020204030204" pitchFamily="34" charset="0"/>
              </a:defRPr>
            </a:lvl4pPr>
            <a:lvl5pPr>
              <a:defRPr>
                <a:solidFill>
                  <a:schemeClr val="tx1">
                    <a:lumMod val="75000"/>
                    <a:lumOff val="25000"/>
                  </a:schemeClr>
                </a:solidFill>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1"/>
          <p:cNvSpPr>
            <a:spLocks noGrp="1" noChangeArrowheads="1"/>
          </p:cNvSpPr>
          <p:nvPr>
            <p:ph type="ftr" sz="quarter" idx="10"/>
          </p:nvPr>
        </p:nvSpPr>
        <p:spPr>
          <a:xfrm>
            <a:off x="2240756" y="4786312"/>
            <a:ext cx="2171700" cy="357188"/>
          </a:xfrm>
          <a:prstGeom prst="rect">
            <a:avLst/>
          </a:prstGeom>
          <a:ln/>
        </p:spPr>
        <p:txBody>
          <a:bodyPr/>
          <a:lstStyle>
            <a:lvl1pPr>
              <a:defRPr/>
            </a:lvl1pPr>
          </a:lstStyle>
          <a:p>
            <a:r>
              <a:rPr lang="en-GB"/>
              <a:t>19</a:t>
            </a:r>
          </a:p>
        </p:txBody>
      </p:sp>
      <p:sp>
        <p:nvSpPr>
          <p:cNvPr id="5" name="Rectangle 12"/>
          <p:cNvSpPr>
            <a:spLocks noGrp="1" noChangeArrowheads="1"/>
          </p:cNvSpPr>
          <p:nvPr>
            <p:ph type="dt" sz="half" idx="11"/>
          </p:nvPr>
        </p:nvSpPr>
        <p:spPr>
          <a:xfrm>
            <a:off x="134541" y="4786312"/>
            <a:ext cx="1600200" cy="357188"/>
          </a:xfrm>
          <a:prstGeom prst="rect">
            <a:avLst/>
          </a:prstGeom>
          <a:ln/>
        </p:spPr>
        <p:txBody>
          <a:bodyPr/>
          <a:lstStyle>
            <a:lvl1pPr>
              <a:defRPr/>
            </a:lvl1pPr>
          </a:lstStyle>
          <a:p>
            <a:pPr>
              <a:defRPr/>
            </a:pPr>
            <a:endParaRPr lang="en-GB" dirty="0"/>
          </a:p>
        </p:txBody>
      </p:sp>
      <p:sp>
        <p:nvSpPr>
          <p:cNvPr id="8" name="Slide Number Placeholder 1"/>
          <p:cNvSpPr>
            <a:spLocks noGrp="1"/>
          </p:cNvSpPr>
          <p:nvPr>
            <p:ph type="sldNum" sz="quarter" idx="4"/>
          </p:nvPr>
        </p:nvSpPr>
        <p:spPr>
          <a:xfrm>
            <a:off x="4843463" y="4767265"/>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8467F38-A821-403C-909A-5E452B32887C}" type="slidenum">
              <a:rPr lang="en-US" smtClean="0"/>
              <a:t>‹#›</a:t>
            </a:fld>
            <a:endParaRPr lang="en-US"/>
          </a:p>
        </p:txBody>
      </p:sp>
    </p:spTree>
    <p:extLst>
      <p:ext uri="{BB962C8B-B14F-4D97-AF65-F5344CB8AC3E}">
        <p14:creationId xmlns:p14="http://schemas.microsoft.com/office/powerpoint/2010/main" val="2090797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3305176"/>
            <a:ext cx="5829300" cy="1021556"/>
          </a:xfrm>
        </p:spPr>
        <p:txBody>
          <a:bodyPr anchor="t"/>
          <a:lstStyle>
            <a:lvl1pPr algn="l">
              <a:defRPr sz="3000" b="1" cap="all">
                <a:solidFill>
                  <a:schemeClr val="tx1">
                    <a:lumMod val="75000"/>
                    <a:lumOff val="25000"/>
                  </a:schemeClr>
                </a:solidFill>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idx="1"/>
          </p:nvPr>
        </p:nvSpPr>
        <p:spPr>
          <a:xfrm>
            <a:off x="541735" y="2180035"/>
            <a:ext cx="5829300" cy="1125140"/>
          </a:xfrm>
          <a:prstGeom prst="rect">
            <a:avLst/>
          </a:prstGeom>
        </p:spPr>
        <p:txBody>
          <a:bodyPr anchor="b"/>
          <a:lstStyle>
            <a:lvl1pPr marL="0" indent="0">
              <a:buNone/>
              <a:defRPr sz="1500">
                <a:solidFill>
                  <a:schemeClr val="tx1">
                    <a:lumMod val="75000"/>
                    <a:lumOff val="25000"/>
                  </a:schemeClr>
                </a:solidFill>
                <a:latin typeface="Calibri" panose="020F0502020204030204" pitchFamily="34" charset="0"/>
              </a:defRPr>
            </a:lvl1pPr>
            <a:lvl2pPr marL="342892" indent="0">
              <a:buNone/>
              <a:defRPr sz="1350"/>
            </a:lvl2pPr>
            <a:lvl3pPr marL="685783" indent="0">
              <a:buNone/>
              <a:defRPr sz="1200"/>
            </a:lvl3pPr>
            <a:lvl4pPr marL="1028675" indent="0">
              <a:buNone/>
              <a:defRPr sz="1050"/>
            </a:lvl4pPr>
            <a:lvl5pPr marL="1371566" indent="0">
              <a:buNone/>
              <a:defRPr sz="1050"/>
            </a:lvl5pPr>
            <a:lvl6pPr marL="1714457" indent="0">
              <a:buNone/>
              <a:defRPr sz="1050"/>
            </a:lvl6pPr>
            <a:lvl7pPr marL="2057348" indent="0">
              <a:buNone/>
              <a:defRPr sz="1050"/>
            </a:lvl7pPr>
            <a:lvl8pPr marL="2400240" indent="0">
              <a:buNone/>
              <a:defRPr sz="1050"/>
            </a:lvl8pPr>
            <a:lvl9pPr marL="2743132" indent="0">
              <a:buNone/>
              <a:defRPr sz="1050"/>
            </a:lvl9pPr>
          </a:lstStyle>
          <a:p>
            <a:pPr lvl="0"/>
            <a:r>
              <a:rPr lang="en-US" dirty="0"/>
              <a:t>Click to edit Master text styles</a:t>
            </a:r>
          </a:p>
        </p:txBody>
      </p:sp>
      <p:sp>
        <p:nvSpPr>
          <p:cNvPr id="4" name="Rectangle 11"/>
          <p:cNvSpPr>
            <a:spLocks noGrp="1" noChangeArrowheads="1"/>
          </p:cNvSpPr>
          <p:nvPr>
            <p:ph type="ftr" sz="quarter" idx="10"/>
          </p:nvPr>
        </p:nvSpPr>
        <p:spPr>
          <a:xfrm>
            <a:off x="2240756" y="4786312"/>
            <a:ext cx="2171700" cy="357188"/>
          </a:xfrm>
          <a:prstGeom prst="rect">
            <a:avLst/>
          </a:prstGeom>
          <a:ln/>
        </p:spPr>
        <p:txBody>
          <a:bodyPr/>
          <a:lstStyle>
            <a:lvl1pPr>
              <a:defRPr/>
            </a:lvl1pPr>
          </a:lstStyle>
          <a:p>
            <a:r>
              <a:rPr lang="en-GB"/>
              <a:t>19</a:t>
            </a:r>
          </a:p>
        </p:txBody>
      </p:sp>
      <p:sp>
        <p:nvSpPr>
          <p:cNvPr id="5" name="Rectangle 12"/>
          <p:cNvSpPr>
            <a:spLocks noGrp="1" noChangeArrowheads="1"/>
          </p:cNvSpPr>
          <p:nvPr>
            <p:ph type="dt" sz="half" idx="11"/>
          </p:nvPr>
        </p:nvSpPr>
        <p:spPr>
          <a:xfrm>
            <a:off x="134541" y="4786312"/>
            <a:ext cx="1600200" cy="357188"/>
          </a:xfrm>
          <a:prstGeom prst="rect">
            <a:avLst/>
          </a:prstGeom>
          <a:ln/>
        </p:spPr>
        <p:txBody>
          <a:bodyPr/>
          <a:lstStyle>
            <a:lvl1pPr>
              <a:defRPr/>
            </a:lvl1pPr>
          </a:lstStyle>
          <a:p>
            <a:pPr>
              <a:defRPr/>
            </a:pPr>
            <a:endParaRPr lang="en-GB" dirty="0"/>
          </a:p>
        </p:txBody>
      </p:sp>
      <p:sp>
        <p:nvSpPr>
          <p:cNvPr id="6" name="Slide Number Placeholder 1"/>
          <p:cNvSpPr>
            <a:spLocks noGrp="1"/>
          </p:cNvSpPr>
          <p:nvPr>
            <p:ph type="sldNum" sz="quarter" idx="4"/>
          </p:nvPr>
        </p:nvSpPr>
        <p:spPr>
          <a:xfrm>
            <a:off x="4843463" y="4767265"/>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8467F38-A821-403C-909A-5E452B32887C}" type="slidenum">
              <a:rPr lang="en-US" smtClean="0"/>
              <a:t>‹#›</a:t>
            </a:fld>
            <a:endParaRPr lang="en-US"/>
          </a:p>
        </p:txBody>
      </p:sp>
    </p:spTree>
    <p:extLst>
      <p:ext uri="{BB962C8B-B14F-4D97-AF65-F5344CB8AC3E}">
        <p14:creationId xmlns:p14="http://schemas.microsoft.com/office/powerpoint/2010/main" val="1501895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75000"/>
                    <a:lumOff val="25000"/>
                  </a:schemeClr>
                </a:solidFill>
                <a:latin typeface="Calibri" panose="020F0502020204030204" pitchFamily="34" charset="0"/>
              </a:defRPr>
            </a:lvl1pPr>
          </a:lstStyle>
          <a:p>
            <a:r>
              <a:rPr lang="en-US" dirty="0"/>
              <a:t>Click to edit Master title style</a:t>
            </a:r>
          </a:p>
        </p:txBody>
      </p:sp>
      <p:sp>
        <p:nvSpPr>
          <p:cNvPr id="3" name="Content Placeholder 2"/>
          <p:cNvSpPr>
            <a:spLocks noGrp="1"/>
          </p:cNvSpPr>
          <p:nvPr>
            <p:ph sz="half" idx="1"/>
          </p:nvPr>
        </p:nvSpPr>
        <p:spPr>
          <a:xfrm>
            <a:off x="342900" y="1200151"/>
            <a:ext cx="3028950" cy="3394472"/>
          </a:xfrm>
          <a:prstGeom prst="rect">
            <a:avLst/>
          </a:prstGeom>
        </p:spPr>
        <p:txBody>
          <a:bodyPr/>
          <a:lstStyle>
            <a:lvl1pPr>
              <a:defRPr sz="2100">
                <a:solidFill>
                  <a:schemeClr val="tx1">
                    <a:lumMod val="75000"/>
                    <a:lumOff val="25000"/>
                  </a:schemeClr>
                </a:solidFill>
                <a:latin typeface="Calibri" panose="020F0502020204030204" pitchFamily="34" charset="0"/>
              </a:defRPr>
            </a:lvl1pPr>
            <a:lvl2pPr>
              <a:defRPr sz="1800">
                <a:solidFill>
                  <a:schemeClr val="tx1">
                    <a:lumMod val="75000"/>
                    <a:lumOff val="25000"/>
                  </a:schemeClr>
                </a:solidFill>
                <a:latin typeface="Calibri" panose="020F0502020204030204" pitchFamily="34" charset="0"/>
              </a:defRPr>
            </a:lvl2pPr>
            <a:lvl3pPr>
              <a:defRPr sz="1500">
                <a:solidFill>
                  <a:schemeClr val="tx1">
                    <a:lumMod val="75000"/>
                    <a:lumOff val="25000"/>
                  </a:schemeClr>
                </a:solidFill>
                <a:latin typeface="Calibri" panose="020F0502020204030204" pitchFamily="34" charset="0"/>
              </a:defRPr>
            </a:lvl3pPr>
            <a:lvl4pPr>
              <a:defRPr sz="1350">
                <a:solidFill>
                  <a:schemeClr val="tx1">
                    <a:lumMod val="75000"/>
                    <a:lumOff val="25000"/>
                  </a:schemeClr>
                </a:solidFill>
                <a:latin typeface="Calibri" panose="020F0502020204030204" pitchFamily="34" charset="0"/>
              </a:defRPr>
            </a:lvl4pPr>
            <a:lvl5pPr>
              <a:defRPr sz="1350">
                <a:solidFill>
                  <a:schemeClr val="tx1">
                    <a:lumMod val="75000"/>
                    <a:lumOff val="25000"/>
                  </a:schemeClr>
                </a:solidFill>
                <a:latin typeface="Calibri" panose="020F0502020204030204" pitchFamily="34" charset="0"/>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486150" y="1200151"/>
            <a:ext cx="3028950" cy="3394472"/>
          </a:xfrm>
          <a:prstGeom prst="rect">
            <a:avLst/>
          </a:prstGeom>
        </p:spPr>
        <p:txBody>
          <a:bodyPr/>
          <a:lstStyle>
            <a:lvl1pPr>
              <a:defRPr sz="2100">
                <a:solidFill>
                  <a:schemeClr val="tx1">
                    <a:lumMod val="75000"/>
                    <a:lumOff val="25000"/>
                  </a:schemeClr>
                </a:solidFill>
                <a:latin typeface="Calibri" panose="020F0502020204030204" pitchFamily="34" charset="0"/>
              </a:defRPr>
            </a:lvl1pPr>
            <a:lvl2pPr>
              <a:defRPr sz="1800">
                <a:solidFill>
                  <a:schemeClr val="tx1">
                    <a:lumMod val="75000"/>
                    <a:lumOff val="25000"/>
                  </a:schemeClr>
                </a:solidFill>
                <a:latin typeface="Calibri" panose="020F0502020204030204" pitchFamily="34" charset="0"/>
              </a:defRPr>
            </a:lvl2pPr>
            <a:lvl3pPr>
              <a:defRPr sz="1500">
                <a:solidFill>
                  <a:schemeClr val="tx1">
                    <a:lumMod val="75000"/>
                    <a:lumOff val="25000"/>
                  </a:schemeClr>
                </a:solidFill>
                <a:latin typeface="Calibri" panose="020F0502020204030204" pitchFamily="34" charset="0"/>
              </a:defRPr>
            </a:lvl3pPr>
            <a:lvl4pPr>
              <a:defRPr sz="1350">
                <a:solidFill>
                  <a:schemeClr val="tx1">
                    <a:lumMod val="75000"/>
                    <a:lumOff val="25000"/>
                  </a:schemeClr>
                </a:solidFill>
                <a:latin typeface="Calibri" panose="020F0502020204030204" pitchFamily="34" charset="0"/>
              </a:defRPr>
            </a:lvl4pPr>
            <a:lvl5pPr>
              <a:defRPr sz="1350">
                <a:solidFill>
                  <a:schemeClr val="tx1">
                    <a:lumMod val="75000"/>
                    <a:lumOff val="25000"/>
                  </a:schemeClr>
                </a:solidFill>
                <a:latin typeface="Calibri" panose="020F0502020204030204" pitchFamily="34" charset="0"/>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1"/>
          <p:cNvSpPr>
            <a:spLocks noGrp="1" noChangeArrowheads="1"/>
          </p:cNvSpPr>
          <p:nvPr>
            <p:ph type="ftr" sz="quarter" idx="10"/>
          </p:nvPr>
        </p:nvSpPr>
        <p:spPr>
          <a:xfrm>
            <a:off x="2240756" y="4786312"/>
            <a:ext cx="2171700" cy="357188"/>
          </a:xfrm>
          <a:prstGeom prst="rect">
            <a:avLst/>
          </a:prstGeom>
          <a:ln/>
        </p:spPr>
        <p:txBody>
          <a:bodyPr/>
          <a:lstStyle>
            <a:lvl1pPr>
              <a:defRPr/>
            </a:lvl1pPr>
          </a:lstStyle>
          <a:p>
            <a:r>
              <a:rPr lang="en-GB"/>
              <a:t>19</a:t>
            </a:r>
          </a:p>
        </p:txBody>
      </p:sp>
      <p:sp>
        <p:nvSpPr>
          <p:cNvPr id="6" name="Rectangle 12"/>
          <p:cNvSpPr>
            <a:spLocks noGrp="1" noChangeArrowheads="1"/>
          </p:cNvSpPr>
          <p:nvPr>
            <p:ph type="dt" sz="half" idx="11"/>
          </p:nvPr>
        </p:nvSpPr>
        <p:spPr>
          <a:xfrm>
            <a:off x="134541" y="4786312"/>
            <a:ext cx="1600200" cy="357188"/>
          </a:xfrm>
          <a:prstGeom prst="rect">
            <a:avLst/>
          </a:prstGeom>
          <a:ln/>
        </p:spPr>
        <p:txBody>
          <a:bodyPr/>
          <a:lstStyle>
            <a:lvl1pPr>
              <a:defRPr/>
            </a:lvl1pPr>
          </a:lstStyle>
          <a:p>
            <a:pPr>
              <a:defRPr/>
            </a:pPr>
            <a:endParaRPr lang="en-GB" dirty="0"/>
          </a:p>
        </p:txBody>
      </p:sp>
      <p:sp>
        <p:nvSpPr>
          <p:cNvPr id="7" name="Slide Number Placeholder 1"/>
          <p:cNvSpPr>
            <a:spLocks noGrp="1"/>
          </p:cNvSpPr>
          <p:nvPr>
            <p:ph type="sldNum" sz="quarter" idx="4"/>
          </p:nvPr>
        </p:nvSpPr>
        <p:spPr>
          <a:xfrm>
            <a:off x="4843463" y="4767265"/>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8467F38-A821-403C-909A-5E452B32887C}" type="slidenum">
              <a:rPr lang="en-US" smtClean="0"/>
              <a:t>‹#›</a:t>
            </a:fld>
            <a:endParaRPr lang="en-US"/>
          </a:p>
        </p:txBody>
      </p:sp>
    </p:spTree>
    <p:extLst>
      <p:ext uri="{BB962C8B-B14F-4D97-AF65-F5344CB8AC3E}">
        <p14:creationId xmlns:p14="http://schemas.microsoft.com/office/powerpoint/2010/main" val="320973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75000"/>
                    <a:lumOff val="25000"/>
                  </a:schemeClr>
                </a:solidFill>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idx="1"/>
          </p:nvPr>
        </p:nvSpPr>
        <p:spPr>
          <a:xfrm>
            <a:off x="342901" y="1151335"/>
            <a:ext cx="3030141" cy="479822"/>
          </a:xfrm>
          <a:prstGeom prst="rect">
            <a:avLst/>
          </a:prstGeom>
        </p:spPr>
        <p:txBody>
          <a:bodyPr anchor="b"/>
          <a:lstStyle>
            <a:lvl1pPr marL="0" indent="0">
              <a:buNone/>
              <a:defRPr sz="1800" b="1">
                <a:solidFill>
                  <a:schemeClr val="tx1">
                    <a:lumMod val="75000"/>
                    <a:lumOff val="25000"/>
                  </a:schemeClr>
                </a:solidFill>
                <a:latin typeface="Calibri" panose="020F0502020204030204" pitchFamily="34" charset="0"/>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342901" y="1631156"/>
            <a:ext cx="3030141" cy="2963466"/>
          </a:xfrm>
          <a:prstGeom prst="rect">
            <a:avLst/>
          </a:prstGeom>
        </p:spPr>
        <p:txBody>
          <a:bodyPr/>
          <a:lstStyle>
            <a:lvl1pPr>
              <a:defRPr sz="1800">
                <a:solidFill>
                  <a:schemeClr val="tx1">
                    <a:lumMod val="75000"/>
                    <a:lumOff val="25000"/>
                  </a:schemeClr>
                </a:solidFill>
                <a:latin typeface="Calibri" panose="020F0502020204030204" pitchFamily="34" charset="0"/>
              </a:defRPr>
            </a:lvl1pPr>
            <a:lvl2pPr>
              <a:defRPr sz="1500">
                <a:solidFill>
                  <a:schemeClr val="tx1">
                    <a:lumMod val="75000"/>
                    <a:lumOff val="25000"/>
                  </a:schemeClr>
                </a:solidFill>
                <a:latin typeface="Calibri" panose="020F0502020204030204" pitchFamily="34" charset="0"/>
              </a:defRPr>
            </a:lvl2pPr>
            <a:lvl3pPr>
              <a:defRPr sz="1350">
                <a:solidFill>
                  <a:schemeClr val="tx1">
                    <a:lumMod val="75000"/>
                    <a:lumOff val="25000"/>
                  </a:schemeClr>
                </a:solidFill>
                <a:latin typeface="Calibri" panose="020F0502020204030204" pitchFamily="34" charset="0"/>
              </a:defRPr>
            </a:lvl3pPr>
            <a:lvl4pPr>
              <a:defRPr sz="1200">
                <a:solidFill>
                  <a:schemeClr val="tx1">
                    <a:lumMod val="75000"/>
                    <a:lumOff val="25000"/>
                  </a:schemeClr>
                </a:solidFill>
                <a:latin typeface="Calibri" panose="020F0502020204030204" pitchFamily="34" charset="0"/>
              </a:defRPr>
            </a:lvl4pPr>
            <a:lvl5pPr>
              <a:defRPr sz="1200">
                <a:solidFill>
                  <a:schemeClr val="tx1">
                    <a:lumMod val="75000"/>
                    <a:lumOff val="25000"/>
                  </a:schemeClr>
                </a:solidFill>
                <a:latin typeface="Calibri" panose="020F0502020204030204" pitchFamily="34" charset="0"/>
              </a:defRPr>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483771" y="1151335"/>
            <a:ext cx="3031331" cy="479822"/>
          </a:xfrm>
          <a:prstGeom prst="rect">
            <a:avLst/>
          </a:prstGeom>
        </p:spPr>
        <p:txBody>
          <a:bodyPr anchor="b"/>
          <a:lstStyle>
            <a:lvl1pPr marL="0" indent="0">
              <a:buNone/>
              <a:defRPr sz="1800" b="1">
                <a:solidFill>
                  <a:schemeClr val="tx1">
                    <a:lumMod val="75000"/>
                    <a:lumOff val="25000"/>
                  </a:schemeClr>
                </a:solidFill>
                <a:latin typeface="Calibri" panose="020F0502020204030204" pitchFamily="34" charset="0"/>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3483771" y="1631156"/>
            <a:ext cx="3031331" cy="2963466"/>
          </a:xfrm>
          <a:prstGeom prst="rect">
            <a:avLst/>
          </a:prstGeom>
        </p:spPr>
        <p:txBody>
          <a:bodyPr/>
          <a:lstStyle>
            <a:lvl1pPr>
              <a:defRPr sz="1800">
                <a:solidFill>
                  <a:schemeClr val="tx1">
                    <a:lumMod val="75000"/>
                    <a:lumOff val="25000"/>
                  </a:schemeClr>
                </a:solidFill>
                <a:latin typeface="Calibri" panose="020F0502020204030204" pitchFamily="34" charset="0"/>
              </a:defRPr>
            </a:lvl1pPr>
            <a:lvl2pPr>
              <a:defRPr sz="1500">
                <a:solidFill>
                  <a:schemeClr val="tx1">
                    <a:lumMod val="75000"/>
                    <a:lumOff val="25000"/>
                  </a:schemeClr>
                </a:solidFill>
                <a:latin typeface="Calibri" panose="020F0502020204030204" pitchFamily="34" charset="0"/>
              </a:defRPr>
            </a:lvl2pPr>
            <a:lvl3pPr>
              <a:defRPr sz="1350">
                <a:solidFill>
                  <a:schemeClr val="tx1">
                    <a:lumMod val="75000"/>
                    <a:lumOff val="25000"/>
                  </a:schemeClr>
                </a:solidFill>
                <a:latin typeface="Calibri" panose="020F0502020204030204" pitchFamily="34" charset="0"/>
              </a:defRPr>
            </a:lvl3pPr>
            <a:lvl4pPr>
              <a:defRPr sz="1200">
                <a:solidFill>
                  <a:schemeClr val="tx1">
                    <a:lumMod val="75000"/>
                    <a:lumOff val="25000"/>
                  </a:schemeClr>
                </a:solidFill>
                <a:latin typeface="Calibri" panose="020F0502020204030204" pitchFamily="34" charset="0"/>
              </a:defRPr>
            </a:lvl4pPr>
            <a:lvl5pPr>
              <a:defRPr sz="1200">
                <a:solidFill>
                  <a:schemeClr val="tx1">
                    <a:lumMod val="75000"/>
                    <a:lumOff val="25000"/>
                  </a:schemeClr>
                </a:solidFill>
                <a:latin typeface="Calibri" panose="020F0502020204030204" pitchFamily="34" charset="0"/>
              </a:defRPr>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11"/>
          <p:cNvSpPr>
            <a:spLocks noGrp="1" noChangeArrowheads="1"/>
          </p:cNvSpPr>
          <p:nvPr>
            <p:ph type="ftr" sz="quarter" idx="10"/>
          </p:nvPr>
        </p:nvSpPr>
        <p:spPr>
          <a:xfrm>
            <a:off x="2240756" y="4786312"/>
            <a:ext cx="2171700" cy="357188"/>
          </a:xfrm>
          <a:prstGeom prst="rect">
            <a:avLst/>
          </a:prstGeom>
          <a:ln/>
        </p:spPr>
        <p:txBody>
          <a:bodyPr/>
          <a:lstStyle>
            <a:lvl1pPr>
              <a:defRPr/>
            </a:lvl1pPr>
          </a:lstStyle>
          <a:p>
            <a:r>
              <a:rPr lang="en-GB"/>
              <a:t>19</a:t>
            </a:r>
          </a:p>
        </p:txBody>
      </p:sp>
      <p:sp>
        <p:nvSpPr>
          <p:cNvPr id="8" name="Rectangle 12"/>
          <p:cNvSpPr>
            <a:spLocks noGrp="1" noChangeArrowheads="1"/>
          </p:cNvSpPr>
          <p:nvPr>
            <p:ph type="dt" sz="half" idx="11"/>
          </p:nvPr>
        </p:nvSpPr>
        <p:spPr>
          <a:xfrm>
            <a:off x="134541" y="4786312"/>
            <a:ext cx="1600200" cy="357188"/>
          </a:xfrm>
          <a:prstGeom prst="rect">
            <a:avLst/>
          </a:prstGeom>
          <a:ln/>
        </p:spPr>
        <p:txBody>
          <a:bodyPr/>
          <a:lstStyle>
            <a:lvl1pPr>
              <a:defRPr/>
            </a:lvl1pPr>
          </a:lstStyle>
          <a:p>
            <a:pPr>
              <a:defRPr/>
            </a:pPr>
            <a:endParaRPr lang="en-GB" dirty="0"/>
          </a:p>
        </p:txBody>
      </p:sp>
      <p:sp>
        <p:nvSpPr>
          <p:cNvPr id="9" name="Slide Number Placeholder 1"/>
          <p:cNvSpPr>
            <a:spLocks noGrp="1"/>
          </p:cNvSpPr>
          <p:nvPr>
            <p:ph type="sldNum" sz="quarter" idx="12"/>
          </p:nvPr>
        </p:nvSpPr>
        <p:spPr>
          <a:xfrm>
            <a:off x="4843463" y="4767265"/>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8467F38-A821-403C-909A-5E452B32887C}" type="slidenum">
              <a:rPr lang="en-US" smtClean="0"/>
              <a:t>‹#›</a:t>
            </a:fld>
            <a:endParaRPr lang="en-US"/>
          </a:p>
        </p:txBody>
      </p:sp>
    </p:spTree>
    <p:extLst>
      <p:ext uri="{BB962C8B-B14F-4D97-AF65-F5344CB8AC3E}">
        <p14:creationId xmlns:p14="http://schemas.microsoft.com/office/powerpoint/2010/main" val="2986780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75000"/>
                    <a:lumOff val="25000"/>
                  </a:schemeClr>
                </a:solidFill>
                <a:latin typeface="Calibri" panose="020F0502020204030204" pitchFamily="34" charset="0"/>
              </a:defRPr>
            </a:lvl1pPr>
          </a:lstStyle>
          <a:p>
            <a:r>
              <a:rPr lang="en-US" dirty="0"/>
              <a:t>Click to edit Master title style</a:t>
            </a:r>
          </a:p>
        </p:txBody>
      </p:sp>
      <p:sp>
        <p:nvSpPr>
          <p:cNvPr id="3" name="Rectangle 11"/>
          <p:cNvSpPr>
            <a:spLocks noGrp="1" noChangeArrowheads="1"/>
          </p:cNvSpPr>
          <p:nvPr>
            <p:ph type="ftr" sz="quarter" idx="10"/>
          </p:nvPr>
        </p:nvSpPr>
        <p:spPr>
          <a:xfrm>
            <a:off x="2240756" y="4786312"/>
            <a:ext cx="2171700" cy="357188"/>
          </a:xfrm>
          <a:prstGeom prst="rect">
            <a:avLst/>
          </a:prstGeom>
          <a:ln/>
        </p:spPr>
        <p:txBody>
          <a:bodyPr/>
          <a:lstStyle>
            <a:lvl1pPr>
              <a:defRPr/>
            </a:lvl1pPr>
          </a:lstStyle>
          <a:p>
            <a:r>
              <a:rPr lang="en-GB"/>
              <a:t>19</a:t>
            </a:r>
          </a:p>
        </p:txBody>
      </p:sp>
      <p:sp>
        <p:nvSpPr>
          <p:cNvPr id="4" name="Rectangle 12"/>
          <p:cNvSpPr>
            <a:spLocks noGrp="1" noChangeArrowheads="1"/>
          </p:cNvSpPr>
          <p:nvPr>
            <p:ph type="dt" sz="half" idx="11"/>
          </p:nvPr>
        </p:nvSpPr>
        <p:spPr>
          <a:xfrm>
            <a:off x="134541" y="4786312"/>
            <a:ext cx="1600200" cy="357188"/>
          </a:xfrm>
          <a:prstGeom prst="rect">
            <a:avLst/>
          </a:prstGeom>
          <a:ln/>
        </p:spPr>
        <p:txBody>
          <a:bodyPr/>
          <a:lstStyle>
            <a:lvl1pPr>
              <a:defRPr/>
            </a:lvl1pPr>
          </a:lstStyle>
          <a:p>
            <a:pPr>
              <a:defRPr/>
            </a:pPr>
            <a:endParaRPr lang="en-GB" dirty="0"/>
          </a:p>
        </p:txBody>
      </p:sp>
      <p:sp>
        <p:nvSpPr>
          <p:cNvPr id="5" name="Content Placeholder 2"/>
          <p:cNvSpPr>
            <a:spLocks noGrp="1"/>
          </p:cNvSpPr>
          <p:nvPr>
            <p:ph idx="1"/>
          </p:nvPr>
        </p:nvSpPr>
        <p:spPr>
          <a:xfrm>
            <a:off x="342900" y="1200151"/>
            <a:ext cx="6172200" cy="3394472"/>
          </a:xfrm>
          <a:prstGeom prst="rect">
            <a:avLst/>
          </a:prstGeom>
        </p:spPr>
        <p:txBody>
          <a:bodyPr/>
          <a:lstStyle>
            <a:lvl1pPr>
              <a:defRPr>
                <a:solidFill>
                  <a:schemeClr val="tx1">
                    <a:lumMod val="75000"/>
                    <a:lumOff val="25000"/>
                  </a:schemeClr>
                </a:solidFill>
                <a:latin typeface="Calibri" panose="020F0502020204030204" pitchFamily="34" charset="0"/>
              </a:defRPr>
            </a:lvl1pPr>
            <a:lvl2pPr>
              <a:defRPr>
                <a:solidFill>
                  <a:schemeClr val="tx1">
                    <a:lumMod val="75000"/>
                    <a:lumOff val="25000"/>
                  </a:schemeClr>
                </a:solidFill>
                <a:latin typeface="Calibri" panose="020F0502020204030204" pitchFamily="34" charset="0"/>
              </a:defRPr>
            </a:lvl2pPr>
            <a:lvl3pPr>
              <a:defRPr>
                <a:solidFill>
                  <a:schemeClr val="tx1">
                    <a:lumMod val="75000"/>
                    <a:lumOff val="25000"/>
                  </a:schemeClr>
                </a:solidFill>
                <a:latin typeface="Calibri" panose="020F0502020204030204" pitchFamily="34" charset="0"/>
              </a:defRPr>
            </a:lvl3pPr>
            <a:lvl4pPr>
              <a:defRPr>
                <a:solidFill>
                  <a:schemeClr val="tx1">
                    <a:lumMod val="75000"/>
                    <a:lumOff val="25000"/>
                  </a:schemeClr>
                </a:solidFill>
                <a:latin typeface="Calibri" panose="020F0502020204030204" pitchFamily="34" charset="0"/>
              </a:defRPr>
            </a:lvl4pPr>
            <a:lvl5pPr>
              <a:defRPr>
                <a:solidFill>
                  <a:schemeClr val="tx1">
                    <a:lumMod val="75000"/>
                    <a:lumOff val="25000"/>
                  </a:schemeClr>
                </a:solidFill>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1"/>
          <p:cNvSpPr>
            <a:spLocks noGrp="1"/>
          </p:cNvSpPr>
          <p:nvPr>
            <p:ph type="sldNum" sz="quarter" idx="4"/>
          </p:nvPr>
        </p:nvSpPr>
        <p:spPr>
          <a:xfrm>
            <a:off x="4843463" y="4767265"/>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8467F38-A821-403C-909A-5E452B32887C}" type="slidenum">
              <a:rPr lang="en-US" smtClean="0"/>
              <a:t>‹#›</a:t>
            </a:fld>
            <a:endParaRPr lang="en-US"/>
          </a:p>
        </p:txBody>
      </p:sp>
    </p:spTree>
    <p:extLst>
      <p:ext uri="{BB962C8B-B14F-4D97-AF65-F5344CB8AC3E}">
        <p14:creationId xmlns:p14="http://schemas.microsoft.com/office/powerpoint/2010/main" val="1031485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Rectangle 11"/>
          <p:cNvSpPr>
            <a:spLocks noGrp="1" noChangeArrowheads="1"/>
          </p:cNvSpPr>
          <p:nvPr>
            <p:ph type="ftr" sz="quarter" idx="10"/>
          </p:nvPr>
        </p:nvSpPr>
        <p:spPr>
          <a:xfrm>
            <a:off x="2240756" y="4786312"/>
            <a:ext cx="2171700" cy="357188"/>
          </a:xfrm>
          <a:prstGeom prst="rect">
            <a:avLst/>
          </a:prstGeom>
          <a:ln/>
        </p:spPr>
        <p:txBody>
          <a:bodyPr/>
          <a:lstStyle>
            <a:lvl1pPr>
              <a:defRPr/>
            </a:lvl1pPr>
          </a:lstStyle>
          <a:p>
            <a:r>
              <a:rPr lang="en-GB"/>
              <a:t>19</a:t>
            </a:r>
          </a:p>
        </p:txBody>
      </p:sp>
      <p:sp>
        <p:nvSpPr>
          <p:cNvPr id="3" name="Rectangle 12"/>
          <p:cNvSpPr>
            <a:spLocks noGrp="1" noChangeArrowheads="1"/>
          </p:cNvSpPr>
          <p:nvPr>
            <p:ph type="dt" sz="half" idx="11"/>
          </p:nvPr>
        </p:nvSpPr>
        <p:spPr>
          <a:xfrm>
            <a:off x="134541" y="4786312"/>
            <a:ext cx="1600200" cy="357188"/>
          </a:xfrm>
          <a:prstGeom prst="rect">
            <a:avLst/>
          </a:prstGeom>
          <a:ln/>
        </p:spPr>
        <p:txBody>
          <a:bodyPr/>
          <a:lstStyle>
            <a:lvl1pPr>
              <a:defRPr/>
            </a:lvl1pPr>
          </a:lstStyle>
          <a:p>
            <a:pPr>
              <a:defRPr/>
            </a:pPr>
            <a:endParaRPr lang="en-GB" dirty="0"/>
          </a:p>
        </p:txBody>
      </p:sp>
      <p:sp>
        <p:nvSpPr>
          <p:cNvPr id="4" name="Content Placeholder 2"/>
          <p:cNvSpPr>
            <a:spLocks noGrp="1"/>
          </p:cNvSpPr>
          <p:nvPr>
            <p:ph idx="1"/>
          </p:nvPr>
        </p:nvSpPr>
        <p:spPr>
          <a:xfrm>
            <a:off x="342900" y="1200151"/>
            <a:ext cx="6172200" cy="3394472"/>
          </a:xfrm>
          <a:prstGeom prst="rect">
            <a:avLst/>
          </a:prstGeom>
        </p:spPr>
        <p:txBody>
          <a:bodyPr/>
          <a:lstStyle>
            <a:lvl1pPr>
              <a:defRPr>
                <a:solidFill>
                  <a:schemeClr val="tx1">
                    <a:lumMod val="75000"/>
                    <a:lumOff val="25000"/>
                  </a:schemeClr>
                </a:solidFill>
                <a:latin typeface="Calibri" panose="020F0502020204030204" pitchFamily="34" charset="0"/>
              </a:defRPr>
            </a:lvl1pPr>
            <a:lvl2pPr>
              <a:defRPr>
                <a:solidFill>
                  <a:schemeClr val="tx1">
                    <a:lumMod val="75000"/>
                    <a:lumOff val="25000"/>
                  </a:schemeClr>
                </a:solidFill>
                <a:latin typeface="Calibri" panose="020F0502020204030204" pitchFamily="34" charset="0"/>
              </a:defRPr>
            </a:lvl2pPr>
            <a:lvl3pPr>
              <a:defRPr>
                <a:solidFill>
                  <a:schemeClr val="tx1">
                    <a:lumMod val="75000"/>
                    <a:lumOff val="25000"/>
                  </a:schemeClr>
                </a:solidFill>
                <a:latin typeface="Calibri" panose="020F0502020204030204" pitchFamily="34" charset="0"/>
              </a:defRPr>
            </a:lvl3pPr>
            <a:lvl4pPr>
              <a:defRPr>
                <a:solidFill>
                  <a:schemeClr val="tx1">
                    <a:lumMod val="75000"/>
                    <a:lumOff val="25000"/>
                  </a:schemeClr>
                </a:solidFill>
                <a:latin typeface="Calibri" panose="020F0502020204030204" pitchFamily="34" charset="0"/>
              </a:defRPr>
            </a:lvl4pPr>
            <a:lvl5pPr>
              <a:defRPr>
                <a:solidFill>
                  <a:schemeClr val="tx1">
                    <a:lumMod val="75000"/>
                    <a:lumOff val="25000"/>
                  </a:schemeClr>
                </a:solidFill>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342900" y="205979"/>
            <a:ext cx="6172200" cy="857250"/>
          </a:xfrm>
        </p:spPr>
        <p:txBody>
          <a:bodyPr/>
          <a:lstStyle>
            <a:lvl1pPr>
              <a:defRPr>
                <a:solidFill>
                  <a:schemeClr val="tx1">
                    <a:lumMod val="75000"/>
                    <a:lumOff val="25000"/>
                  </a:schemeClr>
                </a:solidFill>
                <a:latin typeface="Calibri" panose="020F0502020204030204" pitchFamily="34" charset="0"/>
              </a:defRPr>
            </a:lvl1pPr>
          </a:lstStyle>
          <a:p>
            <a:r>
              <a:rPr lang="en-US" dirty="0"/>
              <a:t>Click to edit Master title style</a:t>
            </a:r>
          </a:p>
        </p:txBody>
      </p:sp>
      <p:sp>
        <p:nvSpPr>
          <p:cNvPr id="6" name="Slide Number Placeholder 1"/>
          <p:cNvSpPr>
            <a:spLocks noGrp="1"/>
          </p:cNvSpPr>
          <p:nvPr>
            <p:ph type="sldNum" sz="quarter" idx="4"/>
          </p:nvPr>
        </p:nvSpPr>
        <p:spPr>
          <a:xfrm>
            <a:off x="4843463" y="4767265"/>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8467F38-A821-403C-909A-5E452B32887C}" type="slidenum">
              <a:rPr lang="en-US" smtClean="0"/>
              <a:t>‹#›</a:t>
            </a:fld>
            <a:endParaRPr lang="en-US"/>
          </a:p>
        </p:txBody>
      </p:sp>
    </p:spTree>
    <p:extLst>
      <p:ext uri="{BB962C8B-B14F-4D97-AF65-F5344CB8AC3E}">
        <p14:creationId xmlns:p14="http://schemas.microsoft.com/office/powerpoint/2010/main" val="1901945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204787"/>
            <a:ext cx="2256235"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2681288" y="204791"/>
            <a:ext cx="3833813" cy="438983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2" y="1076328"/>
            <a:ext cx="2256235" cy="3518297"/>
          </a:xfrm>
          <a:prstGeom prst="rect">
            <a:avLst/>
          </a:prstGeo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Rectangle 11"/>
          <p:cNvSpPr>
            <a:spLocks noGrp="1" noChangeArrowheads="1"/>
          </p:cNvSpPr>
          <p:nvPr>
            <p:ph type="ftr" sz="quarter" idx="10"/>
          </p:nvPr>
        </p:nvSpPr>
        <p:spPr>
          <a:xfrm>
            <a:off x="2240756" y="4786312"/>
            <a:ext cx="2171700" cy="357188"/>
          </a:xfrm>
          <a:prstGeom prst="rect">
            <a:avLst/>
          </a:prstGeom>
          <a:ln/>
        </p:spPr>
        <p:txBody>
          <a:bodyPr/>
          <a:lstStyle>
            <a:lvl1pPr>
              <a:defRPr/>
            </a:lvl1pPr>
          </a:lstStyle>
          <a:p>
            <a:r>
              <a:rPr lang="en-GB"/>
              <a:t>19</a:t>
            </a:r>
          </a:p>
        </p:txBody>
      </p:sp>
      <p:sp>
        <p:nvSpPr>
          <p:cNvPr id="6" name="Rectangle 12"/>
          <p:cNvSpPr>
            <a:spLocks noGrp="1" noChangeArrowheads="1"/>
          </p:cNvSpPr>
          <p:nvPr>
            <p:ph type="dt" sz="half" idx="11"/>
          </p:nvPr>
        </p:nvSpPr>
        <p:spPr>
          <a:xfrm>
            <a:off x="134541" y="4786312"/>
            <a:ext cx="1600200" cy="357188"/>
          </a:xfrm>
          <a:prstGeom prst="rect">
            <a:avLst/>
          </a:prstGeom>
          <a:ln/>
        </p:spPr>
        <p:txBody>
          <a:bodyPr/>
          <a:lstStyle>
            <a:lvl1pPr>
              <a:defRPr/>
            </a:lvl1pPr>
          </a:lstStyle>
          <a:p>
            <a:pPr>
              <a:defRPr/>
            </a:pPr>
            <a:endParaRPr lang="en-GB" dirty="0"/>
          </a:p>
        </p:txBody>
      </p:sp>
      <p:sp>
        <p:nvSpPr>
          <p:cNvPr id="7" name="Slide Number Placeholder 1"/>
          <p:cNvSpPr>
            <a:spLocks noGrp="1"/>
          </p:cNvSpPr>
          <p:nvPr>
            <p:ph type="sldNum" sz="quarter" idx="4"/>
          </p:nvPr>
        </p:nvSpPr>
        <p:spPr>
          <a:xfrm>
            <a:off x="4843463" y="4767265"/>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8467F38-A821-403C-909A-5E452B32887C}" type="slidenum">
              <a:rPr lang="en-US" smtClean="0"/>
              <a:t>‹#›</a:t>
            </a:fld>
            <a:endParaRPr lang="en-US"/>
          </a:p>
        </p:txBody>
      </p:sp>
    </p:spTree>
    <p:extLst>
      <p:ext uri="{BB962C8B-B14F-4D97-AF65-F5344CB8AC3E}">
        <p14:creationId xmlns:p14="http://schemas.microsoft.com/office/powerpoint/2010/main" val="3733765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0"/>
            <a:ext cx="41148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344216" y="459581"/>
            <a:ext cx="4114800" cy="3086100"/>
          </a:xfrm>
          <a:prstGeom prst="rect">
            <a:avLst/>
          </a:prstGeo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endParaRPr lang="en-US" noProof="0"/>
          </a:p>
        </p:txBody>
      </p:sp>
      <p:sp>
        <p:nvSpPr>
          <p:cNvPr id="4" name="Text Placeholder 3"/>
          <p:cNvSpPr>
            <a:spLocks noGrp="1"/>
          </p:cNvSpPr>
          <p:nvPr>
            <p:ph type="body" sz="half" idx="2"/>
          </p:nvPr>
        </p:nvSpPr>
        <p:spPr>
          <a:xfrm>
            <a:off x="1344216" y="4025506"/>
            <a:ext cx="4114800" cy="603647"/>
          </a:xfrm>
          <a:prstGeom prst="rect">
            <a:avLst/>
          </a:prstGeo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Rectangle 11"/>
          <p:cNvSpPr>
            <a:spLocks noGrp="1" noChangeArrowheads="1"/>
          </p:cNvSpPr>
          <p:nvPr>
            <p:ph type="ftr" sz="quarter" idx="10"/>
          </p:nvPr>
        </p:nvSpPr>
        <p:spPr>
          <a:xfrm>
            <a:off x="2240756" y="4786312"/>
            <a:ext cx="2171700" cy="357188"/>
          </a:xfrm>
          <a:prstGeom prst="rect">
            <a:avLst/>
          </a:prstGeom>
          <a:ln/>
        </p:spPr>
        <p:txBody>
          <a:bodyPr/>
          <a:lstStyle>
            <a:lvl1pPr>
              <a:defRPr/>
            </a:lvl1pPr>
          </a:lstStyle>
          <a:p>
            <a:r>
              <a:rPr lang="en-GB"/>
              <a:t>19</a:t>
            </a:r>
          </a:p>
        </p:txBody>
      </p:sp>
      <p:sp>
        <p:nvSpPr>
          <p:cNvPr id="6" name="Rectangle 12"/>
          <p:cNvSpPr>
            <a:spLocks noGrp="1" noChangeArrowheads="1"/>
          </p:cNvSpPr>
          <p:nvPr>
            <p:ph type="dt" sz="half" idx="11"/>
          </p:nvPr>
        </p:nvSpPr>
        <p:spPr>
          <a:xfrm>
            <a:off x="134541" y="4786312"/>
            <a:ext cx="1600200" cy="357188"/>
          </a:xfrm>
          <a:prstGeom prst="rect">
            <a:avLst/>
          </a:prstGeom>
          <a:ln/>
        </p:spPr>
        <p:txBody>
          <a:bodyPr/>
          <a:lstStyle>
            <a:lvl1pPr>
              <a:defRPr/>
            </a:lvl1pPr>
          </a:lstStyle>
          <a:p>
            <a:pPr>
              <a:defRPr/>
            </a:pPr>
            <a:endParaRPr lang="en-GB" dirty="0"/>
          </a:p>
        </p:txBody>
      </p:sp>
      <p:sp>
        <p:nvSpPr>
          <p:cNvPr id="7" name="Slide Number Placeholder 1"/>
          <p:cNvSpPr>
            <a:spLocks noGrp="1"/>
          </p:cNvSpPr>
          <p:nvPr>
            <p:ph type="sldNum" sz="quarter" idx="4"/>
          </p:nvPr>
        </p:nvSpPr>
        <p:spPr>
          <a:xfrm>
            <a:off x="4843463" y="4767265"/>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8467F38-A821-403C-909A-5E452B32887C}" type="slidenum">
              <a:rPr lang="en-US" smtClean="0"/>
              <a:t>‹#›</a:t>
            </a:fld>
            <a:endParaRPr lang="en-US"/>
          </a:p>
        </p:txBody>
      </p:sp>
    </p:spTree>
    <p:extLst>
      <p:ext uri="{BB962C8B-B14F-4D97-AF65-F5344CB8AC3E}">
        <p14:creationId xmlns:p14="http://schemas.microsoft.com/office/powerpoint/2010/main" val="1769701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42900" y="205979"/>
            <a:ext cx="61722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2" name="Slide Number Placeholder 1"/>
          <p:cNvSpPr>
            <a:spLocks noGrp="1"/>
          </p:cNvSpPr>
          <p:nvPr>
            <p:ph type="sldNum" sz="quarter" idx="4"/>
          </p:nvPr>
        </p:nvSpPr>
        <p:spPr>
          <a:xfrm>
            <a:off x="4843463" y="4767265"/>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8467F38-A821-403C-909A-5E452B3288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4" r:id="rId12"/>
  </p:sldLayoutIdLst>
  <p:hf hdr="0" ftr="0" dt="0"/>
  <p:txStyles>
    <p:titleStyle>
      <a:lvl1pPr algn="ctr" rtl="0" eaLnBrk="0" fontAlgn="base" hangingPunct="0">
        <a:spcBef>
          <a:spcPct val="0"/>
        </a:spcBef>
        <a:spcAft>
          <a:spcPct val="0"/>
        </a:spcAft>
        <a:defRPr sz="3000">
          <a:solidFill>
            <a:schemeClr val="tx1">
              <a:lumMod val="75000"/>
              <a:lumOff val="25000"/>
            </a:schemeClr>
          </a:solidFill>
          <a:latin typeface="Calibri" panose="020F0502020204030204" pitchFamily="34" charset="0"/>
          <a:ea typeface="ＭＳ Ｐゴシック" charset="-128"/>
          <a:cs typeface="Calibri" panose="020F0502020204030204" pitchFamily="34" charset="0"/>
        </a:defRPr>
      </a:lvl1pPr>
      <a:lvl2pPr algn="ctr" rtl="0" eaLnBrk="0" fontAlgn="base" hangingPunct="0">
        <a:spcBef>
          <a:spcPct val="0"/>
        </a:spcBef>
        <a:spcAft>
          <a:spcPct val="0"/>
        </a:spcAft>
        <a:defRPr sz="3000">
          <a:solidFill>
            <a:srgbClr val="492D65"/>
          </a:solidFill>
          <a:latin typeface="Verdana" charset="0"/>
          <a:ea typeface="ＭＳ Ｐゴシック" charset="-128"/>
          <a:cs typeface="ＭＳ Ｐゴシック" charset="-128"/>
        </a:defRPr>
      </a:lvl2pPr>
      <a:lvl3pPr algn="ctr" rtl="0" eaLnBrk="0" fontAlgn="base" hangingPunct="0">
        <a:spcBef>
          <a:spcPct val="0"/>
        </a:spcBef>
        <a:spcAft>
          <a:spcPct val="0"/>
        </a:spcAft>
        <a:defRPr sz="3000">
          <a:solidFill>
            <a:srgbClr val="492D65"/>
          </a:solidFill>
          <a:latin typeface="Verdana" charset="0"/>
          <a:ea typeface="ＭＳ Ｐゴシック" charset="-128"/>
          <a:cs typeface="ＭＳ Ｐゴシック" charset="-128"/>
        </a:defRPr>
      </a:lvl3pPr>
      <a:lvl4pPr algn="ctr" rtl="0" eaLnBrk="0" fontAlgn="base" hangingPunct="0">
        <a:spcBef>
          <a:spcPct val="0"/>
        </a:spcBef>
        <a:spcAft>
          <a:spcPct val="0"/>
        </a:spcAft>
        <a:defRPr sz="3000">
          <a:solidFill>
            <a:srgbClr val="492D65"/>
          </a:solidFill>
          <a:latin typeface="Verdana" charset="0"/>
          <a:ea typeface="ＭＳ Ｐゴシック" charset="-128"/>
          <a:cs typeface="ＭＳ Ｐゴシック" charset="-128"/>
        </a:defRPr>
      </a:lvl4pPr>
      <a:lvl5pPr algn="ctr" rtl="0" eaLnBrk="0" fontAlgn="base" hangingPunct="0">
        <a:spcBef>
          <a:spcPct val="0"/>
        </a:spcBef>
        <a:spcAft>
          <a:spcPct val="0"/>
        </a:spcAft>
        <a:defRPr sz="3000">
          <a:solidFill>
            <a:srgbClr val="492D65"/>
          </a:solidFill>
          <a:latin typeface="Verdana" charset="0"/>
          <a:ea typeface="ＭＳ Ｐゴシック" charset="-128"/>
          <a:cs typeface="ＭＳ Ｐゴシック" charset="-128"/>
        </a:defRPr>
      </a:lvl5pPr>
      <a:lvl6pPr marL="342892" algn="ctr" rtl="0" fontAlgn="base">
        <a:spcBef>
          <a:spcPct val="0"/>
        </a:spcBef>
        <a:spcAft>
          <a:spcPct val="0"/>
        </a:spcAft>
        <a:defRPr sz="3000">
          <a:solidFill>
            <a:srgbClr val="492D65"/>
          </a:solidFill>
          <a:latin typeface="Verdana" charset="0"/>
        </a:defRPr>
      </a:lvl6pPr>
      <a:lvl7pPr marL="685783" algn="ctr" rtl="0" fontAlgn="base">
        <a:spcBef>
          <a:spcPct val="0"/>
        </a:spcBef>
        <a:spcAft>
          <a:spcPct val="0"/>
        </a:spcAft>
        <a:defRPr sz="3000">
          <a:solidFill>
            <a:srgbClr val="492D65"/>
          </a:solidFill>
          <a:latin typeface="Verdana" charset="0"/>
        </a:defRPr>
      </a:lvl7pPr>
      <a:lvl8pPr marL="1028675" algn="ctr" rtl="0" fontAlgn="base">
        <a:spcBef>
          <a:spcPct val="0"/>
        </a:spcBef>
        <a:spcAft>
          <a:spcPct val="0"/>
        </a:spcAft>
        <a:defRPr sz="3000">
          <a:solidFill>
            <a:srgbClr val="492D65"/>
          </a:solidFill>
          <a:latin typeface="Verdana" charset="0"/>
        </a:defRPr>
      </a:lvl8pPr>
      <a:lvl9pPr marL="1371566" algn="ctr" rtl="0" fontAlgn="base">
        <a:spcBef>
          <a:spcPct val="0"/>
        </a:spcBef>
        <a:spcAft>
          <a:spcPct val="0"/>
        </a:spcAft>
        <a:defRPr sz="3000">
          <a:solidFill>
            <a:srgbClr val="492D65"/>
          </a:solidFill>
          <a:latin typeface="Verdana" charset="0"/>
        </a:defRPr>
      </a:lvl9pPr>
    </p:titleStyle>
    <p:bodyStyle>
      <a:lvl1pPr marL="257168" indent="-257168" algn="l" rtl="0" eaLnBrk="0" fontAlgn="base" hangingPunct="0">
        <a:spcBef>
          <a:spcPct val="20000"/>
        </a:spcBef>
        <a:spcAft>
          <a:spcPct val="0"/>
        </a:spcAft>
        <a:buChar char="•"/>
        <a:defRPr sz="2400">
          <a:solidFill>
            <a:schemeClr val="tx1">
              <a:lumMod val="75000"/>
              <a:lumOff val="25000"/>
            </a:schemeClr>
          </a:solidFill>
          <a:latin typeface="Calibri" panose="020F0502020204030204" pitchFamily="34" charset="0"/>
          <a:ea typeface="ＭＳ Ｐゴシック" charset="-128"/>
          <a:cs typeface="Calibri" panose="020F0502020204030204" pitchFamily="34" charset="0"/>
        </a:defRPr>
      </a:lvl1pPr>
      <a:lvl2pPr marL="557199" indent="-214308" algn="l" rtl="0" eaLnBrk="0" fontAlgn="base" hangingPunct="0">
        <a:spcBef>
          <a:spcPct val="20000"/>
        </a:spcBef>
        <a:spcAft>
          <a:spcPct val="0"/>
        </a:spcAft>
        <a:buChar char="–"/>
        <a:defRPr sz="2100">
          <a:solidFill>
            <a:schemeClr val="tx1">
              <a:lumMod val="75000"/>
              <a:lumOff val="25000"/>
            </a:schemeClr>
          </a:solidFill>
          <a:latin typeface="Calibri" panose="020F0502020204030204" pitchFamily="34" charset="0"/>
          <a:ea typeface="ＭＳ Ｐゴシック" charset="-128"/>
        </a:defRPr>
      </a:lvl2pPr>
      <a:lvl3pPr marL="857228" indent="-171446" algn="l" rtl="0" eaLnBrk="0" fontAlgn="base" hangingPunct="0">
        <a:spcBef>
          <a:spcPct val="20000"/>
        </a:spcBef>
        <a:spcAft>
          <a:spcPct val="0"/>
        </a:spcAft>
        <a:buChar char="•"/>
        <a:defRPr sz="1800">
          <a:solidFill>
            <a:schemeClr val="tx1">
              <a:lumMod val="75000"/>
              <a:lumOff val="25000"/>
            </a:schemeClr>
          </a:solidFill>
          <a:latin typeface="Calibri" panose="020F0502020204030204" pitchFamily="34" charset="0"/>
          <a:ea typeface="ＭＳ Ｐゴシック" charset="-128"/>
        </a:defRPr>
      </a:lvl3pPr>
      <a:lvl4pPr marL="1200120" indent="-171446" algn="l" rtl="0" eaLnBrk="0" fontAlgn="base" hangingPunct="0">
        <a:spcBef>
          <a:spcPct val="20000"/>
        </a:spcBef>
        <a:spcAft>
          <a:spcPct val="0"/>
        </a:spcAft>
        <a:buChar char="–"/>
        <a:defRPr sz="1500">
          <a:solidFill>
            <a:schemeClr val="tx1">
              <a:lumMod val="75000"/>
              <a:lumOff val="25000"/>
            </a:schemeClr>
          </a:solidFill>
          <a:latin typeface="Calibri" panose="020F0502020204030204" pitchFamily="34" charset="0"/>
          <a:ea typeface="ＭＳ Ｐゴシック" charset="-128"/>
        </a:defRPr>
      </a:lvl4pPr>
      <a:lvl5pPr marL="1543012" indent="-171446" algn="l" rtl="0" eaLnBrk="0" fontAlgn="base" hangingPunct="0">
        <a:spcBef>
          <a:spcPct val="20000"/>
        </a:spcBef>
        <a:spcAft>
          <a:spcPct val="0"/>
        </a:spcAft>
        <a:buChar char="»"/>
        <a:defRPr sz="1500">
          <a:solidFill>
            <a:schemeClr val="tx1">
              <a:lumMod val="75000"/>
              <a:lumOff val="25000"/>
            </a:schemeClr>
          </a:solidFill>
          <a:latin typeface="Calibri" panose="020F0502020204030204" pitchFamily="34" charset="0"/>
          <a:ea typeface="ＭＳ Ｐゴシック" charset="-128"/>
        </a:defRPr>
      </a:lvl5pPr>
      <a:lvl6pPr marL="1885903" indent="-171446" algn="l" rtl="0" fontAlgn="base">
        <a:spcBef>
          <a:spcPct val="20000"/>
        </a:spcBef>
        <a:spcAft>
          <a:spcPct val="0"/>
        </a:spcAft>
        <a:buChar char="»"/>
        <a:defRPr sz="1500">
          <a:solidFill>
            <a:schemeClr val="tx1"/>
          </a:solidFill>
          <a:latin typeface="+mn-lt"/>
          <a:ea typeface="ＭＳ Ｐゴシック" charset="-128"/>
        </a:defRPr>
      </a:lvl6pPr>
      <a:lvl7pPr marL="2228795" indent="-171446" algn="l" rtl="0" fontAlgn="base">
        <a:spcBef>
          <a:spcPct val="20000"/>
        </a:spcBef>
        <a:spcAft>
          <a:spcPct val="0"/>
        </a:spcAft>
        <a:buChar char="»"/>
        <a:defRPr sz="1500">
          <a:solidFill>
            <a:schemeClr val="tx1"/>
          </a:solidFill>
          <a:latin typeface="+mn-lt"/>
          <a:ea typeface="ＭＳ Ｐゴシック" charset="-128"/>
        </a:defRPr>
      </a:lvl7pPr>
      <a:lvl8pPr marL="2571686" indent="-171446" algn="l" rtl="0" fontAlgn="base">
        <a:spcBef>
          <a:spcPct val="20000"/>
        </a:spcBef>
        <a:spcAft>
          <a:spcPct val="0"/>
        </a:spcAft>
        <a:buChar char="»"/>
        <a:defRPr sz="1500">
          <a:solidFill>
            <a:schemeClr val="tx1"/>
          </a:solidFill>
          <a:latin typeface="+mn-lt"/>
          <a:ea typeface="ＭＳ Ｐゴシック" charset="-128"/>
        </a:defRPr>
      </a:lvl8pPr>
      <a:lvl9pPr marL="2914577" indent="-171446" algn="l" rtl="0" fontAlgn="base">
        <a:spcBef>
          <a:spcPct val="20000"/>
        </a:spcBef>
        <a:spcAft>
          <a:spcPct val="0"/>
        </a:spcAft>
        <a:buChar char="»"/>
        <a:defRPr sz="1500">
          <a:solidFill>
            <a:schemeClr val="tx1"/>
          </a:solidFill>
          <a:latin typeface="+mn-lt"/>
          <a:ea typeface="ＭＳ Ｐゴシック" charset="-128"/>
        </a:defRPr>
      </a:lvl9pPr>
    </p:bodyStyle>
    <p:otherStyle>
      <a:defPPr>
        <a:defRPr lang="en-US"/>
      </a:defPPr>
      <a:lvl1pPr marL="0" algn="l" defTabSz="342892" rtl="0" eaLnBrk="1" latinLnBrk="0" hangingPunct="1">
        <a:defRPr sz="1350" kern="1200">
          <a:solidFill>
            <a:schemeClr val="tx1"/>
          </a:solidFill>
          <a:latin typeface="+mn-lt"/>
          <a:ea typeface="+mn-ea"/>
          <a:cs typeface="+mn-cs"/>
        </a:defRPr>
      </a:lvl1pPr>
      <a:lvl2pPr marL="342892" algn="l" defTabSz="342892" rtl="0" eaLnBrk="1" latinLnBrk="0" hangingPunct="1">
        <a:defRPr sz="1350" kern="1200">
          <a:solidFill>
            <a:schemeClr val="tx1"/>
          </a:solidFill>
          <a:latin typeface="+mn-lt"/>
          <a:ea typeface="+mn-ea"/>
          <a:cs typeface="+mn-cs"/>
        </a:defRPr>
      </a:lvl2pPr>
      <a:lvl3pPr marL="685783" algn="l" defTabSz="342892" rtl="0" eaLnBrk="1" latinLnBrk="0" hangingPunct="1">
        <a:defRPr sz="1350" kern="1200">
          <a:solidFill>
            <a:schemeClr val="tx1"/>
          </a:solidFill>
          <a:latin typeface="+mn-lt"/>
          <a:ea typeface="+mn-ea"/>
          <a:cs typeface="+mn-cs"/>
        </a:defRPr>
      </a:lvl3pPr>
      <a:lvl4pPr marL="1028675" algn="l" defTabSz="342892" rtl="0" eaLnBrk="1" latinLnBrk="0" hangingPunct="1">
        <a:defRPr sz="1350" kern="1200">
          <a:solidFill>
            <a:schemeClr val="tx1"/>
          </a:solidFill>
          <a:latin typeface="+mn-lt"/>
          <a:ea typeface="+mn-ea"/>
          <a:cs typeface="+mn-cs"/>
        </a:defRPr>
      </a:lvl4pPr>
      <a:lvl5pPr marL="1371566" algn="l" defTabSz="342892" rtl="0" eaLnBrk="1" latinLnBrk="0" hangingPunct="1">
        <a:defRPr sz="1350" kern="1200">
          <a:solidFill>
            <a:schemeClr val="tx1"/>
          </a:solidFill>
          <a:latin typeface="+mn-lt"/>
          <a:ea typeface="+mn-ea"/>
          <a:cs typeface="+mn-cs"/>
        </a:defRPr>
      </a:lvl5pPr>
      <a:lvl6pPr marL="1714457" algn="l" defTabSz="342892" rtl="0" eaLnBrk="1" latinLnBrk="0" hangingPunct="1">
        <a:defRPr sz="1350" kern="1200">
          <a:solidFill>
            <a:schemeClr val="tx1"/>
          </a:solidFill>
          <a:latin typeface="+mn-lt"/>
          <a:ea typeface="+mn-ea"/>
          <a:cs typeface="+mn-cs"/>
        </a:defRPr>
      </a:lvl6pPr>
      <a:lvl7pPr marL="2057348" algn="l" defTabSz="342892" rtl="0" eaLnBrk="1" latinLnBrk="0" hangingPunct="1">
        <a:defRPr sz="1350" kern="1200">
          <a:solidFill>
            <a:schemeClr val="tx1"/>
          </a:solidFill>
          <a:latin typeface="+mn-lt"/>
          <a:ea typeface="+mn-ea"/>
          <a:cs typeface="+mn-cs"/>
        </a:defRPr>
      </a:lvl7pPr>
      <a:lvl8pPr marL="2400240" algn="l" defTabSz="342892" rtl="0" eaLnBrk="1" latinLnBrk="0" hangingPunct="1">
        <a:defRPr sz="1350" kern="1200">
          <a:solidFill>
            <a:schemeClr val="tx1"/>
          </a:solidFill>
          <a:latin typeface="+mn-lt"/>
          <a:ea typeface="+mn-ea"/>
          <a:cs typeface="+mn-cs"/>
        </a:defRPr>
      </a:lvl8pPr>
      <a:lvl9pPr marL="2743132" algn="l" defTabSz="34289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8.jpe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usability.gov/how-to-and-tools/methods/scenario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153" y="1494000"/>
            <a:ext cx="3240360" cy="857250"/>
          </a:xfrm>
        </p:spPr>
        <p:txBody>
          <a:bodyPr/>
          <a:lstStyle/>
          <a:p>
            <a:r>
              <a:rPr lang="en-US" altLang="zh-CN" b="1" dirty="0"/>
              <a:t>Usability Testing</a:t>
            </a:r>
            <a:endParaRPr lang="en-US" b="1" dirty="0"/>
          </a:p>
        </p:txBody>
      </p:sp>
      <p:sp>
        <p:nvSpPr>
          <p:cNvPr id="4" name="Slide Number Placeholder 3"/>
          <p:cNvSpPr>
            <a:spLocks noGrp="1"/>
          </p:cNvSpPr>
          <p:nvPr>
            <p:ph type="sldNum" sz="quarter" idx="4"/>
          </p:nvPr>
        </p:nvSpPr>
        <p:spPr/>
        <p:txBody>
          <a:bodyPr/>
          <a:lstStyle/>
          <a:p>
            <a:fld id="{B8467F38-A821-403C-909A-5E452B32887C}" type="slidenum">
              <a:rPr lang="en-US" smtClean="0"/>
              <a:t>1</a:t>
            </a:fld>
            <a:endParaRPr lang="en-US"/>
          </a:p>
        </p:txBody>
      </p:sp>
      <p:pic>
        <p:nvPicPr>
          <p:cNvPr id="3" name="Picture 2"/>
          <p:cNvPicPr>
            <a:picLocks noChangeAspect="1"/>
          </p:cNvPicPr>
          <p:nvPr/>
        </p:nvPicPr>
        <p:blipFill>
          <a:blip r:embed="rId2"/>
          <a:stretch>
            <a:fillRect/>
          </a:stretch>
        </p:blipFill>
        <p:spPr>
          <a:xfrm>
            <a:off x="122357" y="2385533"/>
            <a:ext cx="3323812" cy="2393145"/>
          </a:xfrm>
          <a:prstGeom prst="rect">
            <a:avLst/>
          </a:prstGeom>
        </p:spPr>
      </p:pic>
    </p:spTree>
    <p:extLst>
      <p:ext uri="{BB962C8B-B14F-4D97-AF65-F5344CB8AC3E}">
        <p14:creationId xmlns:p14="http://schemas.microsoft.com/office/powerpoint/2010/main" val="4046317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973" y="278324"/>
            <a:ext cx="5200277" cy="1222772"/>
          </a:xfrm>
        </p:spPr>
        <p:txBody>
          <a:bodyPr>
            <a:normAutofit fontScale="90000"/>
          </a:bodyPr>
          <a:lstStyle/>
          <a:p>
            <a:pPr algn="l"/>
            <a:r>
              <a:rPr lang="en-US" b="1" dirty="0"/>
              <a:t>Efficiency:  </a:t>
            </a:r>
            <a:r>
              <a:rPr lang="en-US" sz="2700" dirty="0"/>
              <a:t>Once users have learned the design, how quickly can they perform tasks?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50" y="1885950"/>
            <a:ext cx="2857500" cy="2857500"/>
          </a:xfrm>
          <a:prstGeom prst="rect">
            <a:avLst/>
          </a:prstGeom>
        </p:spPr>
      </p:pic>
      <p:pic>
        <p:nvPicPr>
          <p:cNvPr id="20482" name="Picture 2" descr="C:\Users\Sarah\OneDrive\Teaching-Home\Usability-Efficienc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 y="378457"/>
            <a:ext cx="1200150" cy="1022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3547640" y="2114550"/>
            <a:ext cx="2734523" cy="2114550"/>
          </a:xfrm>
          <a:prstGeom prst="rect">
            <a:avLst/>
          </a:prstGeom>
        </p:spPr>
      </p:pic>
      <p:sp>
        <p:nvSpPr>
          <p:cNvPr id="5" name="Slide Number Placeholder 4"/>
          <p:cNvSpPr>
            <a:spLocks noGrp="1"/>
          </p:cNvSpPr>
          <p:nvPr>
            <p:ph type="sldNum" sz="quarter" idx="4"/>
          </p:nvPr>
        </p:nvSpPr>
        <p:spPr/>
        <p:txBody>
          <a:bodyPr/>
          <a:lstStyle/>
          <a:p>
            <a:fld id="{B8467F38-A821-403C-909A-5E452B32887C}" type="slidenum">
              <a:rPr lang="en-US" smtClean="0"/>
              <a:t>10</a:t>
            </a:fld>
            <a:endParaRPr lang="en-US"/>
          </a:p>
        </p:txBody>
      </p:sp>
    </p:spTree>
    <p:extLst>
      <p:ext uri="{BB962C8B-B14F-4D97-AF65-F5344CB8AC3E}">
        <p14:creationId xmlns:p14="http://schemas.microsoft.com/office/powerpoint/2010/main" val="772154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90000"/>
          </a:schemeClr>
        </a:solidFill>
        <a:effectLst/>
      </p:bgPr>
    </p:bg>
    <p:spTree>
      <p:nvGrpSpPr>
        <p:cNvPr id="1" name=""/>
        <p:cNvGrpSpPr/>
        <p:nvPr/>
      </p:nvGrpSpPr>
      <p:grpSpPr>
        <a:xfrm>
          <a:off x="0" y="0"/>
          <a:ext cx="0" cy="0"/>
          <a:chOff x="0" y="0"/>
          <a:chExt cx="0" cy="0"/>
        </a:xfrm>
      </p:grpSpPr>
      <p:sp>
        <p:nvSpPr>
          <p:cNvPr id="14338" name="TextBox 4"/>
          <p:cNvSpPr txBox="1">
            <a:spLocks noChangeArrowheads="1"/>
          </p:cNvSpPr>
          <p:nvPr/>
        </p:nvSpPr>
        <p:spPr bwMode="auto">
          <a:xfrm>
            <a:off x="260648" y="4083918"/>
            <a:ext cx="27084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rgbClr val="0070C0"/>
                </a:solidFill>
                <a:latin typeface="Verdana" panose="020B0604030504040204" pitchFamily="34" charset="0"/>
                <a:ea typeface="ＭＳ Ｐゴシック" panose="020B0600070205080204" pitchFamily="34" charset="-128"/>
              </a:defRPr>
            </a:lvl1pPr>
            <a:lvl2pPr marL="742950" indent="-285750" eaLnBrk="0" hangingPunct="0">
              <a:spcBef>
                <a:spcPct val="20000"/>
              </a:spcBef>
              <a:buChar char="–"/>
              <a:defRPr sz="2800">
                <a:solidFill>
                  <a:schemeClr val="tx1"/>
                </a:solidFill>
                <a:latin typeface="Verdana" panose="020B0604030504040204" pitchFamily="34" charset="0"/>
                <a:ea typeface="ＭＳ Ｐゴシック" panose="020B0600070205080204" pitchFamily="34" charset="-128"/>
              </a:defRPr>
            </a:lvl2pPr>
            <a:lvl3pPr marL="1143000" indent="-228600" eaLnBrk="0" hangingPunct="0">
              <a:spcBef>
                <a:spcPct val="20000"/>
              </a:spcBef>
              <a:buChar char="•"/>
              <a:defRPr sz="2400">
                <a:solidFill>
                  <a:schemeClr val="tx1"/>
                </a:solidFill>
                <a:latin typeface="Verdana" panose="020B060403050404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lgn="ctr">
              <a:spcBef>
                <a:spcPct val="0"/>
              </a:spcBef>
              <a:buFontTx/>
              <a:buNone/>
            </a:pPr>
            <a:r>
              <a:rPr lang="en-GB" altLang="en-US" sz="3600" baseline="-25000" dirty="0">
                <a:solidFill>
                  <a:schemeClr val="tx1">
                    <a:lumMod val="75000"/>
                    <a:lumOff val="25000"/>
                  </a:schemeClr>
                </a:solidFill>
              </a:rPr>
              <a:t>Usability Testing</a:t>
            </a:r>
          </a:p>
        </p:txBody>
      </p:sp>
      <p:sp>
        <p:nvSpPr>
          <p:cNvPr id="14339" name="Rectangle 2"/>
          <p:cNvSpPr>
            <a:spLocks noChangeArrowheads="1"/>
          </p:cNvSpPr>
          <p:nvPr/>
        </p:nvSpPr>
        <p:spPr bwMode="auto">
          <a:xfrm>
            <a:off x="482204" y="1607345"/>
            <a:ext cx="5829300" cy="40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rgbClr val="0070C0"/>
                </a:solidFill>
                <a:latin typeface="Verdana" panose="020B0604030504040204" pitchFamily="34" charset="0"/>
                <a:ea typeface="ＭＳ Ｐゴシック" panose="020B0600070205080204" pitchFamily="34" charset="-128"/>
              </a:defRPr>
            </a:lvl1pPr>
            <a:lvl2pPr marL="742950" indent="-285750" eaLnBrk="0" hangingPunct="0">
              <a:spcBef>
                <a:spcPct val="20000"/>
              </a:spcBef>
              <a:buChar char="–"/>
              <a:defRPr sz="2800">
                <a:solidFill>
                  <a:schemeClr val="tx1"/>
                </a:solidFill>
                <a:latin typeface="Verdana" panose="020B0604030504040204" pitchFamily="34" charset="0"/>
                <a:ea typeface="ＭＳ Ｐゴシック" panose="020B0600070205080204" pitchFamily="34" charset="-128"/>
              </a:defRPr>
            </a:lvl2pPr>
            <a:lvl3pPr marL="1143000" indent="-228600" eaLnBrk="0" hangingPunct="0">
              <a:spcBef>
                <a:spcPct val="20000"/>
              </a:spcBef>
              <a:buChar char="•"/>
              <a:defRPr sz="2400">
                <a:solidFill>
                  <a:schemeClr val="tx1"/>
                </a:solidFill>
                <a:latin typeface="Verdana" panose="020B060403050404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Verdana" panose="020B060403050404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ＭＳ Ｐゴシック" panose="020B0600070205080204" pitchFamily="34" charset="-128"/>
              </a:defRPr>
            </a:lvl9pPr>
          </a:lstStyle>
          <a:p>
            <a:pPr algn="ctr" eaLnBrk="1" hangingPunct="1">
              <a:spcBef>
                <a:spcPct val="0"/>
              </a:spcBef>
              <a:buFontTx/>
              <a:buNone/>
            </a:pPr>
            <a:endParaRPr lang="en-GB" altLang="en-US" sz="2700">
              <a:solidFill>
                <a:srgbClr val="492D65"/>
              </a:solidFill>
            </a:endParaRPr>
          </a:p>
        </p:txBody>
      </p:sp>
      <p:sp>
        <p:nvSpPr>
          <p:cNvPr id="3" name="Slide Number Placeholder 2"/>
          <p:cNvSpPr>
            <a:spLocks noGrp="1"/>
          </p:cNvSpPr>
          <p:nvPr>
            <p:ph type="sldNum" sz="quarter" idx="4"/>
          </p:nvPr>
        </p:nvSpPr>
        <p:spPr/>
        <p:txBody>
          <a:bodyPr/>
          <a:lstStyle/>
          <a:p>
            <a:fld id="{B8467F38-A821-403C-909A-5E452B32887C}" type="slidenum">
              <a:rPr lang="en-US" smtClean="0"/>
              <a:t>11</a:t>
            </a:fld>
            <a:endParaRPr lang="en-US"/>
          </a:p>
        </p:txBody>
      </p:sp>
    </p:spTree>
    <p:extLst>
      <p:ext uri="{BB962C8B-B14F-4D97-AF65-F5344CB8AC3E}">
        <p14:creationId xmlns:p14="http://schemas.microsoft.com/office/powerpoint/2010/main" val="335833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Usability Testing?</a:t>
            </a:r>
          </a:p>
        </p:txBody>
      </p:sp>
      <p:sp>
        <p:nvSpPr>
          <p:cNvPr id="3" name="Content Placeholder 2"/>
          <p:cNvSpPr>
            <a:spLocks noGrp="1"/>
          </p:cNvSpPr>
          <p:nvPr>
            <p:ph idx="1"/>
          </p:nvPr>
        </p:nvSpPr>
        <p:spPr/>
        <p:txBody>
          <a:bodyPr/>
          <a:lstStyle/>
          <a:p>
            <a:endParaRPr lang="en-US" dirty="0"/>
          </a:p>
        </p:txBody>
      </p:sp>
      <p:pic>
        <p:nvPicPr>
          <p:cNvPr id="30722" name="Picture 2" descr="Image result for usability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907" y="2732192"/>
            <a:ext cx="3043860" cy="1999354"/>
          </a:xfrm>
          <a:prstGeom prst="rect">
            <a:avLst/>
          </a:prstGeom>
          <a:noFill/>
          <a:extLst>
            <a:ext uri="{909E8E84-426E-40DD-AFC4-6F175D3DCCD1}">
              <a14:hiddenFill xmlns:a14="http://schemas.microsoft.com/office/drawing/2010/main">
                <a:solidFill>
                  <a:srgbClr val="FFFFFF"/>
                </a:solidFill>
              </a14:hiddenFill>
            </a:ext>
          </a:extLst>
        </p:spPr>
      </p:pic>
      <p:pic>
        <p:nvPicPr>
          <p:cNvPr id="30724" name="Picture 4" descr="Image result for usability testing jok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90" y="2963441"/>
            <a:ext cx="2683115" cy="176810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
          </p:nvPr>
        </p:nvSpPr>
        <p:spPr/>
        <p:txBody>
          <a:bodyPr/>
          <a:lstStyle/>
          <a:p>
            <a:fld id="{B8467F38-A821-403C-909A-5E452B32887C}" type="slidenum">
              <a:rPr lang="en-US" smtClean="0"/>
              <a:t>12</a:t>
            </a:fld>
            <a:endParaRPr lang="en-US"/>
          </a:p>
        </p:txBody>
      </p:sp>
      <p:pic>
        <p:nvPicPr>
          <p:cNvPr id="31746" name="Picture 2" descr="Image result for usability testing jok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349" y="1200151"/>
            <a:ext cx="2885678" cy="161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3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Examples of Usability Testing</a:t>
            </a:r>
          </a:p>
        </p:txBody>
      </p:sp>
      <p:sp>
        <p:nvSpPr>
          <p:cNvPr id="3" name="Content Placeholder 2"/>
          <p:cNvSpPr>
            <a:spLocks noGrp="1"/>
          </p:cNvSpPr>
          <p:nvPr>
            <p:ph idx="1"/>
          </p:nvPr>
        </p:nvSpPr>
        <p:spPr/>
        <p:txBody>
          <a:bodyPr/>
          <a:lstStyle/>
          <a:p>
            <a:r>
              <a:rPr lang="en-US" dirty="0"/>
              <a:t>Check here to see how it was tested. The questions are in the upper-right corner of the screen</a:t>
            </a:r>
          </a:p>
          <a:p>
            <a:endParaRPr lang="en-US" dirty="0"/>
          </a:p>
          <a:p>
            <a:pPr marL="0" indent="0">
              <a:buNone/>
            </a:pPr>
            <a:r>
              <a:rPr lang="en-US" dirty="0"/>
              <a:t>https://www.youtube.com/watch?v=m9D1suUiZjo</a:t>
            </a:r>
          </a:p>
          <a:p>
            <a:endParaRPr lang="en-US" dirty="0"/>
          </a:p>
          <a:p>
            <a:endParaRPr lang="en-US" dirty="0"/>
          </a:p>
        </p:txBody>
      </p:sp>
      <p:sp>
        <p:nvSpPr>
          <p:cNvPr id="4" name="Slide Number Placeholder 3"/>
          <p:cNvSpPr>
            <a:spLocks noGrp="1"/>
          </p:cNvSpPr>
          <p:nvPr>
            <p:ph type="sldNum" sz="quarter" idx="4"/>
          </p:nvPr>
        </p:nvSpPr>
        <p:spPr/>
        <p:txBody>
          <a:bodyPr/>
          <a:lstStyle/>
          <a:p>
            <a:fld id="{B8467F38-A821-403C-909A-5E452B32887C}" type="slidenum">
              <a:rPr lang="en-US" smtClean="0"/>
              <a:t>13</a:t>
            </a:fld>
            <a:endParaRPr lang="en-US"/>
          </a:p>
        </p:txBody>
      </p:sp>
    </p:spTree>
    <p:extLst>
      <p:ext uri="{BB962C8B-B14F-4D97-AF65-F5344CB8AC3E}">
        <p14:creationId xmlns:p14="http://schemas.microsoft.com/office/powerpoint/2010/main" val="3026677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Question for you</a:t>
            </a:r>
          </a:p>
        </p:txBody>
      </p:sp>
      <p:sp>
        <p:nvSpPr>
          <p:cNvPr id="3" name="Content Placeholder 2"/>
          <p:cNvSpPr>
            <a:spLocks noGrp="1"/>
          </p:cNvSpPr>
          <p:nvPr>
            <p:ph idx="1"/>
          </p:nvPr>
        </p:nvSpPr>
        <p:spPr>
          <a:xfrm>
            <a:off x="342900" y="1707653"/>
            <a:ext cx="6172200" cy="2886969"/>
          </a:xfrm>
        </p:spPr>
        <p:txBody>
          <a:bodyPr/>
          <a:lstStyle/>
          <a:p>
            <a:pPr marL="0" indent="0">
              <a:buNone/>
            </a:pPr>
            <a:r>
              <a:rPr lang="en-US" dirty="0"/>
              <a:t>What kind of preparation you need to do before conducting the usability testing with users?</a:t>
            </a:r>
          </a:p>
        </p:txBody>
      </p:sp>
      <p:sp>
        <p:nvSpPr>
          <p:cNvPr id="4" name="Slide Number Placeholder 3"/>
          <p:cNvSpPr>
            <a:spLocks noGrp="1"/>
          </p:cNvSpPr>
          <p:nvPr>
            <p:ph type="sldNum" sz="quarter" idx="4"/>
          </p:nvPr>
        </p:nvSpPr>
        <p:spPr/>
        <p:txBody>
          <a:bodyPr/>
          <a:lstStyle/>
          <a:p>
            <a:fld id="{B8467F38-A821-403C-909A-5E452B32887C}" type="slidenum">
              <a:rPr lang="en-US" smtClean="0"/>
              <a:t>14</a:t>
            </a:fld>
            <a:endParaRPr lang="en-US"/>
          </a:p>
        </p:txBody>
      </p:sp>
    </p:spTree>
    <p:extLst>
      <p:ext uri="{BB962C8B-B14F-4D97-AF65-F5344CB8AC3E}">
        <p14:creationId xmlns:p14="http://schemas.microsoft.com/office/powerpoint/2010/main" val="3338645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
          </p:nvPr>
        </p:nvSpPr>
        <p:spPr/>
        <p:txBody>
          <a:bodyPr/>
          <a:lstStyle/>
          <a:p>
            <a:fld id="{B8467F38-A821-403C-909A-5E452B32887C}" type="slidenum">
              <a:rPr lang="en-US" smtClean="0"/>
              <a:t>15</a:t>
            </a:fld>
            <a:endParaRPr lang="en-US"/>
          </a:p>
        </p:txBody>
      </p:sp>
      <p:pic>
        <p:nvPicPr>
          <p:cNvPr id="5" name="Picture 4"/>
          <p:cNvPicPr>
            <a:picLocks noChangeAspect="1"/>
          </p:cNvPicPr>
          <p:nvPr/>
        </p:nvPicPr>
        <p:blipFill>
          <a:blip r:embed="rId3"/>
          <a:stretch>
            <a:fillRect/>
          </a:stretch>
        </p:blipFill>
        <p:spPr>
          <a:xfrm>
            <a:off x="289953" y="771551"/>
            <a:ext cx="6278096" cy="3500319"/>
          </a:xfrm>
          <a:prstGeom prst="rect">
            <a:avLst/>
          </a:prstGeom>
        </p:spPr>
      </p:pic>
      <p:sp>
        <p:nvSpPr>
          <p:cNvPr id="6" name="Oval 5"/>
          <p:cNvSpPr/>
          <p:nvPr/>
        </p:nvSpPr>
        <p:spPr>
          <a:xfrm>
            <a:off x="620689" y="2355726"/>
            <a:ext cx="765903" cy="64807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13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Planning a Usability Test</a:t>
            </a:r>
          </a:p>
        </p:txBody>
      </p:sp>
      <p:sp>
        <p:nvSpPr>
          <p:cNvPr id="3" name="Content Placeholder 2"/>
          <p:cNvSpPr>
            <a:spLocks noGrp="1"/>
          </p:cNvSpPr>
          <p:nvPr>
            <p:ph idx="1"/>
          </p:nvPr>
        </p:nvSpPr>
        <p:spPr>
          <a:xfrm>
            <a:off x="342900" y="1083487"/>
            <a:ext cx="6172200" cy="3394472"/>
          </a:xfrm>
        </p:spPr>
        <p:txBody>
          <a:bodyPr/>
          <a:lstStyle/>
          <a:p>
            <a:r>
              <a:rPr lang="en-US" sz="1800" b="1" dirty="0"/>
              <a:t>Scope</a:t>
            </a:r>
            <a:r>
              <a:rPr lang="en-US" sz="1800" dirty="0"/>
              <a:t>:  Indicate what you are testing: </a:t>
            </a:r>
          </a:p>
          <a:p>
            <a:pPr lvl="1"/>
            <a:r>
              <a:rPr lang="en-US" sz="1800" dirty="0"/>
              <a:t>Specify how much of the product the test will cover (e.g. the prototype as of a specific date; the navigation; navigation and content).</a:t>
            </a:r>
          </a:p>
          <a:p>
            <a:r>
              <a:rPr lang="en-US" sz="1800" b="1" dirty="0"/>
              <a:t>Purpose:  </a:t>
            </a:r>
            <a:r>
              <a:rPr lang="en-US" sz="1800" dirty="0"/>
              <a:t>Identify the concerns, questions, and goals. </a:t>
            </a:r>
          </a:p>
          <a:p>
            <a:pPr lvl="1"/>
            <a:r>
              <a:rPr lang="en-US" sz="1800" dirty="0"/>
              <a:t>These can be quite broad</a:t>
            </a:r>
          </a:p>
          <a:p>
            <a:pPr lvl="2"/>
            <a:r>
              <a:rPr lang="en-US" sz="1500" dirty="0"/>
              <a:t>for example, "Can users navigate to important information from the prototype's home page?" </a:t>
            </a:r>
          </a:p>
          <a:p>
            <a:pPr lvl="1"/>
            <a:r>
              <a:rPr lang="en-US" sz="1800" dirty="0"/>
              <a:t>They can be quite specific</a:t>
            </a:r>
          </a:p>
          <a:p>
            <a:pPr lvl="2"/>
            <a:r>
              <a:rPr lang="en-US" sz="1500" dirty="0"/>
              <a:t>for example, "Will users easily find the search box in its present location?"</a:t>
            </a:r>
          </a:p>
        </p:txBody>
      </p:sp>
      <p:sp>
        <p:nvSpPr>
          <p:cNvPr id="4" name="Slide Number Placeholder 3"/>
          <p:cNvSpPr>
            <a:spLocks noGrp="1"/>
          </p:cNvSpPr>
          <p:nvPr>
            <p:ph type="sldNum" sz="quarter" idx="4"/>
          </p:nvPr>
        </p:nvSpPr>
        <p:spPr/>
        <p:txBody>
          <a:bodyPr/>
          <a:lstStyle/>
          <a:p>
            <a:fld id="{B8467F38-A821-403C-909A-5E452B32887C}" type="slidenum">
              <a:rPr lang="en-US" smtClean="0"/>
              <a:t>16</a:t>
            </a:fld>
            <a:endParaRPr lang="en-US"/>
          </a:p>
        </p:txBody>
      </p:sp>
      <p:sp>
        <p:nvSpPr>
          <p:cNvPr id="5" name="Rectangle 4"/>
          <p:cNvSpPr/>
          <p:nvPr/>
        </p:nvSpPr>
        <p:spPr>
          <a:xfrm>
            <a:off x="530343" y="4621170"/>
            <a:ext cx="5832648" cy="276999"/>
          </a:xfrm>
          <a:prstGeom prst="rect">
            <a:avLst/>
          </a:prstGeom>
        </p:spPr>
        <p:txBody>
          <a:bodyPr wrap="square">
            <a:spAutoFit/>
          </a:bodyPr>
          <a:lstStyle/>
          <a:p>
            <a:r>
              <a:rPr lang="en-US" sz="1200" dirty="0"/>
              <a:t>https://www.usability.gov/how-to-and-tools/methods/planning-usability-testing.html</a:t>
            </a:r>
          </a:p>
        </p:txBody>
      </p:sp>
    </p:spTree>
    <p:extLst>
      <p:ext uri="{BB962C8B-B14F-4D97-AF65-F5344CB8AC3E}">
        <p14:creationId xmlns:p14="http://schemas.microsoft.com/office/powerpoint/2010/main" val="87869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Planning a Usability Test</a:t>
            </a:r>
          </a:p>
        </p:txBody>
      </p:sp>
      <p:sp>
        <p:nvSpPr>
          <p:cNvPr id="3" name="Content Placeholder 2"/>
          <p:cNvSpPr>
            <a:spLocks noGrp="1"/>
          </p:cNvSpPr>
          <p:nvPr>
            <p:ph idx="1"/>
          </p:nvPr>
        </p:nvSpPr>
        <p:spPr/>
        <p:txBody>
          <a:bodyPr/>
          <a:lstStyle/>
          <a:p>
            <a:r>
              <a:rPr lang="en-US" sz="2000" b="1" dirty="0"/>
              <a:t>Schedule &amp; Location</a:t>
            </a:r>
            <a:r>
              <a:rPr lang="en-US" sz="2000" dirty="0"/>
              <a:t>:  Indicate when and where you will do the test.</a:t>
            </a:r>
          </a:p>
          <a:p>
            <a:r>
              <a:rPr lang="en-US" sz="2000" b="1" dirty="0"/>
              <a:t>Sessions</a:t>
            </a:r>
            <a:r>
              <a:rPr lang="en-US" sz="2000" dirty="0"/>
              <a:t>:  You will want to describe the sessions, the length of the sessions (typically one hour to 90 minutes). </a:t>
            </a:r>
          </a:p>
          <a:p>
            <a:r>
              <a:rPr lang="en-US" sz="2000" b="1" dirty="0"/>
              <a:t>Equipment</a:t>
            </a:r>
            <a:r>
              <a:rPr lang="en-US" sz="2000" dirty="0"/>
              <a:t>:  Indicate the type of equipment you will be using in the test; desktop, laptop, mobile phone.</a:t>
            </a:r>
          </a:p>
          <a:p>
            <a:r>
              <a:rPr lang="en-US" sz="2000" b="1" dirty="0"/>
              <a:t>Participants</a:t>
            </a:r>
            <a:r>
              <a:rPr lang="en-US" sz="2000" dirty="0"/>
              <a:t>:  Indicate the number and types of participants to be tested.</a:t>
            </a:r>
          </a:p>
        </p:txBody>
      </p:sp>
      <p:sp>
        <p:nvSpPr>
          <p:cNvPr id="4" name="Slide Number Placeholder 3"/>
          <p:cNvSpPr>
            <a:spLocks noGrp="1"/>
          </p:cNvSpPr>
          <p:nvPr>
            <p:ph type="sldNum" sz="quarter" idx="4"/>
          </p:nvPr>
        </p:nvSpPr>
        <p:spPr/>
        <p:txBody>
          <a:bodyPr/>
          <a:lstStyle/>
          <a:p>
            <a:fld id="{B8467F38-A821-403C-909A-5E452B32887C}" type="slidenum">
              <a:rPr lang="en-US" smtClean="0"/>
              <a:t>17</a:t>
            </a:fld>
            <a:endParaRPr lang="en-US"/>
          </a:p>
        </p:txBody>
      </p:sp>
    </p:spTree>
    <p:extLst>
      <p:ext uri="{BB962C8B-B14F-4D97-AF65-F5344CB8AC3E}">
        <p14:creationId xmlns:p14="http://schemas.microsoft.com/office/powerpoint/2010/main" val="394105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Planning a Usability Test</a:t>
            </a:r>
          </a:p>
        </p:txBody>
      </p:sp>
      <p:sp>
        <p:nvSpPr>
          <p:cNvPr id="3" name="Content Placeholder 2"/>
          <p:cNvSpPr>
            <a:spLocks noGrp="1"/>
          </p:cNvSpPr>
          <p:nvPr>
            <p:ph idx="1"/>
          </p:nvPr>
        </p:nvSpPr>
        <p:spPr/>
        <p:txBody>
          <a:bodyPr/>
          <a:lstStyle/>
          <a:p>
            <a:r>
              <a:rPr lang="en-US" sz="1800" b="1" dirty="0">
                <a:hlinkClick r:id="rId3"/>
              </a:rPr>
              <a:t>Tasks/Scenarios</a:t>
            </a:r>
            <a:r>
              <a:rPr lang="en-US" sz="1800" b="1" dirty="0"/>
              <a:t>:</a:t>
            </a:r>
            <a:r>
              <a:rPr lang="en-US" sz="1600" b="1" dirty="0"/>
              <a:t> </a:t>
            </a:r>
            <a:r>
              <a:rPr lang="en-US" sz="1800" dirty="0"/>
              <a:t>Indicate the number and types of tasks included in testing. </a:t>
            </a:r>
          </a:p>
          <a:p>
            <a:r>
              <a:rPr lang="en-US" sz="1800" b="1" dirty="0"/>
              <a:t>Metrics</a:t>
            </a:r>
            <a:r>
              <a:rPr lang="en-US" sz="1800" dirty="0"/>
              <a:t>:  </a:t>
            </a:r>
          </a:p>
          <a:p>
            <a:pPr lvl="1"/>
            <a:r>
              <a:rPr lang="en-US" sz="1500" b="1" dirty="0"/>
              <a:t>Quantitative metrics: </a:t>
            </a:r>
            <a:r>
              <a:rPr lang="en-US" sz="1500" dirty="0"/>
              <a:t>Indicate the quantitative data you will be measuring in your test (e.g., successful completion rates, error rates, time on task).</a:t>
            </a:r>
          </a:p>
          <a:p>
            <a:pPr lvl="1"/>
            <a:r>
              <a:rPr lang="en-US" sz="1500" b="1" dirty="0"/>
              <a:t>Subjective</a:t>
            </a:r>
            <a:r>
              <a:rPr lang="en-US" sz="1800" b="1" dirty="0"/>
              <a:t> </a:t>
            </a:r>
            <a:r>
              <a:rPr lang="en-US" sz="1500" b="1" dirty="0"/>
              <a:t>metrics</a:t>
            </a:r>
            <a:r>
              <a:rPr lang="en-US" sz="1800" b="1" dirty="0"/>
              <a:t>: </a:t>
            </a:r>
          </a:p>
          <a:p>
            <a:pPr lvl="2"/>
            <a:r>
              <a:rPr lang="en-US" sz="1500" dirty="0"/>
              <a:t>E.g., The questions you are going to ask the participants prior to the sessions (e.g., background questionnaire), </a:t>
            </a:r>
          </a:p>
          <a:p>
            <a:pPr lvl="2"/>
            <a:r>
              <a:rPr lang="en-US" sz="1500" dirty="0"/>
              <a:t>after each task scenario is completed (ease and satisfaction questions about the task), </a:t>
            </a:r>
          </a:p>
          <a:p>
            <a:pPr lvl="2"/>
            <a:r>
              <a:rPr lang="en-US" sz="1500" dirty="0"/>
              <a:t>and overall ease, satisfaction and likelihood to use/recommend questions when the sessions is completed.</a:t>
            </a:r>
          </a:p>
          <a:p>
            <a:endParaRPr lang="en-US" sz="1800" dirty="0"/>
          </a:p>
        </p:txBody>
      </p:sp>
      <p:sp>
        <p:nvSpPr>
          <p:cNvPr id="4" name="Slide Number Placeholder 3"/>
          <p:cNvSpPr>
            <a:spLocks noGrp="1"/>
          </p:cNvSpPr>
          <p:nvPr>
            <p:ph type="sldNum" sz="quarter" idx="4"/>
          </p:nvPr>
        </p:nvSpPr>
        <p:spPr/>
        <p:txBody>
          <a:bodyPr/>
          <a:lstStyle/>
          <a:p>
            <a:fld id="{B8467F38-A821-403C-909A-5E452B32887C}" type="slidenum">
              <a:rPr lang="en-US" smtClean="0"/>
              <a:t>18</a:t>
            </a:fld>
            <a:endParaRPr lang="en-US" dirty="0"/>
          </a:p>
        </p:txBody>
      </p:sp>
    </p:spTree>
    <p:extLst>
      <p:ext uri="{BB962C8B-B14F-4D97-AF65-F5344CB8AC3E}">
        <p14:creationId xmlns:p14="http://schemas.microsoft.com/office/powerpoint/2010/main" val="3412871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Usability Questionnaires</a:t>
            </a:r>
          </a:p>
        </p:txBody>
      </p:sp>
      <p:sp>
        <p:nvSpPr>
          <p:cNvPr id="3" name="Content Placeholder 2"/>
          <p:cNvSpPr>
            <a:spLocks noGrp="1"/>
          </p:cNvSpPr>
          <p:nvPr>
            <p:ph idx="1"/>
          </p:nvPr>
        </p:nvSpPr>
        <p:spPr>
          <a:xfrm>
            <a:off x="201813" y="1214880"/>
            <a:ext cx="6172200" cy="3394472"/>
          </a:xfrm>
        </p:spPr>
        <p:txBody>
          <a:bodyPr/>
          <a:lstStyle/>
          <a:p>
            <a:pPr marL="0" indent="0">
              <a:buNone/>
            </a:pPr>
            <a:r>
              <a:rPr lang="en-US" sz="2000" dirty="0"/>
              <a:t>System Usability Scale </a:t>
            </a:r>
            <a:r>
              <a:rPr lang="zh-CN" altLang="en-US" sz="2000" dirty="0"/>
              <a:t>（</a:t>
            </a:r>
            <a:r>
              <a:rPr lang="en-US" altLang="zh-CN" sz="2000" dirty="0"/>
              <a:t>SUS</a:t>
            </a:r>
            <a:r>
              <a:rPr lang="zh-CN" altLang="en-US" sz="2000" dirty="0"/>
              <a:t>）</a:t>
            </a:r>
            <a:endParaRPr lang="en-US" sz="2000" dirty="0"/>
          </a:p>
        </p:txBody>
      </p:sp>
      <p:sp>
        <p:nvSpPr>
          <p:cNvPr id="4" name="Slide Number Placeholder 3"/>
          <p:cNvSpPr>
            <a:spLocks noGrp="1"/>
          </p:cNvSpPr>
          <p:nvPr>
            <p:ph type="sldNum" sz="quarter" idx="4"/>
          </p:nvPr>
        </p:nvSpPr>
        <p:spPr/>
        <p:txBody>
          <a:bodyPr/>
          <a:lstStyle/>
          <a:p>
            <a:fld id="{B8467F38-A821-403C-909A-5E452B32887C}" type="slidenum">
              <a:rPr lang="en-US" smtClean="0"/>
              <a:t>19</a:t>
            </a:fld>
            <a:endParaRPr lang="en-US"/>
          </a:p>
        </p:txBody>
      </p:sp>
      <p:pic>
        <p:nvPicPr>
          <p:cNvPr id="5" name="Picture 4"/>
          <p:cNvPicPr>
            <a:picLocks noChangeAspect="1"/>
          </p:cNvPicPr>
          <p:nvPr/>
        </p:nvPicPr>
        <p:blipFill>
          <a:blip r:embed="rId3"/>
          <a:stretch>
            <a:fillRect/>
          </a:stretch>
        </p:blipFill>
        <p:spPr>
          <a:xfrm>
            <a:off x="236180" y="1730636"/>
            <a:ext cx="3088444" cy="769107"/>
          </a:xfrm>
          <a:prstGeom prst="rect">
            <a:avLst/>
          </a:prstGeom>
        </p:spPr>
      </p:pic>
      <p:pic>
        <p:nvPicPr>
          <p:cNvPr id="6" name="Picture 5"/>
          <p:cNvPicPr>
            <a:picLocks noChangeAspect="1"/>
          </p:cNvPicPr>
          <p:nvPr/>
        </p:nvPicPr>
        <p:blipFill>
          <a:blip r:embed="rId4"/>
          <a:stretch>
            <a:fillRect/>
          </a:stretch>
        </p:blipFill>
        <p:spPr>
          <a:xfrm>
            <a:off x="236180" y="2643758"/>
            <a:ext cx="3252492" cy="1350957"/>
          </a:xfrm>
          <a:prstGeom prst="rect">
            <a:avLst/>
          </a:prstGeom>
        </p:spPr>
      </p:pic>
      <p:sp>
        <p:nvSpPr>
          <p:cNvPr id="8" name="Rectangle 7"/>
          <p:cNvSpPr/>
          <p:nvPr/>
        </p:nvSpPr>
        <p:spPr>
          <a:xfrm>
            <a:off x="3947834" y="1145216"/>
            <a:ext cx="2957512" cy="646331"/>
          </a:xfrm>
          <a:prstGeom prst="rect">
            <a:avLst/>
          </a:prstGeom>
        </p:spPr>
        <p:txBody>
          <a:bodyPr wrap="square">
            <a:spAutoFit/>
          </a:bodyPr>
          <a:lstStyle/>
          <a:p>
            <a:r>
              <a:rPr lang="en-US" dirty="0">
                <a:solidFill>
                  <a:srgbClr val="333333"/>
                </a:solidFill>
                <a:latin typeface="proxima-nova"/>
              </a:rPr>
              <a:t>Post-Study Usability Questionnaire (PSSUQ)</a:t>
            </a:r>
            <a:endParaRPr lang="en-US" b="0" i="0" dirty="0">
              <a:solidFill>
                <a:srgbClr val="333333"/>
              </a:solidFill>
              <a:effectLst/>
              <a:latin typeface="proxima-nova"/>
            </a:endParaRPr>
          </a:p>
        </p:txBody>
      </p:sp>
      <p:sp>
        <p:nvSpPr>
          <p:cNvPr id="9" name="Rectangle 8"/>
          <p:cNvSpPr/>
          <p:nvPr/>
        </p:nvSpPr>
        <p:spPr>
          <a:xfrm>
            <a:off x="3956539" y="1838339"/>
            <a:ext cx="2612211" cy="923330"/>
          </a:xfrm>
          <a:prstGeom prst="rect">
            <a:avLst/>
          </a:prstGeom>
        </p:spPr>
        <p:txBody>
          <a:bodyPr wrap="square">
            <a:spAutoFit/>
          </a:bodyPr>
          <a:lstStyle/>
          <a:p>
            <a:r>
              <a:rPr lang="en-US" dirty="0">
                <a:solidFill>
                  <a:srgbClr val="333333"/>
                </a:solidFill>
                <a:latin typeface="proxima-nova"/>
              </a:rPr>
              <a:t>USE Questionnaire: Usefulness, Satisfaction, and Ease of use</a:t>
            </a:r>
          </a:p>
        </p:txBody>
      </p:sp>
      <p:sp>
        <p:nvSpPr>
          <p:cNvPr id="11" name="TextBox 10">
            <a:extLst>
              <a:ext uri="{FF2B5EF4-FFF2-40B4-BE49-F238E27FC236}">
                <a16:creationId xmlns:a16="http://schemas.microsoft.com/office/drawing/2014/main" id="{14484017-869D-4B5E-81EF-93E7172F2954}"/>
              </a:ext>
            </a:extLst>
          </p:cNvPr>
          <p:cNvSpPr txBox="1"/>
          <p:nvPr/>
        </p:nvSpPr>
        <p:spPr>
          <a:xfrm>
            <a:off x="3610854" y="2930425"/>
            <a:ext cx="3452648" cy="369332"/>
          </a:xfrm>
          <a:prstGeom prst="rect">
            <a:avLst/>
          </a:prstGeom>
          <a:noFill/>
        </p:spPr>
        <p:txBody>
          <a:bodyPr wrap="square">
            <a:spAutoFit/>
          </a:bodyPr>
          <a:lstStyle/>
          <a:p>
            <a:r>
              <a:rPr lang="en-US" dirty="0"/>
              <a:t>Net promoter score (NPS)</a:t>
            </a:r>
          </a:p>
        </p:txBody>
      </p:sp>
      <p:sp>
        <p:nvSpPr>
          <p:cNvPr id="13" name="TextBox 12">
            <a:extLst>
              <a:ext uri="{FF2B5EF4-FFF2-40B4-BE49-F238E27FC236}">
                <a16:creationId xmlns:a16="http://schemas.microsoft.com/office/drawing/2014/main" id="{FF367A63-9780-493E-8E91-38A67C1544D2}"/>
              </a:ext>
            </a:extLst>
          </p:cNvPr>
          <p:cNvSpPr txBox="1"/>
          <p:nvPr/>
        </p:nvSpPr>
        <p:spPr>
          <a:xfrm>
            <a:off x="3610854" y="3299757"/>
            <a:ext cx="3574830" cy="830997"/>
          </a:xfrm>
          <a:prstGeom prst="rect">
            <a:avLst/>
          </a:prstGeom>
          <a:noFill/>
        </p:spPr>
        <p:txBody>
          <a:bodyPr wrap="square">
            <a:spAutoFit/>
          </a:bodyPr>
          <a:lstStyle/>
          <a:p>
            <a:r>
              <a:rPr lang="en-US" sz="1600" b="0" i="0" dirty="0">
                <a:solidFill>
                  <a:srgbClr val="666666"/>
                </a:solidFill>
                <a:effectLst/>
                <a:latin typeface="Source Sans Pro" panose="020B0503030403020204" pitchFamily="34" charset="0"/>
              </a:rPr>
              <a:t>How likely is it that you would recommend [brand] to a friend or colleague?      </a:t>
            </a:r>
            <a:endParaRPr lang="en-US" sz="1600" dirty="0"/>
          </a:p>
        </p:txBody>
      </p:sp>
      <p:pic>
        <p:nvPicPr>
          <p:cNvPr id="15" name="Picture 14">
            <a:extLst>
              <a:ext uri="{FF2B5EF4-FFF2-40B4-BE49-F238E27FC236}">
                <a16:creationId xmlns:a16="http://schemas.microsoft.com/office/drawing/2014/main" id="{29103639-1DFB-4EC7-8F51-CFBC64E3D814}"/>
              </a:ext>
            </a:extLst>
          </p:cNvPr>
          <p:cNvPicPr>
            <a:picLocks noChangeAspect="1"/>
          </p:cNvPicPr>
          <p:nvPr/>
        </p:nvPicPr>
        <p:blipFill>
          <a:blip r:embed="rId5"/>
          <a:stretch>
            <a:fillRect/>
          </a:stretch>
        </p:blipFill>
        <p:spPr>
          <a:xfrm>
            <a:off x="2924944" y="4191447"/>
            <a:ext cx="3864357" cy="529257"/>
          </a:xfrm>
          <a:prstGeom prst="rect">
            <a:avLst/>
          </a:prstGeom>
        </p:spPr>
      </p:pic>
    </p:spTree>
    <p:extLst>
      <p:ext uri="{BB962C8B-B14F-4D97-AF65-F5344CB8AC3E}">
        <p14:creationId xmlns:p14="http://schemas.microsoft.com/office/powerpoint/2010/main" val="2798862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for Today</a:t>
            </a:r>
          </a:p>
        </p:txBody>
      </p:sp>
      <p:sp>
        <p:nvSpPr>
          <p:cNvPr id="3" name="Content Placeholder 4"/>
          <p:cNvSpPr>
            <a:spLocks noGrp="1"/>
          </p:cNvSpPr>
          <p:nvPr>
            <p:ph idx="1"/>
          </p:nvPr>
        </p:nvSpPr>
        <p:spPr>
          <a:xfrm>
            <a:off x="350658" y="1203598"/>
            <a:ext cx="6372708" cy="2779880"/>
          </a:xfrm>
        </p:spPr>
        <p:txBody>
          <a:bodyPr/>
          <a:lstStyle/>
          <a:p>
            <a:r>
              <a:rPr lang="en-US" dirty="0"/>
              <a:t>Usability testing</a:t>
            </a:r>
          </a:p>
          <a:p>
            <a:pPr lvl="1"/>
            <a:r>
              <a:rPr lang="en-US" dirty="0"/>
              <a:t>Planning</a:t>
            </a:r>
          </a:p>
          <a:p>
            <a:pPr lvl="1"/>
            <a:r>
              <a:rPr lang="en-US" dirty="0"/>
              <a:t>Recruiting participants</a:t>
            </a:r>
          </a:p>
          <a:p>
            <a:pPr lvl="1"/>
            <a:r>
              <a:rPr lang="en-US" dirty="0"/>
              <a:t>Conducting usability testing</a:t>
            </a:r>
          </a:p>
          <a:p>
            <a:pPr lvl="1"/>
            <a:r>
              <a:rPr lang="en-US" dirty="0"/>
              <a:t>Data analysis</a:t>
            </a:r>
          </a:p>
          <a:p>
            <a:pPr lvl="1"/>
            <a:r>
              <a:rPr lang="en-US" dirty="0"/>
              <a:t>Result report</a:t>
            </a:r>
          </a:p>
          <a:p>
            <a:endParaRPr lang="en-US" dirty="0"/>
          </a:p>
        </p:txBody>
      </p:sp>
      <p:sp>
        <p:nvSpPr>
          <p:cNvPr id="5" name="Slide Number Placeholder 4"/>
          <p:cNvSpPr>
            <a:spLocks noGrp="1"/>
          </p:cNvSpPr>
          <p:nvPr>
            <p:ph type="sldNum" sz="quarter" idx="4"/>
          </p:nvPr>
        </p:nvSpPr>
        <p:spPr/>
        <p:txBody>
          <a:bodyPr/>
          <a:lstStyle/>
          <a:p>
            <a:fld id="{B8467F38-A821-403C-909A-5E452B32887C}" type="slidenum">
              <a:rPr lang="en-US" smtClean="0"/>
              <a:t>2</a:t>
            </a:fld>
            <a:endParaRPr lang="en-US"/>
          </a:p>
        </p:txBody>
      </p:sp>
      <p:sp>
        <p:nvSpPr>
          <p:cNvPr id="6" name="TextBox 5">
            <a:extLst>
              <a:ext uri="{FF2B5EF4-FFF2-40B4-BE49-F238E27FC236}">
                <a16:creationId xmlns:a16="http://schemas.microsoft.com/office/drawing/2014/main" id="{C36555FF-195A-4A05-8B6C-60CB1D15CB04}"/>
              </a:ext>
            </a:extLst>
          </p:cNvPr>
          <p:cNvSpPr txBox="1"/>
          <p:nvPr/>
        </p:nvSpPr>
        <p:spPr>
          <a:xfrm>
            <a:off x="342900" y="4299942"/>
            <a:ext cx="5760640" cy="369332"/>
          </a:xfrm>
          <a:prstGeom prst="rect">
            <a:avLst/>
          </a:prstGeom>
          <a:noFill/>
        </p:spPr>
        <p:txBody>
          <a:bodyPr wrap="square">
            <a:spAutoFit/>
          </a:bodyPr>
          <a:lstStyle/>
          <a:p>
            <a:r>
              <a:rPr lang="en-US" dirty="0"/>
              <a:t>https://www.youtube.com/watch?v=BrVnBdW6_rE</a:t>
            </a:r>
          </a:p>
        </p:txBody>
      </p:sp>
    </p:spTree>
    <p:extLst>
      <p:ext uri="{BB962C8B-B14F-4D97-AF65-F5344CB8AC3E}">
        <p14:creationId xmlns:p14="http://schemas.microsoft.com/office/powerpoint/2010/main" val="2989636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Planning a Usability Test</a:t>
            </a:r>
          </a:p>
        </p:txBody>
      </p:sp>
      <p:sp>
        <p:nvSpPr>
          <p:cNvPr id="3" name="Content Placeholder 2"/>
          <p:cNvSpPr>
            <a:spLocks noGrp="1"/>
          </p:cNvSpPr>
          <p:nvPr>
            <p:ph idx="1"/>
          </p:nvPr>
        </p:nvSpPr>
        <p:spPr/>
        <p:txBody>
          <a:bodyPr/>
          <a:lstStyle/>
          <a:p>
            <a:r>
              <a:rPr lang="en-US" sz="2000" b="1" dirty="0"/>
              <a:t>Roles</a:t>
            </a:r>
            <a:r>
              <a:rPr lang="en-US" sz="2000" dirty="0"/>
              <a:t>:  Include a list of the staff who will participate in the usability testing and what role each will play. </a:t>
            </a:r>
          </a:p>
          <a:p>
            <a:pPr lvl="1"/>
            <a:r>
              <a:rPr lang="en-US" sz="2000" dirty="0"/>
              <a:t>The usability specialist should be the </a:t>
            </a:r>
            <a:r>
              <a:rPr lang="en-US" sz="2000" dirty="0">
                <a:solidFill>
                  <a:srgbClr val="FF0000"/>
                </a:solidFill>
              </a:rPr>
              <a:t>facilitator</a:t>
            </a:r>
            <a:r>
              <a:rPr lang="en-US" sz="2000" dirty="0"/>
              <a:t> of the sessions. </a:t>
            </a:r>
          </a:p>
          <a:p>
            <a:pPr lvl="1"/>
            <a:r>
              <a:rPr lang="en-US" sz="2000" dirty="0"/>
              <a:t>The usability team may also provide the primary </a:t>
            </a:r>
            <a:r>
              <a:rPr lang="en-US" sz="2000" dirty="0">
                <a:solidFill>
                  <a:srgbClr val="FF0000"/>
                </a:solidFill>
              </a:rPr>
              <a:t>note-taker</a:t>
            </a:r>
            <a:r>
              <a:rPr lang="en-US" sz="2000" dirty="0"/>
              <a:t>. </a:t>
            </a:r>
          </a:p>
          <a:p>
            <a:pPr lvl="1"/>
            <a:r>
              <a:rPr lang="en-US" sz="2000" dirty="0"/>
              <a:t>Other team members should be expected to participate as </a:t>
            </a:r>
            <a:r>
              <a:rPr lang="en-US" sz="2000" dirty="0">
                <a:solidFill>
                  <a:srgbClr val="FF0000"/>
                </a:solidFill>
              </a:rPr>
              <a:t>observers</a:t>
            </a:r>
            <a:r>
              <a:rPr lang="en-US" sz="2000" dirty="0"/>
              <a:t> and, perhaps, as </a:t>
            </a:r>
            <a:r>
              <a:rPr lang="en-US" sz="2000" dirty="0">
                <a:solidFill>
                  <a:srgbClr val="FF0000"/>
                </a:solidFill>
              </a:rPr>
              <a:t>note-takers</a:t>
            </a:r>
            <a:r>
              <a:rPr lang="en-US" sz="2000" dirty="0"/>
              <a:t>.</a:t>
            </a:r>
          </a:p>
          <a:p>
            <a:endParaRPr lang="en-US" dirty="0"/>
          </a:p>
        </p:txBody>
      </p:sp>
      <p:sp>
        <p:nvSpPr>
          <p:cNvPr id="4" name="Slide Number Placeholder 3"/>
          <p:cNvSpPr>
            <a:spLocks noGrp="1"/>
          </p:cNvSpPr>
          <p:nvPr>
            <p:ph type="sldNum" sz="quarter" idx="4"/>
          </p:nvPr>
        </p:nvSpPr>
        <p:spPr/>
        <p:txBody>
          <a:bodyPr/>
          <a:lstStyle/>
          <a:p>
            <a:fld id="{B8467F38-A821-403C-909A-5E452B32887C}" type="slidenum">
              <a:rPr lang="en-US" smtClean="0"/>
              <a:t>20</a:t>
            </a:fld>
            <a:endParaRPr lang="en-US"/>
          </a:p>
        </p:txBody>
      </p:sp>
    </p:spTree>
    <p:extLst>
      <p:ext uri="{BB962C8B-B14F-4D97-AF65-F5344CB8AC3E}">
        <p14:creationId xmlns:p14="http://schemas.microsoft.com/office/powerpoint/2010/main" val="1785044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
          </p:nvPr>
        </p:nvSpPr>
        <p:spPr/>
        <p:txBody>
          <a:bodyPr/>
          <a:lstStyle/>
          <a:p>
            <a:fld id="{B8467F38-A821-403C-909A-5E452B32887C}" type="slidenum">
              <a:rPr lang="en-US" smtClean="0"/>
              <a:t>21</a:t>
            </a:fld>
            <a:endParaRPr lang="en-US"/>
          </a:p>
        </p:txBody>
      </p:sp>
      <p:pic>
        <p:nvPicPr>
          <p:cNvPr id="5" name="Picture 4"/>
          <p:cNvPicPr>
            <a:picLocks noChangeAspect="1"/>
          </p:cNvPicPr>
          <p:nvPr/>
        </p:nvPicPr>
        <p:blipFill>
          <a:blip r:embed="rId3"/>
          <a:stretch>
            <a:fillRect/>
          </a:stretch>
        </p:blipFill>
        <p:spPr>
          <a:xfrm>
            <a:off x="289953" y="771551"/>
            <a:ext cx="6278096" cy="3500319"/>
          </a:xfrm>
          <a:prstGeom prst="rect">
            <a:avLst/>
          </a:prstGeom>
        </p:spPr>
      </p:pic>
      <p:sp>
        <p:nvSpPr>
          <p:cNvPr id="6" name="Oval 5"/>
          <p:cNvSpPr/>
          <p:nvPr/>
        </p:nvSpPr>
        <p:spPr>
          <a:xfrm>
            <a:off x="1628801" y="2355726"/>
            <a:ext cx="765903" cy="64807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439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Recruit Participants</a:t>
            </a:r>
            <a:endParaRPr lang="en-US" b="1" dirty="0"/>
          </a:p>
        </p:txBody>
      </p:sp>
      <p:sp>
        <p:nvSpPr>
          <p:cNvPr id="3" name="Content Placeholder 2"/>
          <p:cNvSpPr>
            <a:spLocks noGrp="1"/>
          </p:cNvSpPr>
          <p:nvPr>
            <p:ph idx="1"/>
          </p:nvPr>
        </p:nvSpPr>
        <p:spPr/>
        <p:txBody>
          <a:bodyPr/>
          <a:lstStyle/>
          <a:p>
            <a:r>
              <a:rPr lang="en-US" sz="2000" b="1" dirty="0"/>
              <a:t>Representative</a:t>
            </a:r>
          </a:p>
          <a:p>
            <a:pPr marL="342892" lvl="1" indent="0">
              <a:buNone/>
            </a:pPr>
            <a:r>
              <a:rPr lang="en-US" sz="1700" dirty="0"/>
              <a:t>It is vital to recruit participants who are similar to your site users for your usability testing.  </a:t>
            </a:r>
          </a:p>
          <a:p>
            <a:r>
              <a:rPr lang="en-US" sz="2000" dirty="0"/>
              <a:t>Depending on the site or product, you may have multiple potential users groups. </a:t>
            </a:r>
          </a:p>
          <a:p>
            <a:pPr lvl="1"/>
            <a:r>
              <a:rPr lang="en-US" sz="1700" dirty="0"/>
              <a:t>E.g., </a:t>
            </a:r>
            <a:r>
              <a:rPr lang="en-US" sz="1700" dirty="0" err="1"/>
              <a:t>Reggienet</a:t>
            </a:r>
            <a:endParaRPr lang="en-US" sz="1700" dirty="0"/>
          </a:p>
          <a:p>
            <a:pPr lvl="2"/>
            <a:r>
              <a:rPr lang="en-US" sz="1400" dirty="0"/>
              <a:t>Students</a:t>
            </a:r>
          </a:p>
          <a:p>
            <a:pPr lvl="2"/>
            <a:r>
              <a:rPr lang="en-US" sz="1400" dirty="0"/>
              <a:t>Professors</a:t>
            </a:r>
          </a:p>
          <a:p>
            <a:pPr lvl="2"/>
            <a:r>
              <a:rPr lang="en-US" sz="1400" dirty="0"/>
              <a:t>TAs</a:t>
            </a:r>
          </a:p>
        </p:txBody>
      </p:sp>
      <p:sp>
        <p:nvSpPr>
          <p:cNvPr id="4" name="Slide Number Placeholder 3"/>
          <p:cNvSpPr>
            <a:spLocks noGrp="1"/>
          </p:cNvSpPr>
          <p:nvPr>
            <p:ph type="sldNum" sz="quarter" idx="4"/>
          </p:nvPr>
        </p:nvSpPr>
        <p:spPr/>
        <p:txBody>
          <a:bodyPr/>
          <a:lstStyle/>
          <a:p>
            <a:fld id="{B8467F38-A821-403C-909A-5E452B32887C}" type="slidenum">
              <a:rPr lang="en-US" smtClean="0"/>
              <a:t>22</a:t>
            </a:fld>
            <a:endParaRPr lang="en-US"/>
          </a:p>
        </p:txBody>
      </p:sp>
      <p:sp>
        <p:nvSpPr>
          <p:cNvPr id="5" name="Rectangle 4"/>
          <p:cNvSpPr/>
          <p:nvPr/>
        </p:nvSpPr>
        <p:spPr>
          <a:xfrm>
            <a:off x="409787" y="4157724"/>
            <a:ext cx="6038428" cy="523220"/>
          </a:xfrm>
          <a:prstGeom prst="rect">
            <a:avLst/>
          </a:prstGeom>
        </p:spPr>
        <p:txBody>
          <a:bodyPr wrap="square">
            <a:spAutoFit/>
          </a:bodyPr>
          <a:lstStyle/>
          <a:p>
            <a:r>
              <a:rPr lang="en-US" sz="1400" dirty="0"/>
              <a:t>https://www.usability.gov/how-to-and-tools/methods/recruiting-usability-test-participants.html</a:t>
            </a:r>
          </a:p>
        </p:txBody>
      </p:sp>
    </p:spTree>
    <p:extLst>
      <p:ext uri="{BB962C8B-B14F-4D97-AF65-F5344CB8AC3E}">
        <p14:creationId xmlns:p14="http://schemas.microsoft.com/office/powerpoint/2010/main" val="333781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05979"/>
            <a:ext cx="4886300" cy="857250"/>
          </a:xfrm>
        </p:spPr>
        <p:txBody>
          <a:bodyPr/>
          <a:lstStyle/>
          <a:p>
            <a:r>
              <a:rPr lang="en-US" b="1" dirty="0"/>
              <a:t>How Many Participants are Enough?</a:t>
            </a:r>
          </a:p>
        </p:txBody>
      </p:sp>
      <p:sp>
        <p:nvSpPr>
          <p:cNvPr id="3" name="Content Placeholder 2"/>
          <p:cNvSpPr>
            <a:spLocks noGrp="1"/>
          </p:cNvSpPr>
          <p:nvPr>
            <p:ph idx="1"/>
          </p:nvPr>
        </p:nvSpPr>
        <p:spPr>
          <a:xfrm>
            <a:off x="342900" y="1484385"/>
            <a:ext cx="6172200" cy="3110237"/>
          </a:xfrm>
        </p:spPr>
        <p:txBody>
          <a:bodyPr/>
          <a:lstStyle/>
          <a:p>
            <a:r>
              <a:rPr lang="en-US" sz="2000" dirty="0"/>
              <a:t>Nielsen outlines the number of participants that you need based on a number of case studies:</a:t>
            </a:r>
          </a:p>
          <a:p>
            <a:pPr lvl="1">
              <a:spcBef>
                <a:spcPts val="600"/>
              </a:spcBef>
            </a:pPr>
            <a:r>
              <a:rPr lang="en-US" sz="1800" b="1" dirty="0"/>
              <a:t>Usability Tests</a:t>
            </a:r>
            <a:r>
              <a:rPr lang="en-US" sz="1800" dirty="0"/>
              <a:t>: test 5 users lets you find almost as many usability problems as you'd find using many more test participants.</a:t>
            </a:r>
          </a:p>
          <a:p>
            <a:pPr lvl="1">
              <a:spcBef>
                <a:spcPts val="600"/>
              </a:spcBef>
            </a:pPr>
            <a:r>
              <a:rPr lang="en-US" sz="1800" b="1" dirty="0"/>
              <a:t>Quantitative studies</a:t>
            </a:r>
            <a:r>
              <a:rPr lang="en-US" sz="1800" dirty="0"/>
              <a:t> (aiming at statistics, not insights): test at least 20 users to get statistically significant numbers; </a:t>
            </a:r>
          </a:p>
          <a:p>
            <a:pPr lvl="1">
              <a:spcBef>
                <a:spcPts val="600"/>
              </a:spcBef>
            </a:pPr>
            <a:r>
              <a:rPr lang="en-US" sz="1800" b="1" dirty="0"/>
              <a:t>Card sorting: </a:t>
            </a:r>
            <a:r>
              <a:rPr lang="en-US" sz="1800" dirty="0"/>
              <a:t>test at least 15 users.</a:t>
            </a:r>
          </a:p>
          <a:p>
            <a:pPr lvl="1">
              <a:spcBef>
                <a:spcPts val="600"/>
              </a:spcBef>
            </a:pPr>
            <a:r>
              <a:rPr lang="en-US" sz="1800" b="1" dirty="0"/>
              <a:t>Eye tracking:</a:t>
            </a:r>
            <a:r>
              <a:rPr lang="en-US" sz="1800" dirty="0"/>
              <a:t> test 39 users if you want stable heat maps.</a:t>
            </a:r>
          </a:p>
        </p:txBody>
      </p:sp>
      <p:sp>
        <p:nvSpPr>
          <p:cNvPr id="4" name="Slide Number Placeholder 3"/>
          <p:cNvSpPr>
            <a:spLocks noGrp="1"/>
          </p:cNvSpPr>
          <p:nvPr>
            <p:ph type="sldNum" sz="quarter" idx="4"/>
          </p:nvPr>
        </p:nvSpPr>
        <p:spPr/>
        <p:txBody>
          <a:bodyPr/>
          <a:lstStyle/>
          <a:p>
            <a:fld id="{B8467F38-A821-403C-909A-5E452B32887C}" type="slidenum">
              <a:rPr lang="en-US" smtClean="0"/>
              <a:t>23</a:t>
            </a:fld>
            <a:endParaRPr lang="en-US"/>
          </a:p>
        </p:txBody>
      </p:sp>
      <p:sp>
        <p:nvSpPr>
          <p:cNvPr id="9" name="Rectangle 8"/>
          <p:cNvSpPr/>
          <p:nvPr/>
        </p:nvSpPr>
        <p:spPr>
          <a:xfrm>
            <a:off x="510083" y="4708001"/>
            <a:ext cx="5837833" cy="307777"/>
          </a:xfrm>
          <a:prstGeom prst="rect">
            <a:avLst/>
          </a:prstGeom>
        </p:spPr>
        <p:txBody>
          <a:bodyPr wrap="square">
            <a:spAutoFit/>
          </a:bodyPr>
          <a:lstStyle/>
          <a:p>
            <a:r>
              <a:rPr lang="en-US" sz="1400" dirty="0"/>
              <a:t>https://www.nngroup.com/articles/how-many-test-users/</a:t>
            </a:r>
          </a:p>
        </p:txBody>
      </p:sp>
      <p:pic>
        <p:nvPicPr>
          <p:cNvPr id="30722" name="Picture 2" descr="https://media.nngroup.com/media/people/photos/jakob-nielsen_cropped.jpg.300x300_q95_autocrop_crop_upsca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1208" y="101598"/>
            <a:ext cx="1382788" cy="138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13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072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Recruit Participants</a:t>
            </a:r>
            <a:endParaRPr lang="en-US" dirty="0"/>
          </a:p>
        </p:txBody>
      </p:sp>
      <p:sp>
        <p:nvSpPr>
          <p:cNvPr id="3" name="Content Placeholder 2"/>
          <p:cNvSpPr>
            <a:spLocks noGrp="1"/>
          </p:cNvSpPr>
          <p:nvPr>
            <p:ph idx="1"/>
          </p:nvPr>
        </p:nvSpPr>
        <p:spPr>
          <a:xfrm>
            <a:off x="342900" y="1063229"/>
            <a:ext cx="6172200" cy="3668316"/>
          </a:xfrm>
        </p:spPr>
        <p:txBody>
          <a:bodyPr/>
          <a:lstStyle/>
          <a:p>
            <a:r>
              <a:rPr lang="en-US" dirty="0"/>
              <a:t>Participant screening</a:t>
            </a:r>
          </a:p>
          <a:p>
            <a:pPr lvl="1"/>
            <a:r>
              <a:rPr lang="en-US" dirty="0"/>
              <a:t>Participant screeners are composed of questions that will help those recruiting for your test to rule individuals in or out of contention.</a:t>
            </a:r>
          </a:p>
          <a:p>
            <a:pPr lvl="2"/>
            <a:r>
              <a:rPr lang="en-US" dirty="0"/>
              <a:t>Age</a:t>
            </a:r>
          </a:p>
          <a:p>
            <a:pPr lvl="2"/>
            <a:r>
              <a:rPr lang="en-US" dirty="0"/>
              <a:t>Expereince</a:t>
            </a:r>
          </a:p>
          <a:p>
            <a:r>
              <a:rPr lang="en-US" dirty="0"/>
              <a:t>Compensating a participant</a:t>
            </a:r>
          </a:p>
          <a:p>
            <a:pPr lvl="1"/>
            <a:r>
              <a:rPr lang="en-US" dirty="0"/>
              <a:t>Cash, gift card, gifts</a:t>
            </a:r>
          </a:p>
          <a:p>
            <a:pPr lvl="1"/>
            <a:r>
              <a:rPr lang="en-US" dirty="0"/>
              <a:t>Extra credits</a:t>
            </a:r>
          </a:p>
          <a:p>
            <a:endParaRPr lang="en-US" dirty="0"/>
          </a:p>
        </p:txBody>
      </p:sp>
      <p:sp>
        <p:nvSpPr>
          <p:cNvPr id="4" name="Slide Number Placeholder 3"/>
          <p:cNvSpPr>
            <a:spLocks noGrp="1"/>
          </p:cNvSpPr>
          <p:nvPr>
            <p:ph type="sldNum" sz="quarter" idx="4"/>
          </p:nvPr>
        </p:nvSpPr>
        <p:spPr/>
        <p:txBody>
          <a:bodyPr/>
          <a:lstStyle/>
          <a:p>
            <a:fld id="{B8467F38-A821-403C-909A-5E452B32887C}" type="slidenum">
              <a:rPr lang="en-US" smtClean="0"/>
              <a:t>24</a:t>
            </a:fld>
            <a:endParaRPr lang="en-US"/>
          </a:p>
        </p:txBody>
      </p:sp>
    </p:spTree>
    <p:extLst>
      <p:ext uri="{BB962C8B-B14F-4D97-AF65-F5344CB8AC3E}">
        <p14:creationId xmlns:p14="http://schemas.microsoft.com/office/powerpoint/2010/main" val="221510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
          </p:nvPr>
        </p:nvSpPr>
        <p:spPr/>
        <p:txBody>
          <a:bodyPr/>
          <a:lstStyle/>
          <a:p>
            <a:fld id="{B8467F38-A821-403C-909A-5E452B32887C}" type="slidenum">
              <a:rPr lang="en-US" smtClean="0"/>
              <a:t>25</a:t>
            </a:fld>
            <a:endParaRPr lang="en-US"/>
          </a:p>
        </p:txBody>
      </p:sp>
      <p:pic>
        <p:nvPicPr>
          <p:cNvPr id="5" name="Picture 4"/>
          <p:cNvPicPr>
            <a:picLocks noChangeAspect="1"/>
          </p:cNvPicPr>
          <p:nvPr/>
        </p:nvPicPr>
        <p:blipFill>
          <a:blip r:embed="rId3"/>
          <a:stretch>
            <a:fillRect/>
          </a:stretch>
        </p:blipFill>
        <p:spPr>
          <a:xfrm>
            <a:off x="289953" y="771551"/>
            <a:ext cx="6278096" cy="3500319"/>
          </a:xfrm>
          <a:prstGeom prst="rect">
            <a:avLst/>
          </a:prstGeom>
        </p:spPr>
      </p:pic>
      <p:sp>
        <p:nvSpPr>
          <p:cNvPr id="6" name="Oval 5"/>
          <p:cNvSpPr/>
          <p:nvPr/>
        </p:nvSpPr>
        <p:spPr>
          <a:xfrm>
            <a:off x="2708921" y="2355726"/>
            <a:ext cx="1008112" cy="64807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425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69D6-30D2-35C6-0A6E-BF557E1C38DE}"/>
              </a:ext>
            </a:extLst>
          </p:cNvPr>
          <p:cNvSpPr>
            <a:spLocks noGrp="1"/>
          </p:cNvSpPr>
          <p:nvPr>
            <p:ph type="title"/>
          </p:nvPr>
        </p:nvSpPr>
        <p:spPr/>
        <p:txBody>
          <a:bodyPr/>
          <a:lstStyle/>
          <a:p>
            <a:r>
              <a:rPr lang="en-US" dirty="0"/>
              <a:t>Think Aloud</a:t>
            </a:r>
          </a:p>
        </p:txBody>
      </p:sp>
      <p:sp>
        <p:nvSpPr>
          <p:cNvPr id="3" name="Content Placeholder 2">
            <a:extLst>
              <a:ext uri="{FF2B5EF4-FFF2-40B4-BE49-F238E27FC236}">
                <a16:creationId xmlns:a16="http://schemas.microsoft.com/office/drawing/2014/main" id="{CC14298C-5CB3-2DAA-B768-F752725AD9A7}"/>
              </a:ext>
            </a:extLst>
          </p:cNvPr>
          <p:cNvSpPr>
            <a:spLocks noGrp="1"/>
          </p:cNvSpPr>
          <p:nvPr>
            <p:ph idx="1"/>
          </p:nvPr>
        </p:nvSpPr>
        <p:spPr>
          <a:xfrm>
            <a:off x="342900" y="1200151"/>
            <a:ext cx="6172200" cy="1371599"/>
          </a:xfrm>
        </p:spPr>
        <p:txBody>
          <a:bodyPr/>
          <a:lstStyle/>
          <a:p>
            <a:r>
              <a:rPr lang="en-US" dirty="0"/>
              <a:t>This is described as “eavesdropping on someone’s thinking”. Thus, to say someone’s thought so that other people can hear them.</a:t>
            </a:r>
          </a:p>
        </p:txBody>
      </p:sp>
      <p:sp>
        <p:nvSpPr>
          <p:cNvPr id="4" name="Slide Number Placeholder 3">
            <a:extLst>
              <a:ext uri="{FF2B5EF4-FFF2-40B4-BE49-F238E27FC236}">
                <a16:creationId xmlns:a16="http://schemas.microsoft.com/office/drawing/2014/main" id="{B08EECC8-F2CE-8AB6-7F24-529EA0639C2D}"/>
              </a:ext>
            </a:extLst>
          </p:cNvPr>
          <p:cNvSpPr>
            <a:spLocks noGrp="1"/>
          </p:cNvSpPr>
          <p:nvPr>
            <p:ph type="sldNum" sz="quarter" idx="4"/>
          </p:nvPr>
        </p:nvSpPr>
        <p:spPr/>
        <p:txBody>
          <a:bodyPr/>
          <a:lstStyle/>
          <a:p>
            <a:fld id="{B8467F38-A821-403C-909A-5E452B32887C}" type="slidenum">
              <a:rPr lang="en-US" smtClean="0"/>
              <a:t>26</a:t>
            </a:fld>
            <a:endParaRPr lang="en-US"/>
          </a:p>
        </p:txBody>
      </p:sp>
    </p:spTree>
    <p:extLst>
      <p:ext uri="{BB962C8B-B14F-4D97-AF65-F5344CB8AC3E}">
        <p14:creationId xmlns:p14="http://schemas.microsoft.com/office/powerpoint/2010/main" val="277386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Moderating</a:t>
            </a:r>
            <a:r>
              <a:rPr lang="en-US" dirty="0">
                <a:solidFill>
                  <a:srgbClr val="FF0000"/>
                </a:solidFill>
              </a:rPr>
              <a:t> </a:t>
            </a:r>
            <a:r>
              <a:rPr lang="en-US" b="1" dirty="0">
                <a:solidFill>
                  <a:srgbClr val="FF0000"/>
                </a:solidFill>
              </a:rPr>
              <a:t>Techniques</a:t>
            </a:r>
          </a:p>
        </p:txBody>
      </p:sp>
      <p:sp>
        <p:nvSpPr>
          <p:cNvPr id="3" name="Content Placeholder 2"/>
          <p:cNvSpPr>
            <a:spLocks noGrp="1"/>
          </p:cNvSpPr>
          <p:nvPr>
            <p:ph idx="1"/>
          </p:nvPr>
        </p:nvSpPr>
        <p:spPr/>
        <p:txBody>
          <a:bodyPr/>
          <a:lstStyle/>
          <a:p>
            <a:pPr>
              <a:spcBef>
                <a:spcPts val="1200"/>
              </a:spcBef>
            </a:pPr>
            <a:r>
              <a:rPr lang="en-US" sz="1500" b="1" dirty="0"/>
              <a:t>Concurrent Think Aloud (CTA)</a:t>
            </a:r>
            <a:r>
              <a:rPr lang="en-US" sz="1500" dirty="0"/>
              <a:t> is used to understand participants’ thoughts as they interact with a product by having them think aloud while they work. </a:t>
            </a:r>
          </a:p>
          <a:p>
            <a:pPr>
              <a:spcBef>
                <a:spcPts val="1200"/>
              </a:spcBef>
            </a:pPr>
            <a:r>
              <a:rPr lang="en-US" sz="1500" dirty="0"/>
              <a:t>In </a:t>
            </a:r>
            <a:r>
              <a:rPr lang="en-US" sz="1500" b="1" dirty="0"/>
              <a:t>Retrospective Think Aloud (RTA)</a:t>
            </a:r>
            <a:r>
              <a:rPr lang="en-US" sz="1500" dirty="0"/>
              <a:t>, the moderator asks participants to retrace their steps when the session is complete. Often participants watch a video replay of their actions, which may or may not contain eye-gaze patterns.</a:t>
            </a:r>
          </a:p>
          <a:p>
            <a:pPr>
              <a:spcBef>
                <a:spcPts val="1200"/>
              </a:spcBef>
            </a:pPr>
            <a:r>
              <a:rPr lang="en-US" sz="1500" b="1" dirty="0"/>
              <a:t>Concurrent Probing (CP)</a:t>
            </a:r>
            <a:r>
              <a:rPr lang="en-US" sz="1500" dirty="0"/>
              <a:t> requires that as participants work on tasks—when they say something interesting or do something unique, the researcher asks follow-up questions.</a:t>
            </a:r>
          </a:p>
          <a:p>
            <a:pPr>
              <a:spcBef>
                <a:spcPts val="1200"/>
              </a:spcBef>
            </a:pPr>
            <a:r>
              <a:rPr lang="en-US" sz="1500" b="1" dirty="0"/>
              <a:t>Retrospective Probing (RP)</a:t>
            </a:r>
            <a:r>
              <a:rPr lang="en-US" sz="1500" dirty="0"/>
              <a:t> requires waiting until the session is complete and then asking questions about the participant’s thoughts and actions. </a:t>
            </a:r>
          </a:p>
        </p:txBody>
      </p:sp>
      <p:sp>
        <p:nvSpPr>
          <p:cNvPr id="4" name="Slide Number Placeholder 3"/>
          <p:cNvSpPr>
            <a:spLocks noGrp="1"/>
          </p:cNvSpPr>
          <p:nvPr>
            <p:ph type="sldNum" sz="quarter" idx="4"/>
          </p:nvPr>
        </p:nvSpPr>
        <p:spPr/>
        <p:txBody>
          <a:bodyPr/>
          <a:lstStyle/>
          <a:p>
            <a:fld id="{B8467F38-A821-403C-909A-5E452B32887C}" type="slidenum">
              <a:rPr lang="en-US" smtClean="0"/>
              <a:t>27</a:t>
            </a:fld>
            <a:endParaRPr lang="en-US"/>
          </a:p>
        </p:txBody>
      </p:sp>
    </p:spTree>
    <p:extLst>
      <p:ext uri="{BB962C8B-B14F-4D97-AF65-F5344CB8AC3E}">
        <p14:creationId xmlns:p14="http://schemas.microsoft.com/office/powerpoint/2010/main" val="1108442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Question for you</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ltLang="zh-CN" dirty="0"/>
              <a:t>What could be the pros and cons of the </a:t>
            </a:r>
            <a:r>
              <a:rPr lang="en-US" b="1" dirty="0"/>
              <a:t>Concurrent </a:t>
            </a:r>
            <a:r>
              <a:rPr lang="en-US" dirty="0"/>
              <a:t>and </a:t>
            </a:r>
            <a:r>
              <a:rPr lang="en-US" b="1" dirty="0"/>
              <a:t>Retrospective</a:t>
            </a:r>
            <a:r>
              <a:rPr lang="en-US" dirty="0"/>
              <a:t> techniques?</a:t>
            </a:r>
          </a:p>
          <a:p>
            <a:pPr marL="0" indent="0">
              <a:buNone/>
            </a:pPr>
            <a:endParaRPr lang="en-US" dirty="0"/>
          </a:p>
          <a:p>
            <a:endParaRPr lang="en-US" dirty="0"/>
          </a:p>
        </p:txBody>
      </p:sp>
      <p:sp>
        <p:nvSpPr>
          <p:cNvPr id="4" name="Slide Number Placeholder 3"/>
          <p:cNvSpPr>
            <a:spLocks noGrp="1"/>
          </p:cNvSpPr>
          <p:nvPr>
            <p:ph type="sldNum" sz="quarter" idx="4"/>
          </p:nvPr>
        </p:nvSpPr>
        <p:spPr/>
        <p:txBody>
          <a:bodyPr/>
          <a:lstStyle/>
          <a:p>
            <a:fld id="{B8467F38-A821-403C-909A-5E452B32887C}" type="slidenum">
              <a:rPr lang="en-US" smtClean="0"/>
              <a:t>28</a:t>
            </a:fld>
            <a:endParaRPr lang="en-US"/>
          </a:p>
        </p:txBody>
      </p:sp>
    </p:spTree>
    <p:extLst>
      <p:ext uri="{BB962C8B-B14F-4D97-AF65-F5344CB8AC3E}">
        <p14:creationId xmlns:p14="http://schemas.microsoft.com/office/powerpoint/2010/main" val="3972520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B8467F38-A821-403C-909A-5E452B32887C}" type="slidenum">
              <a:rPr lang="en-US" smtClean="0"/>
              <a:t>29</a:t>
            </a:fld>
            <a:endParaRPr lang="en-US"/>
          </a:p>
        </p:txBody>
      </p:sp>
      <p:pic>
        <p:nvPicPr>
          <p:cNvPr id="5" name="Picture 4"/>
          <p:cNvPicPr>
            <a:picLocks noChangeAspect="1"/>
          </p:cNvPicPr>
          <p:nvPr/>
        </p:nvPicPr>
        <p:blipFill>
          <a:blip r:embed="rId2"/>
          <a:stretch>
            <a:fillRect/>
          </a:stretch>
        </p:blipFill>
        <p:spPr>
          <a:xfrm>
            <a:off x="1192591" y="194010"/>
            <a:ext cx="4422397" cy="4601267"/>
          </a:xfrm>
          <a:prstGeom prst="rect">
            <a:avLst/>
          </a:prstGeom>
        </p:spPr>
      </p:pic>
    </p:spTree>
    <p:extLst>
      <p:ext uri="{BB962C8B-B14F-4D97-AF65-F5344CB8AC3E}">
        <p14:creationId xmlns:p14="http://schemas.microsoft.com/office/powerpoint/2010/main" val="1565764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Usability</a:t>
            </a:r>
          </a:p>
        </p:txBody>
      </p:sp>
      <p:sp>
        <p:nvSpPr>
          <p:cNvPr id="3" name="Content Placeholder 2"/>
          <p:cNvSpPr>
            <a:spLocks noGrp="1"/>
          </p:cNvSpPr>
          <p:nvPr>
            <p:ph idx="1"/>
          </p:nvPr>
        </p:nvSpPr>
        <p:spPr/>
        <p:txBody>
          <a:bodyPr>
            <a:normAutofit/>
          </a:bodyPr>
          <a:lstStyle/>
          <a:p>
            <a:pPr marL="0" indent="0">
              <a:buNone/>
            </a:pPr>
            <a:r>
              <a:rPr lang="en-US" dirty="0">
                <a:solidFill>
                  <a:schemeClr val="tx1">
                    <a:lumMod val="95000"/>
                    <a:lumOff val="5000"/>
                  </a:schemeClr>
                </a:solidFill>
              </a:rPr>
              <a:t>Usability is a </a:t>
            </a:r>
            <a:r>
              <a:rPr lang="en-US" b="1" dirty="0">
                <a:solidFill>
                  <a:schemeClr val="tx1">
                    <a:lumMod val="95000"/>
                    <a:lumOff val="5000"/>
                  </a:schemeClr>
                </a:solidFill>
              </a:rPr>
              <a:t>quality attribute </a:t>
            </a:r>
            <a:r>
              <a:rPr lang="en-US" dirty="0">
                <a:solidFill>
                  <a:schemeClr val="tx1">
                    <a:lumMod val="95000"/>
                    <a:lumOff val="5000"/>
                  </a:schemeClr>
                </a:solidFill>
              </a:rPr>
              <a:t>that assesses how easy user interfaces are to use.</a:t>
            </a:r>
          </a:p>
          <a:p>
            <a:pPr marL="914378" lvl="1" indent="-457189"/>
            <a:r>
              <a:rPr lang="en-US" altLang="en-US" dirty="0"/>
              <a:t>How easy will the software be for a typical user to understand, learn, and operate</a:t>
            </a:r>
          </a:p>
          <a:p>
            <a:pPr marL="914378" lvl="1" indent="-457189"/>
            <a:r>
              <a:rPr lang="en-US" altLang="en-US" dirty="0"/>
              <a:t>e.g., “user-friendliness”</a:t>
            </a:r>
          </a:p>
          <a:p>
            <a:pPr marL="0" indent="0">
              <a:buNone/>
            </a:pPr>
            <a:r>
              <a:rPr lang="en-US" dirty="0">
                <a:solidFill>
                  <a:schemeClr val="tx1">
                    <a:lumMod val="50000"/>
                    <a:lumOff val="50000"/>
                  </a:schemeClr>
                </a:solidFill>
              </a:rPr>
              <a:t> </a:t>
            </a:r>
          </a:p>
        </p:txBody>
      </p:sp>
      <p:sp>
        <p:nvSpPr>
          <p:cNvPr id="5" name="Slide Number Placeholder 4"/>
          <p:cNvSpPr>
            <a:spLocks noGrp="1"/>
          </p:cNvSpPr>
          <p:nvPr>
            <p:ph type="sldNum" sz="quarter" idx="4"/>
          </p:nvPr>
        </p:nvSpPr>
        <p:spPr/>
        <p:txBody>
          <a:bodyPr/>
          <a:lstStyle/>
          <a:p>
            <a:fld id="{B8467F38-A821-403C-909A-5E452B32887C}" type="slidenum">
              <a:rPr lang="en-US" smtClean="0"/>
              <a:t>3</a:t>
            </a:fld>
            <a:endParaRPr lang="en-US"/>
          </a:p>
        </p:txBody>
      </p:sp>
    </p:spTree>
    <p:extLst>
      <p:ext uri="{BB962C8B-B14F-4D97-AF65-F5344CB8AC3E}">
        <p14:creationId xmlns:p14="http://schemas.microsoft.com/office/powerpoint/2010/main" val="1894436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Question for you</a:t>
            </a:r>
            <a:endParaRPr lang="en-US" dirty="0"/>
          </a:p>
        </p:txBody>
      </p:sp>
      <p:sp>
        <p:nvSpPr>
          <p:cNvPr id="3" name="Content Placeholder 2"/>
          <p:cNvSpPr>
            <a:spLocks noGrp="1"/>
          </p:cNvSpPr>
          <p:nvPr>
            <p:ph idx="1"/>
          </p:nvPr>
        </p:nvSpPr>
        <p:spPr/>
        <p:txBody>
          <a:bodyPr/>
          <a:lstStyle/>
          <a:p>
            <a:pPr>
              <a:spcBef>
                <a:spcPts val="1200"/>
              </a:spcBef>
            </a:pPr>
            <a:r>
              <a:rPr lang="en-US" sz="1600" dirty="0"/>
              <a:t>Before we start the real test, what should we do to make sure everything is working appropriately? </a:t>
            </a:r>
          </a:p>
          <a:p>
            <a:pPr>
              <a:spcBef>
                <a:spcPts val="1200"/>
              </a:spcBef>
            </a:pPr>
            <a:r>
              <a:rPr lang="en-US" sz="1600" dirty="0"/>
              <a:t>For example,</a:t>
            </a:r>
          </a:p>
          <a:p>
            <a:pPr lvl="1">
              <a:spcBef>
                <a:spcPts val="1200"/>
              </a:spcBef>
            </a:pPr>
            <a:r>
              <a:rPr lang="en-US" sz="1600" dirty="0"/>
              <a:t>questions are clear</a:t>
            </a:r>
          </a:p>
          <a:p>
            <a:pPr lvl="1">
              <a:spcBef>
                <a:spcPts val="1200"/>
              </a:spcBef>
            </a:pPr>
            <a:r>
              <a:rPr lang="en-US" sz="1600" dirty="0"/>
              <a:t>test is not too long or too short</a:t>
            </a:r>
          </a:p>
          <a:p>
            <a:pPr lvl="1">
              <a:spcBef>
                <a:spcPts val="1200"/>
              </a:spcBef>
            </a:pPr>
            <a:r>
              <a:rPr lang="en-US" altLang="zh-CN" sz="1600" dirty="0"/>
              <a:t>recording devices are working appropriately</a:t>
            </a:r>
            <a:endParaRPr lang="en-US" sz="1600" dirty="0"/>
          </a:p>
        </p:txBody>
      </p:sp>
      <p:sp>
        <p:nvSpPr>
          <p:cNvPr id="4" name="Slide Number Placeholder 3"/>
          <p:cNvSpPr>
            <a:spLocks noGrp="1"/>
          </p:cNvSpPr>
          <p:nvPr>
            <p:ph type="sldNum" sz="quarter" idx="4"/>
          </p:nvPr>
        </p:nvSpPr>
        <p:spPr/>
        <p:txBody>
          <a:bodyPr/>
          <a:lstStyle/>
          <a:p>
            <a:fld id="{B8467F38-A821-403C-909A-5E452B32887C}" type="slidenum">
              <a:rPr lang="en-US" smtClean="0"/>
              <a:t>30</a:t>
            </a:fld>
            <a:endParaRPr lang="en-US"/>
          </a:p>
        </p:txBody>
      </p:sp>
      <p:sp>
        <p:nvSpPr>
          <p:cNvPr id="5" name="Rectangle 4">
            <a:extLst>
              <a:ext uri="{FF2B5EF4-FFF2-40B4-BE49-F238E27FC236}">
                <a16:creationId xmlns:a16="http://schemas.microsoft.com/office/drawing/2014/main" id="{266DC0E8-223B-4CD7-8153-4340F37FEF8C}"/>
              </a:ext>
            </a:extLst>
          </p:cNvPr>
          <p:cNvSpPr/>
          <p:nvPr/>
        </p:nvSpPr>
        <p:spPr>
          <a:xfrm>
            <a:off x="620688" y="3507854"/>
            <a:ext cx="3429000" cy="307777"/>
          </a:xfrm>
          <a:prstGeom prst="rect">
            <a:avLst/>
          </a:prstGeom>
        </p:spPr>
        <p:txBody>
          <a:bodyPr>
            <a:spAutoFit/>
          </a:bodyPr>
          <a:lstStyle/>
          <a:p>
            <a:pPr marL="0" indent="0">
              <a:buNone/>
            </a:pPr>
            <a:r>
              <a:rPr lang="en-US" sz="1400" dirty="0"/>
              <a:t>The answer is on the next page</a:t>
            </a:r>
          </a:p>
        </p:txBody>
      </p:sp>
    </p:spTree>
    <p:extLst>
      <p:ext uri="{BB962C8B-B14F-4D97-AF65-F5344CB8AC3E}">
        <p14:creationId xmlns:p14="http://schemas.microsoft.com/office/powerpoint/2010/main" val="3558877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519786"/>
            <a:ext cx="6172200" cy="540394"/>
          </a:xfrm>
        </p:spPr>
        <p:txBody>
          <a:bodyPr/>
          <a:lstStyle/>
          <a:p>
            <a:r>
              <a:rPr lang="en-US" sz="2000" b="1" dirty="0">
                <a:solidFill>
                  <a:srgbClr val="FF0000"/>
                </a:solidFill>
              </a:rPr>
              <a:t>Pilot Testing  </a:t>
            </a:r>
            <a:endParaRPr lang="en-US" sz="2000" dirty="0">
              <a:solidFill>
                <a:srgbClr val="FF0000"/>
              </a:solidFill>
            </a:endParaRPr>
          </a:p>
        </p:txBody>
      </p:sp>
      <p:sp>
        <p:nvSpPr>
          <p:cNvPr id="3" name="Content Placeholder 2"/>
          <p:cNvSpPr>
            <a:spLocks noGrp="1"/>
          </p:cNvSpPr>
          <p:nvPr>
            <p:ph idx="1"/>
          </p:nvPr>
        </p:nvSpPr>
        <p:spPr>
          <a:xfrm>
            <a:off x="342900" y="1059583"/>
            <a:ext cx="6172200" cy="2808311"/>
          </a:xfrm>
        </p:spPr>
        <p:txBody>
          <a:bodyPr/>
          <a:lstStyle/>
          <a:p>
            <a:r>
              <a:rPr lang="en-US" sz="1600" dirty="0"/>
              <a:t>Prior to conducting a usability test, make sure you have all of your materials, consents and documentation prepared and checked.  </a:t>
            </a:r>
          </a:p>
          <a:p>
            <a:r>
              <a:rPr lang="en-US" sz="1600" dirty="0"/>
              <a:t>It is important to pilot </a:t>
            </a:r>
            <a:r>
              <a:rPr lang="en-US" sz="1600" dirty="0">
                <a:solidFill>
                  <a:srgbClr val="FF0000"/>
                </a:solidFill>
              </a:rPr>
              <a:t>test equipment and materials with </a:t>
            </a:r>
            <a:r>
              <a:rPr lang="en-US" sz="1600" dirty="0"/>
              <a:t>volunteer participants. </a:t>
            </a:r>
          </a:p>
          <a:p>
            <a:r>
              <a:rPr lang="en-US" sz="1600" dirty="0"/>
              <a:t>The pilot test allows you to:</a:t>
            </a:r>
          </a:p>
          <a:p>
            <a:pPr lvl="1"/>
            <a:r>
              <a:rPr lang="en-US" sz="1400" dirty="0"/>
              <a:t>Test the equipment</a:t>
            </a:r>
          </a:p>
          <a:p>
            <a:pPr lvl="1"/>
            <a:r>
              <a:rPr lang="en-US" sz="1400" dirty="0"/>
              <a:t>Provides practice for the facilitator and note-takers</a:t>
            </a:r>
          </a:p>
          <a:p>
            <a:pPr lvl="1"/>
            <a:r>
              <a:rPr lang="en-US" sz="1400" dirty="0"/>
              <a:t>Get a good sense whether your questions and scenarios are clear to the participant</a:t>
            </a:r>
          </a:p>
          <a:p>
            <a:pPr lvl="1"/>
            <a:r>
              <a:rPr lang="en-US" sz="1400" dirty="0"/>
              <a:t>Make any last minute adjustments</a:t>
            </a:r>
          </a:p>
          <a:p>
            <a:endParaRPr lang="en-US" dirty="0"/>
          </a:p>
        </p:txBody>
      </p:sp>
      <p:sp>
        <p:nvSpPr>
          <p:cNvPr id="4" name="Slide Number Placeholder 3"/>
          <p:cNvSpPr>
            <a:spLocks noGrp="1"/>
          </p:cNvSpPr>
          <p:nvPr>
            <p:ph type="sldNum" sz="quarter" idx="4"/>
          </p:nvPr>
        </p:nvSpPr>
        <p:spPr/>
        <p:txBody>
          <a:bodyPr/>
          <a:lstStyle/>
          <a:p>
            <a:fld id="{B8467F38-A821-403C-909A-5E452B32887C}" type="slidenum">
              <a:rPr lang="en-US" smtClean="0"/>
              <a:t>31</a:t>
            </a:fld>
            <a:endParaRPr lang="en-US"/>
          </a:p>
        </p:txBody>
      </p:sp>
    </p:spTree>
    <p:extLst>
      <p:ext uri="{BB962C8B-B14F-4D97-AF65-F5344CB8AC3E}">
        <p14:creationId xmlns:p14="http://schemas.microsoft.com/office/powerpoint/2010/main" val="3176678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Usability Testing Session</a:t>
            </a:r>
            <a:endParaRPr lang="en-US" dirty="0"/>
          </a:p>
        </p:txBody>
      </p:sp>
      <p:sp>
        <p:nvSpPr>
          <p:cNvPr id="3" name="Content Placeholder 2"/>
          <p:cNvSpPr>
            <a:spLocks noGrp="1"/>
          </p:cNvSpPr>
          <p:nvPr>
            <p:ph idx="1"/>
          </p:nvPr>
        </p:nvSpPr>
        <p:spPr>
          <a:xfrm>
            <a:off x="342900" y="1059583"/>
            <a:ext cx="6172200" cy="3394472"/>
          </a:xfrm>
        </p:spPr>
        <p:txBody>
          <a:bodyPr/>
          <a:lstStyle/>
          <a:p>
            <a:pPr>
              <a:spcBef>
                <a:spcPts val="1200"/>
              </a:spcBef>
            </a:pPr>
            <a:r>
              <a:rPr lang="en-US" sz="1800" dirty="0"/>
              <a:t>The facilitator will welcome the participant and explain the test session.</a:t>
            </a:r>
          </a:p>
          <a:p>
            <a:pPr>
              <a:spcBef>
                <a:spcPts val="1200"/>
              </a:spcBef>
            </a:pPr>
            <a:endParaRPr lang="en-US" sz="1800" dirty="0"/>
          </a:p>
          <a:p>
            <a:pPr>
              <a:spcBef>
                <a:spcPts val="1200"/>
              </a:spcBef>
            </a:pPr>
            <a:r>
              <a:rPr lang="en-US" sz="1800" dirty="0"/>
              <a:t>The facilitator asks any pre-test or demographic questions.</a:t>
            </a:r>
          </a:p>
          <a:p>
            <a:pPr>
              <a:spcBef>
                <a:spcPts val="1200"/>
              </a:spcBef>
            </a:pPr>
            <a:r>
              <a:rPr lang="en-US" sz="1800" dirty="0"/>
              <a:t>The facilitator explains thinking aloud and asks if the participant has any additional questions. The facilitator explains where to start.</a:t>
            </a:r>
          </a:p>
          <a:p>
            <a:pPr>
              <a:spcBef>
                <a:spcPts val="1200"/>
              </a:spcBef>
            </a:pPr>
            <a:r>
              <a:rPr lang="en-US" sz="1800" dirty="0"/>
              <a:t>The participant reads the task scenario aloud and begins working on the scenario while they think aloud.</a:t>
            </a:r>
          </a:p>
        </p:txBody>
      </p:sp>
      <p:sp>
        <p:nvSpPr>
          <p:cNvPr id="4" name="Slide Number Placeholder 3"/>
          <p:cNvSpPr>
            <a:spLocks noGrp="1"/>
          </p:cNvSpPr>
          <p:nvPr>
            <p:ph type="sldNum" sz="quarter" idx="4"/>
          </p:nvPr>
        </p:nvSpPr>
        <p:spPr/>
        <p:txBody>
          <a:bodyPr/>
          <a:lstStyle/>
          <a:p>
            <a:fld id="{B8467F38-A821-403C-909A-5E452B32887C}" type="slidenum">
              <a:rPr lang="en-US" smtClean="0"/>
              <a:t>32</a:t>
            </a:fld>
            <a:endParaRPr lang="en-US"/>
          </a:p>
        </p:txBody>
      </p:sp>
      <p:sp>
        <p:nvSpPr>
          <p:cNvPr id="5" name="TextBox 4"/>
          <p:cNvSpPr txBox="1"/>
          <p:nvPr/>
        </p:nvSpPr>
        <p:spPr>
          <a:xfrm>
            <a:off x="260649" y="1563638"/>
            <a:ext cx="5979151" cy="707886"/>
          </a:xfrm>
          <a:prstGeom prst="rect">
            <a:avLst/>
          </a:prstGeom>
          <a:noFill/>
        </p:spPr>
        <p:txBody>
          <a:bodyPr wrap="square" rtlCol="0">
            <a:spAutoFit/>
          </a:bodyPr>
          <a:lstStyle/>
          <a:p>
            <a:pPr marL="342892" indent="-342892">
              <a:spcBef>
                <a:spcPts val="1200"/>
              </a:spcBef>
              <a:buFont typeface="Arial" panose="020B0604020202020204" pitchFamily="34" charset="0"/>
              <a:buChar char="•"/>
            </a:pPr>
            <a:r>
              <a:rPr lang="en-US" sz="2000" dirty="0">
                <a:solidFill>
                  <a:srgbClr val="FF0000"/>
                </a:solidFill>
                <a:latin typeface="Calibri" panose="020F0502020204030204" pitchFamily="34" charset="0"/>
                <a:cs typeface="Calibri" panose="020F0502020204030204" pitchFamily="34" charset="0"/>
              </a:rPr>
              <a:t>The facilitator ask the participant to sign the </a:t>
            </a:r>
            <a:r>
              <a:rPr lang="en-US" altLang="zh-CN" sz="2000" dirty="0">
                <a:solidFill>
                  <a:srgbClr val="FF0000"/>
                </a:solidFill>
                <a:latin typeface="Calibri" panose="020F0502020204030204" pitchFamily="34" charset="0"/>
                <a:cs typeface="Calibri" panose="020F0502020204030204" pitchFamily="34" charset="0"/>
              </a:rPr>
              <a:t>consent</a:t>
            </a:r>
            <a:r>
              <a:rPr lang="en-US" sz="2000" dirty="0">
                <a:solidFill>
                  <a:srgbClr val="FF0000"/>
                </a:solidFill>
                <a:latin typeface="Calibri" panose="020F0502020204030204" pitchFamily="34" charset="0"/>
                <a:cs typeface="Calibri" panose="020F0502020204030204" pitchFamily="34" charset="0"/>
              </a:rPr>
              <a:t> form.</a:t>
            </a:r>
          </a:p>
        </p:txBody>
      </p:sp>
    </p:spTree>
    <p:extLst>
      <p:ext uri="{BB962C8B-B14F-4D97-AF65-F5344CB8AC3E}">
        <p14:creationId xmlns:p14="http://schemas.microsoft.com/office/powerpoint/2010/main" val="143805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Consent Form Example</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4"/>
          </p:nvPr>
        </p:nvSpPr>
        <p:spPr/>
        <p:txBody>
          <a:bodyPr/>
          <a:lstStyle/>
          <a:p>
            <a:fld id="{B8467F38-A821-403C-909A-5E452B32887C}" type="slidenum">
              <a:rPr lang="en-US" smtClean="0"/>
              <a:t>33</a:t>
            </a:fld>
            <a:endParaRPr lang="en-US"/>
          </a:p>
        </p:txBody>
      </p:sp>
      <p:pic>
        <p:nvPicPr>
          <p:cNvPr id="5" name="Picture 4"/>
          <p:cNvPicPr>
            <a:picLocks noChangeAspect="1"/>
          </p:cNvPicPr>
          <p:nvPr/>
        </p:nvPicPr>
        <p:blipFill>
          <a:blip r:embed="rId2"/>
          <a:stretch>
            <a:fillRect/>
          </a:stretch>
        </p:blipFill>
        <p:spPr>
          <a:xfrm>
            <a:off x="342900" y="197185"/>
            <a:ext cx="5894412" cy="4547777"/>
          </a:xfrm>
          <a:prstGeom prst="rect">
            <a:avLst/>
          </a:prstGeom>
        </p:spPr>
      </p:pic>
    </p:spTree>
    <p:extLst>
      <p:ext uri="{BB962C8B-B14F-4D97-AF65-F5344CB8AC3E}">
        <p14:creationId xmlns:p14="http://schemas.microsoft.com/office/powerpoint/2010/main" val="1781030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
          </p:nvPr>
        </p:nvSpPr>
        <p:spPr/>
        <p:txBody>
          <a:bodyPr/>
          <a:lstStyle/>
          <a:p>
            <a:fld id="{B8467F38-A821-403C-909A-5E452B32887C}" type="slidenum">
              <a:rPr lang="en-US" smtClean="0"/>
              <a:t>34</a:t>
            </a:fld>
            <a:endParaRPr lang="en-US"/>
          </a:p>
        </p:txBody>
      </p:sp>
      <p:pic>
        <p:nvPicPr>
          <p:cNvPr id="5" name="Picture 4"/>
          <p:cNvPicPr>
            <a:picLocks noChangeAspect="1"/>
          </p:cNvPicPr>
          <p:nvPr/>
        </p:nvPicPr>
        <p:blipFill>
          <a:blip r:embed="rId2"/>
          <a:stretch>
            <a:fillRect/>
          </a:stretch>
        </p:blipFill>
        <p:spPr>
          <a:xfrm>
            <a:off x="470168" y="843559"/>
            <a:ext cx="5917666" cy="3236936"/>
          </a:xfrm>
          <a:prstGeom prst="rect">
            <a:avLst/>
          </a:prstGeom>
        </p:spPr>
      </p:pic>
    </p:spTree>
    <p:extLst>
      <p:ext uri="{BB962C8B-B14F-4D97-AF65-F5344CB8AC3E}">
        <p14:creationId xmlns:p14="http://schemas.microsoft.com/office/powerpoint/2010/main" val="2616497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Usability Testing Session</a:t>
            </a:r>
            <a:endParaRPr lang="en-US" dirty="0"/>
          </a:p>
        </p:txBody>
      </p:sp>
      <p:sp>
        <p:nvSpPr>
          <p:cNvPr id="3" name="Content Placeholder 2"/>
          <p:cNvSpPr>
            <a:spLocks noGrp="1"/>
          </p:cNvSpPr>
          <p:nvPr>
            <p:ph idx="1"/>
          </p:nvPr>
        </p:nvSpPr>
        <p:spPr/>
        <p:txBody>
          <a:bodyPr/>
          <a:lstStyle/>
          <a:p>
            <a:pPr>
              <a:spcBef>
                <a:spcPts val="1200"/>
              </a:spcBef>
            </a:pPr>
            <a:r>
              <a:rPr lang="en-US" sz="2000" dirty="0"/>
              <a:t>The note-takers take notes of the participant’s behaviors, comments, errors and completion (success or failure) on each task.</a:t>
            </a:r>
          </a:p>
          <a:p>
            <a:pPr>
              <a:spcBef>
                <a:spcPts val="1200"/>
              </a:spcBef>
            </a:pPr>
            <a:r>
              <a:rPr lang="en-US" sz="2000" dirty="0"/>
              <a:t>The session continues until all task scenarios are completed or time allotted has elapsed.</a:t>
            </a:r>
          </a:p>
          <a:p>
            <a:pPr>
              <a:spcBef>
                <a:spcPts val="1200"/>
              </a:spcBef>
            </a:pPr>
            <a:r>
              <a:rPr lang="en-US" sz="2000" dirty="0"/>
              <a:t>The facilitator either asks the end-of session subjective questions, thanks the participant, gives the participant the agreed-on incentive, and escorts them from the testing environment.</a:t>
            </a:r>
          </a:p>
          <a:p>
            <a:pPr>
              <a:spcBef>
                <a:spcPts val="1200"/>
              </a:spcBef>
            </a:pPr>
            <a:endParaRPr lang="en-US" sz="2000" dirty="0"/>
          </a:p>
        </p:txBody>
      </p:sp>
      <p:sp>
        <p:nvSpPr>
          <p:cNvPr id="4" name="Slide Number Placeholder 3"/>
          <p:cNvSpPr>
            <a:spLocks noGrp="1"/>
          </p:cNvSpPr>
          <p:nvPr>
            <p:ph type="sldNum" sz="quarter" idx="4"/>
          </p:nvPr>
        </p:nvSpPr>
        <p:spPr/>
        <p:txBody>
          <a:bodyPr/>
          <a:lstStyle/>
          <a:p>
            <a:fld id="{B8467F38-A821-403C-909A-5E452B32887C}" type="slidenum">
              <a:rPr lang="en-US" smtClean="0"/>
              <a:t>35</a:t>
            </a:fld>
            <a:endParaRPr lang="en-US"/>
          </a:p>
        </p:txBody>
      </p:sp>
    </p:spTree>
    <p:extLst>
      <p:ext uri="{BB962C8B-B14F-4D97-AF65-F5344CB8AC3E}">
        <p14:creationId xmlns:p14="http://schemas.microsoft.com/office/powerpoint/2010/main" val="3833473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5221"/>
            <a:ext cx="6172200" cy="857250"/>
          </a:xfrm>
        </p:spPr>
        <p:txBody>
          <a:bodyPr/>
          <a:lstStyle/>
          <a:p>
            <a:r>
              <a:rPr lang="en-US" b="1" dirty="0"/>
              <a:t>Best Practices</a:t>
            </a:r>
            <a:endParaRPr lang="en-US" dirty="0"/>
          </a:p>
        </p:txBody>
      </p:sp>
      <p:sp>
        <p:nvSpPr>
          <p:cNvPr id="3" name="Content Placeholder 2"/>
          <p:cNvSpPr>
            <a:spLocks noGrp="1"/>
          </p:cNvSpPr>
          <p:nvPr>
            <p:ph idx="1"/>
          </p:nvPr>
        </p:nvSpPr>
        <p:spPr>
          <a:xfrm>
            <a:off x="342900" y="1052472"/>
            <a:ext cx="6172200" cy="3542152"/>
          </a:xfrm>
        </p:spPr>
        <p:txBody>
          <a:bodyPr/>
          <a:lstStyle/>
          <a:p>
            <a:pPr>
              <a:spcBef>
                <a:spcPts val="1200"/>
              </a:spcBef>
            </a:pPr>
            <a:r>
              <a:rPr lang="en-US" sz="2000" dirty="0"/>
              <a:t>Treat participants with respect and make them feel comfortable.</a:t>
            </a:r>
          </a:p>
          <a:p>
            <a:pPr>
              <a:spcBef>
                <a:spcPts val="1200"/>
              </a:spcBef>
            </a:pPr>
            <a:r>
              <a:rPr lang="en-US" sz="2000" dirty="0"/>
              <a:t>Remember that you are testing the site not the users. Help them understand that they are helping us test the prototype or Web site.</a:t>
            </a:r>
          </a:p>
          <a:p>
            <a:pPr>
              <a:spcBef>
                <a:spcPts val="1200"/>
              </a:spcBef>
            </a:pPr>
            <a:r>
              <a:rPr lang="en-US" sz="2000" dirty="0"/>
              <a:t>Remain neutral – you are there to listen and watch. If the participant asks a question, reply with “What do you think?” or “I am interested in what you would do.”</a:t>
            </a:r>
          </a:p>
        </p:txBody>
      </p:sp>
      <p:sp>
        <p:nvSpPr>
          <p:cNvPr id="4" name="Slide Number Placeholder 3"/>
          <p:cNvSpPr>
            <a:spLocks noGrp="1"/>
          </p:cNvSpPr>
          <p:nvPr>
            <p:ph type="sldNum" sz="quarter" idx="4"/>
          </p:nvPr>
        </p:nvSpPr>
        <p:spPr/>
        <p:txBody>
          <a:bodyPr/>
          <a:lstStyle/>
          <a:p>
            <a:fld id="{B8467F38-A821-403C-909A-5E452B32887C}" type="slidenum">
              <a:rPr lang="en-US" smtClean="0"/>
              <a:t>36</a:t>
            </a:fld>
            <a:endParaRPr lang="en-US"/>
          </a:p>
        </p:txBody>
      </p:sp>
    </p:spTree>
    <p:extLst>
      <p:ext uri="{BB962C8B-B14F-4D97-AF65-F5344CB8AC3E}">
        <p14:creationId xmlns:p14="http://schemas.microsoft.com/office/powerpoint/2010/main" val="4048013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Best Practices</a:t>
            </a:r>
            <a:endParaRPr lang="en-US" dirty="0"/>
          </a:p>
        </p:txBody>
      </p:sp>
      <p:sp>
        <p:nvSpPr>
          <p:cNvPr id="3" name="Content Placeholder 2"/>
          <p:cNvSpPr>
            <a:spLocks noGrp="1"/>
          </p:cNvSpPr>
          <p:nvPr>
            <p:ph idx="1"/>
          </p:nvPr>
        </p:nvSpPr>
        <p:spPr/>
        <p:txBody>
          <a:bodyPr/>
          <a:lstStyle/>
          <a:p>
            <a:pPr>
              <a:spcBef>
                <a:spcPts val="1200"/>
              </a:spcBef>
            </a:pPr>
            <a:r>
              <a:rPr lang="en-US" sz="2000" dirty="0"/>
              <a:t>Do not jump in and help participants immediately and do not lead the participant. If the participant gives up and asks for help, you must decide whether to end the scenario, give a hint, or give more substantial help.</a:t>
            </a:r>
          </a:p>
          <a:p>
            <a:pPr>
              <a:spcBef>
                <a:spcPts val="1200"/>
              </a:spcBef>
            </a:pPr>
            <a:endParaRPr lang="en-US" sz="2000" dirty="0"/>
          </a:p>
          <a:p>
            <a:pPr>
              <a:spcBef>
                <a:spcPts val="1200"/>
              </a:spcBef>
            </a:pPr>
            <a:r>
              <a:rPr lang="en-US" sz="2000" dirty="0"/>
              <a:t>The team should decide how much of a hint you will give and how long you will allow the participants to work on a scenario when they are clearly going down an unproductive path.</a:t>
            </a:r>
          </a:p>
          <a:p>
            <a:endParaRPr lang="en-US" sz="2000" dirty="0"/>
          </a:p>
        </p:txBody>
      </p:sp>
      <p:sp>
        <p:nvSpPr>
          <p:cNvPr id="4" name="Slide Number Placeholder 3"/>
          <p:cNvSpPr>
            <a:spLocks noGrp="1"/>
          </p:cNvSpPr>
          <p:nvPr>
            <p:ph type="sldNum" sz="quarter" idx="4"/>
          </p:nvPr>
        </p:nvSpPr>
        <p:spPr/>
        <p:txBody>
          <a:bodyPr/>
          <a:lstStyle/>
          <a:p>
            <a:fld id="{B8467F38-A821-403C-909A-5E452B32887C}" type="slidenum">
              <a:rPr lang="en-US" smtClean="0"/>
              <a:t>37</a:t>
            </a:fld>
            <a:endParaRPr lang="en-US"/>
          </a:p>
        </p:txBody>
      </p:sp>
    </p:spTree>
    <p:extLst>
      <p:ext uri="{BB962C8B-B14F-4D97-AF65-F5344CB8AC3E}">
        <p14:creationId xmlns:p14="http://schemas.microsoft.com/office/powerpoint/2010/main" val="2679282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Best Practices</a:t>
            </a:r>
            <a:endParaRPr lang="en-US" dirty="0"/>
          </a:p>
        </p:txBody>
      </p:sp>
      <p:sp>
        <p:nvSpPr>
          <p:cNvPr id="3" name="Content Placeholder 2"/>
          <p:cNvSpPr>
            <a:spLocks noGrp="1"/>
          </p:cNvSpPr>
          <p:nvPr>
            <p:ph idx="1"/>
          </p:nvPr>
        </p:nvSpPr>
        <p:spPr>
          <a:xfrm>
            <a:off x="342900" y="987575"/>
            <a:ext cx="6172200" cy="3607049"/>
          </a:xfrm>
        </p:spPr>
        <p:txBody>
          <a:bodyPr/>
          <a:lstStyle/>
          <a:p>
            <a:pPr>
              <a:spcBef>
                <a:spcPts val="1200"/>
              </a:spcBef>
            </a:pPr>
            <a:r>
              <a:rPr lang="en-US" sz="1800" dirty="0"/>
              <a:t>Take good notes. Note-takers should capture what the participant did in as much detail as possible as well as what they say (in their words). </a:t>
            </a:r>
          </a:p>
          <a:p>
            <a:pPr>
              <a:spcBef>
                <a:spcPts val="1200"/>
              </a:spcBef>
            </a:pPr>
            <a:r>
              <a:rPr lang="en-US" sz="1800" dirty="0"/>
              <a:t>Measure both performance and subjective (preference) metrics. </a:t>
            </a:r>
          </a:p>
          <a:p>
            <a:pPr lvl="1">
              <a:spcBef>
                <a:spcPts val="1200"/>
              </a:spcBef>
            </a:pPr>
            <a:r>
              <a:rPr lang="en-US" sz="1800" dirty="0"/>
              <a:t>People's performance and preference do not always match. Often users will perform poorly but their subjective ratings are very high.</a:t>
            </a:r>
          </a:p>
          <a:p>
            <a:pPr lvl="1">
              <a:spcBef>
                <a:spcPts val="1200"/>
              </a:spcBef>
            </a:pPr>
            <a:r>
              <a:rPr lang="en-US" sz="1800" dirty="0"/>
              <a:t>Performance measures include: success, time, errors, etc.</a:t>
            </a:r>
          </a:p>
          <a:p>
            <a:pPr lvl="1">
              <a:spcBef>
                <a:spcPts val="1200"/>
              </a:spcBef>
            </a:pPr>
            <a:r>
              <a:rPr lang="en-US" sz="1800" dirty="0"/>
              <a:t>Subjective measures include: user's self reported satisfaction and comfort ratings. </a:t>
            </a:r>
          </a:p>
        </p:txBody>
      </p:sp>
      <p:sp>
        <p:nvSpPr>
          <p:cNvPr id="4" name="Slide Number Placeholder 3"/>
          <p:cNvSpPr>
            <a:spLocks noGrp="1"/>
          </p:cNvSpPr>
          <p:nvPr>
            <p:ph type="sldNum" sz="quarter" idx="4"/>
          </p:nvPr>
        </p:nvSpPr>
        <p:spPr/>
        <p:txBody>
          <a:bodyPr/>
          <a:lstStyle/>
          <a:p>
            <a:fld id="{B8467F38-A821-403C-909A-5E452B32887C}" type="slidenum">
              <a:rPr lang="en-US" smtClean="0"/>
              <a:t>38</a:t>
            </a:fld>
            <a:endParaRPr lang="en-US"/>
          </a:p>
        </p:txBody>
      </p:sp>
    </p:spTree>
    <p:extLst>
      <p:ext uri="{BB962C8B-B14F-4D97-AF65-F5344CB8AC3E}">
        <p14:creationId xmlns:p14="http://schemas.microsoft.com/office/powerpoint/2010/main" val="3434385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
          </p:nvPr>
        </p:nvSpPr>
        <p:spPr/>
        <p:txBody>
          <a:bodyPr/>
          <a:lstStyle/>
          <a:p>
            <a:fld id="{B8467F38-A821-403C-909A-5E452B32887C}" type="slidenum">
              <a:rPr lang="en-US" smtClean="0"/>
              <a:t>39</a:t>
            </a:fld>
            <a:endParaRPr lang="en-US"/>
          </a:p>
        </p:txBody>
      </p:sp>
      <p:pic>
        <p:nvPicPr>
          <p:cNvPr id="5" name="Picture 4"/>
          <p:cNvPicPr>
            <a:picLocks noChangeAspect="1"/>
          </p:cNvPicPr>
          <p:nvPr/>
        </p:nvPicPr>
        <p:blipFill>
          <a:blip r:embed="rId3"/>
          <a:stretch>
            <a:fillRect/>
          </a:stretch>
        </p:blipFill>
        <p:spPr>
          <a:xfrm>
            <a:off x="289953" y="771551"/>
            <a:ext cx="6278096" cy="3500319"/>
          </a:xfrm>
          <a:prstGeom prst="rect">
            <a:avLst/>
          </a:prstGeom>
        </p:spPr>
      </p:pic>
      <p:sp>
        <p:nvSpPr>
          <p:cNvPr id="6" name="Oval 5"/>
          <p:cNvSpPr/>
          <p:nvPr/>
        </p:nvSpPr>
        <p:spPr>
          <a:xfrm>
            <a:off x="3835352" y="2355726"/>
            <a:ext cx="1008112" cy="64807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734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42900" y="418356"/>
            <a:ext cx="6172200" cy="857250"/>
          </a:xfrm>
        </p:spPr>
        <p:txBody>
          <a:bodyPr/>
          <a:lstStyle/>
          <a:p>
            <a:r>
              <a:rPr lang="en-US" altLang="en-US" b="1" dirty="0"/>
              <a:t>ISO Definition (9241-11) for Usability:</a:t>
            </a:r>
            <a:br>
              <a:rPr lang="en-US" altLang="en-US" dirty="0"/>
            </a:br>
            <a:endParaRPr lang="en-US" altLang="en-US" dirty="0"/>
          </a:p>
        </p:txBody>
      </p:sp>
      <p:sp>
        <p:nvSpPr>
          <p:cNvPr id="38915" name="Rectangle 3"/>
          <p:cNvSpPr>
            <a:spLocks noGrp="1" noChangeArrowheads="1"/>
          </p:cNvSpPr>
          <p:nvPr>
            <p:ph type="body" idx="1"/>
          </p:nvPr>
        </p:nvSpPr>
        <p:spPr/>
        <p:txBody>
          <a:bodyPr/>
          <a:lstStyle/>
          <a:p>
            <a:pPr marL="0" indent="0">
              <a:buNone/>
            </a:pPr>
            <a:r>
              <a:rPr lang="en-US" altLang="en-US" dirty="0"/>
              <a:t>“...the extent to which a product can be used by specified users to achieve specified goals with </a:t>
            </a:r>
            <a:r>
              <a:rPr lang="en-US" altLang="en-US" b="1" dirty="0"/>
              <a:t>effectiveness</a:t>
            </a:r>
            <a:r>
              <a:rPr lang="en-US" altLang="en-US" dirty="0"/>
              <a:t>, </a:t>
            </a:r>
            <a:r>
              <a:rPr lang="en-US" altLang="en-US" b="1" dirty="0"/>
              <a:t>efficiency</a:t>
            </a:r>
            <a:r>
              <a:rPr lang="en-US" altLang="en-US" dirty="0"/>
              <a:t> and </a:t>
            </a:r>
            <a:r>
              <a:rPr lang="en-US" altLang="en-US" b="1" dirty="0"/>
              <a:t>satisfaction</a:t>
            </a:r>
            <a:r>
              <a:rPr lang="en-US" altLang="en-US" dirty="0"/>
              <a:t> in a specified context of use.”</a:t>
            </a:r>
          </a:p>
          <a:p>
            <a:endParaRPr lang="en-US" altLang="en-US" dirty="0"/>
          </a:p>
        </p:txBody>
      </p:sp>
    </p:spTree>
    <p:extLst>
      <p:ext uri="{BB962C8B-B14F-4D97-AF65-F5344CB8AC3E}">
        <p14:creationId xmlns:p14="http://schemas.microsoft.com/office/powerpoint/2010/main" val="26303389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
          </p:nvPr>
        </p:nvSpPr>
        <p:spPr/>
        <p:txBody>
          <a:bodyPr/>
          <a:lstStyle/>
          <a:p>
            <a:fld id="{B8467F38-A821-403C-909A-5E452B32887C}" type="slidenum">
              <a:rPr lang="en-US" smtClean="0"/>
              <a:t>40</a:t>
            </a:fld>
            <a:endParaRPr lang="en-US"/>
          </a:p>
        </p:txBody>
      </p:sp>
      <p:pic>
        <p:nvPicPr>
          <p:cNvPr id="5" name="Picture 4"/>
          <p:cNvPicPr>
            <a:picLocks noChangeAspect="1"/>
          </p:cNvPicPr>
          <p:nvPr/>
        </p:nvPicPr>
        <p:blipFill>
          <a:blip r:embed="rId2"/>
          <a:stretch>
            <a:fillRect/>
          </a:stretch>
        </p:blipFill>
        <p:spPr>
          <a:xfrm>
            <a:off x="685020" y="131966"/>
            <a:ext cx="5693817" cy="4635297"/>
          </a:xfrm>
          <a:prstGeom prst="rect">
            <a:avLst/>
          </a:prstGeom>
        </p:spPr>
      </p:pic>
    </p:spTree>
    <p:extLst>
      <p:ext uri="{BB962C8B-B14F-4D97-AF65-F5344CB8AC3E}">
        <p14:creationId xmlns:p14="http://schemas.microsoft.com/office/powerpoint/2010/main" val="12245764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
          </p:nvPr>
        </p:nvSpPr>
        <p:spPr/>
        <p:txBody>
          <a:bodyPr/>
          <a:lstStyle/>
          <a:p>
            <a:fld id="{B8467F38-A821-403C-909A-5E452B32887C}" type="slidenum">
              <a:rPr lang="en-US" smtClean="0"/>
              <a:t>41</a:t>
            </a:fld>
            <a:endParaRPr lang="en-US"/>
          </a:p>
        </p:txBody>
      </p:sp>
      <p:pic>
        <p:nvPicPr>
          <p:cNvPr id="5" name="Picture 4"/>
          <p:cNvPicPr>
            <a:picLocks noChangeAspect="1"/>
          </p:cNvPicPr>
          <p:nvPr/>
        </p:nvPicPr>
        <p:blipFill>
          <a:blip r:embed="rId3"/>
          <a:stretch>
            <a:fillRect/>
          </a:stretch>
        </p:blipFill>
        <p:spPr>
          <a:xfrm>
            <a:off x="289953" y="771551"/>
            <a:ext cx="6278096" cy="3500319"/>
          </a:xfrm>
          <a:prstGeom prst="rect">
            <a:avLst/>
          </a:prstGeom>
        </p:spPr>
      </p:pic>
      <p:sp>
        <p:nvSpPr>
          <p:cNvPr id="6" name="Oval 5"/>
          <p:cNvSpPr/>
          <p:nvPr/>
        </p:nvSpPr>
        <p:spPr>
          <a:xfrm>
            <a:off x="4941168" y="2355726"/>
            <a:ext cx="1008112" cy="64807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665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the Usability Test Report</a:t>
            </a:r>
            <a:endParaRPr lang="en-US" dirty="0"/>
          </a:p>
        </p:txBody>
      </p:sp>
      <p:sp>
        <p:nvSpPr>
          <p:cNvPr id="3" name="Content Placeholder 2"/>
          <p:cNvSpPr>
            <a:spLocks noGrp="1"/>
          </p:cNvSpPr>
          <p:nvPr>
            <p:ph idx="1"/>
          </p:nvPr>
        </p:nvSpPr>
        <p:spPr>
          <a:xfrm>
            <a:off x="342900" y="1063230"/>
            <a:ext cx="6172200" cy="3531394"/>
          </a:xfrm>
        </p:spPr>
        <p:txBody>
          <a:bodyPr/>
          <a:lstStyle/>
          <a:p>
            <a:pPr>
              <a:spcBef>
                <a:spcPts val="600"/>
              </a:spcBef>
            </a:pPr>
            <a:r>
              <a:rPr lang="en-US" sz="1800" dirty="0"/>
              <a:t>In general, your report should include a background summary, your methodology, test results, findings and recommendations.</a:t>
            </a:r>
          </a:p>
          <a:p>
            <a:pPr lvl="1">
              <a:spcBef>
                <a:spcPts val="600"/>
              </a:spcBef>
            </a:pPr>
            <a:r>
              <a:rPr lang="en-US" sz="1800" b="1" dirty="0"/>
              <a:t>Background Summary</a:t>
            </a:r>
            <a:r>
              <a:rPr lang="en-US" sz="1800" dirty="0"/>
              <a:t>:  Include </a:t>
            </a:r>
          </a:p>
          <a:p>
            <a:pPr lvl="2">
              <a:spcBef>
                <a:spcPts val="600"/>
              </a:spcBef>
            </a:pPr>
            <a:r>
              <a:rPr lang="en-US" sz="1400" dirty="0"/>
              <a:t>a brief summary including what you tested (website or web application), </a:t>
            </a:r>
          </a:p>
          <a:p>
            <a:pPr lvl="2">
              <a:spcBef>
                <a:spcPts val="600"/>
              </a:spcBef>
            </a:pPr>
            <a:r>
              <a:rPr lang="en-US" sz="1400" dirty="0"/>
              <a:t>where and when the test was held, </a:t>
            </a:r>
          </a:p>
          <a:p>
            <a:pPr lvl="2">
              <a:spcBef>
                <a:spcPts val="600"/>
              </a:spcBef>
            </a:pPr>
            <a:r>
              <a:rPr lang="en-US" sz="1400" dirty="0"/>
              <a:t>equipment information, </a:t>
            </a:r>
          </a:p>
          <a:p>
            <a:pPr lvl="2">
              <a:spcBef>
                <a:spcPts val="600"/>
              </a:spcBef>
            </a:pPr>
            <a:r>
              <a:rPr lang="en-US" sz="1400" dirty="0"/>
              <a:t>what you did during the test (include all testing materials as an appendix), </a:t>
            </a:r>
          </a:p>
          <a:p>
            <a:pPr lvl="2">
              <a:spcBef>
                <a:spcPts val="600"/>
              </a:spcBef>
            </a:pPr>
            <a:r>
              <a:rPr lang="en-US" sz="1400" dirty="0"/>
              <a:t>the testing team, and </a:t>
            </a:r>
          </a:p>
          <a:p>
            <a:pPr lvl="2">
              <a:spcBef>
                <a:spcPts val="600"/>
              </a:spcBef>
            </a:pPr>
            <a:r>
              <a:rPr lang="en-US" sz="1400" dirty="0"/>
              <a:t>a brief description of the problems encountered as well as what worked well.</a:t>
            </a:r>
          </a:p>
        </p:txBody>
      </p:sp>
      <p:sp>
        <p:nvSpPr>
          <p:cNvPr id="4" name="Slide Number Placeholder 3"/>
          <p:cNvSpPr>
            <a:spLocks noGrp="1"/>
          </p:cNvSpPr>
          <p:nvPr>
            <p:ph type="sldNum" sz="quarter" idx="4"/>
          </p:nvPr>
        </p:nvSpPr>
        <p:spPr/>
        <p:txBody>
          <a:bodyPr/>
          <a:lstStyle/>
          <a:p>
            <a:fld id="{B8467F38-A821-403C-909A-5E452B32887C}" type="slidenum">
              <a:rPr lang="en-US" smtClean="0"/>
              <a:t>42</a:t>
            </a:fld>
            <a:endParaRPr lang="en-US"/>
          </a:p>
        </p:txBody>
      </p:sp>
    </p:spTree>
    <p:extLst>
      <p:ext uri="{BB962C8B-B14F-4D97-AF65-F5344CB8AC3E}">
        <p14:creationId xmlns:p14="http://schemas.microsoft.com/office/powerpoint/2010/main" val="3157674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the Usability Test Report</a:t>
            </a:r>
            <a:endParaRPr lang="en-US" dirty="0"/>
          </a:p>
        </p:txBody>
      </p:sp>
      <p:sp>
        <p:nvSpPr>
          <p:cNvPr id="3" name="Content Placeholder 2"/>
          <p:cNvSpPr>
            <a:spLocks noGrp="1"/>
          </p:cNvSpPr>
          <p:nvPr>
            <p:ph idx="1"/>
          </p:nvPr>
        </p:nvSpPr>
        <p:spPr>
          <a:xfrm>
            <a:off x="342900" y="1063230"/>
            <a:ext cx="6172200" cy="3531394"/>
          </a:xfrm>
        </p:spPr>
        <p:txBody>
          <a:bodyPr/>
          <a:lstStyle/>
          <a:p>
            <a:r>
              <a:rPr lang="en-US" sz="2000" b="1" dirty="0"/>
              <a:t>Methodology</a:t>
            </a:r>
            <a:r>
              <a:rPr lang="en-US" sz="2000" dirty="0"/>
              <a:t>:  Include the test methodology so that others can recreate the test. </a:t>
            </a:r>
          </a:p>
          <a:p>
            <a:pPr lvl="1"/>
            <a:r>
              <a:rPr lang="en-US" sz="1600" dirty="0"/>
              <a:t>Explain how you conducted the test by describing </a:t>
            </a:r>
          </a:p>
          <a:p>
            <a:pPr lvl="2"/>
            <a:r>
              <a:rPr lang="en-US" sz="1400" dirty="0"/>
              <a:t>the test sessions,</a:t>
            </a:r>
          </a:p>
          <a:p>
            <a:pPr lvl="2"/>
            <a:r>
              <a:rPr lang="en-US" sz="1400" dirty="0"/>
              <a:t>the type of interface tested, </a:t>
            </a:r>
          </a:p>
          <a:p>
            <a:pPr lvl="2"/>
            <a:r>
              <a:rPr lang="en-US" sz="1400" dirty="0"/>
              <a:t>metrics collected, and </a:t>
            </a:r>
          </a:p>
          <a:p>
            <a:pPr lvl="2"/>
            <a:r>
              <a:rPr lang="en-US" sz="1400" dirty="0"/>
              <a:t>an overview of task scenarios.  </a:t>
            </a:r>
          </a:p>
          <a:p>
            <a:pPr lvl="1"/>
            <a:r>
              <a:rPr lang="en-US" sz="1600" dirty="0"/>
              <a:t>Describe the participants and provide summary tables of the background/demographic questionnaire responses (e.g., age, professions, internet usage, site visited, etc.). </a:t>
            </a:r>
          </a:p>
          <a:p>
            <a:pPr lvl="1"/>
            <a:r>
              <a:rPr lang="en-US" sz="1600" dirty="0">
                <a:solidFill>
                  <a:srgbClr val="FF0000"/>
                </a:solidFill>
              </a:rPr>
              <a:t>Provide brief summaries of the demographic data, but do not include the full names of the participants</a:t>
            </a:r>
          </a:p>
          <a:p>
            <a:endParaRPr lang="en-US" sz="1200" dirty="0"/>
          </a:p>
        </p:txBody>
      </p:sp>
      <p:sp>
        <p:nvSpPr>
          <p:cNvPr id="4" name="Slide Number Placeholder 3"/>
          <p:cNvSpPr>
            <a:spLocks noGrp="1"/>
          </p:cNvSpPr>
          <p:nvPr>
            <p:ph type="sldNum" sz="quarter" idx="4"/>
          </p:nvPr>
        </p:nvSpPr>
        <p:spPr/>
        <p:txBody>
          <a:bodyPr/>
          <a:lstStyle/>
          <a:p>
            <a:fld id="{B8467F38-A821-403C-909A-5E452B32887C}" type="slidenum">
              <a:rPr lang="en-US" smtClean="0"/>
              <a:t>43</a:t>
            </a:fld>
            <a:endParaRPr lang="en-US"/>
          </a:p>
        </p:txBody>
      </p:sp>
    </p:spTree>
    <p:extLst>
      <p:ext uri="{BB962C8B-B14F-4D97-AF65-F5344CB8AC3E}">
        <p14:creationId xmlns:p14="http://schemas.microsoft.com/office/powerpoint/2010/main" val="81374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the Usability Test Report</a:t>
            </a:r>
            <a:endParaRPr lang="en-US" dirty="0"/>
          </a:p>
        </p:txBody>
      </p:sp>
      <p:sp>
        <p:nvSpPr>
          <p:cNvPr id="3" name="Content Placeholder 2"/>
          <p:cNvSpPr>
            <a:spLocks noGrp="1"/>
          </p:cNvSpPr>
          <p:nvPr>
            <p:ph idx="1"/>
          </p:nvPr>
        </p:nvSpPr>
        <p:spPr>
          <a:xfrm>
            <a:off x="342900" y="1200151"/>
            <a:ext cx="6326460" cy="3394472"/>
          </a:xfrm>
        </p:spPr>
        <p:txBody>
          <a:bodyPr/>
          <a:lstStyle/>
          <a:p>
            <a:r>
              <a:rPr lang="en-US" b="1" dirty="0"/>
              <a:t>Test Results</a:t>
            </a:r>
            <a:r>
              <a:rPr lang="en-US" dirty="0"/>
              <a:t>:  </a:t>
            </a:r>
          </a:p>
          <a:p>
            <a:pPr lvl="1"/>
            <a:r>
              <a:rPr lang="en-US" sz="1700" dirty="0"/>
              <a:t>For metrics, </a:t>
            </a:r>
          </a:p>
          <a:p>
            <a:pPr lvl="2">
              <a:spcBef>
                <a:spcPts val="600"/>
              </a:spcBef>
            </a:pPr>
            <a:r>
              <a:rPr lang="en-US" sz="1700" dirty="0"/>
              <a:t>Include an analysis of what the facilitator and data loggers recorded.</a:t>
            </a:r>
          </a:p>
          <a:p>
            <a:pPr lvl="2">
              <a:spcBef>
                <a:spcPts val="600"/>
              </a:spcBef>
            </a:pPr>
            <a:r>
              <a:rPr lang="en-US" sz="1700" dirty="0"/>
              <a:t>Describe the tasks that had the highest and lowest completion rates.  </a:t>
            </a:r>
          </a:p>
          <a:p>
            <a:pPr lvl="2">
              <a:spcBef>
                <a:spcPts val="600"/>
              </a:spcBef>
            </a:pPr>
            <a:r>
              <a:rPr lang="en-US" sz="1700" dirty="0"/>
              <a:t>Provide a summary of the successful task completion rates by participants, and average success rate by task.</a:t>
            </a:r>
          </a:p>
        </p:txBody>
      </p:sp>
      <p:sp>
        <p:nvSpPr>
          <p:cNvPr id="4" name="Slide Number Placeholder 3"/>
          <p:cNvSpPr>
            <a:spLocks noGrp="1"/>
          </p:cNvSpPr>
          <p:nvPr>
            <p:ph type="sldNum" sz="quarter" idx="4"/>
          </p:nvPr>
        </p:nvSpPr>
        <p:spPr/>
        <p:txBody>
          <a:bodyPr/>
          <a:lstStyle/>
          <a:p>
            <a:fld id="{B8467F38-A821-403C-909A-5E452B32887C}" type="slidenum">
              <a:rPr lang="en-US" smtClean="0"/>
              <a:t>44</a:t>
            </a:fld>
            <a:endParaRPr lang="en-US"/>
          </a:p>
        </p:txBody>
      </p:sp>
    </p:spTree>
    <p:extLst>
      <p:ext uri="{BB962C8B-B14F-4D97-AF65-F5344CB8AC3E}">
        <p14:creationId xmlns:p14="http://schemas.microsoft.com/office/powerpoint/2010/main" val="384207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the Usability Test Report</a:t>
            </a:r>
            <a:endParaRPr lang="en-US" dirty="0"/>
          </a:p>
        </p:txBody>
      </p:sp>
      <p:sp>
        <p:nvSpPr>
          <p:cNvPr id="3" name="Content Placeholder 2"/>
          <p:cNvSpPr>
            <a:spLocks noGrp="1"/>
          </p:cNvSpPr>
          <p:nvPr>
            <p:ph idx="1"/>
          </p:nvPr>
        </p:nvSpPr>
        <p:spPr>
          <a:xfrm>
            <a:off x="342900" y="1063230"/>
            <a:ext cx="6172200" cy="3531394"/>
          </a:xfrm>
        </p:spPr>
        <p:txBody>
          <a:bodyPr/>
          <a:lstStyle/>
          <a:p>
            <a:pPr>
              <a:spcBef>
                <a:spcPts val="600"/>
              </a:spcBef>
            </a:pPr>
            <a:r>
              <a:rPr lang="en-US" sz="1800" b="1" dirty="0"/>
              <a:t>Findings and Recommendations</a:t>
            </a:r>
            <a:r>
              <a:rPr lang="en-US" sz="1800" dirty="0"/>
              <a:t>:  </a:t>
            </a:r>
          </a:p>
          <a:p>
            <a:pPr lvl="1">
              <a:spcBef>
                <a:spcPts val="600"/>
              </a:spcBef>
            </a:pPr>
            <a:r>
              <a:rPr lang="en-US" sz="1800" dirty="0"/>
              <a:t>A list of findings and recommendations </a:t>
            </a:r>
          </a:p>
          <a:p>
            <a:pPr lvl="1">
              <a:spcBef>
                <a:spcPts val="600"/>
              </a:spcBef>
            </a:pPr>
            <a:r>
              <a:rPr lang="en-US" sz="1800" b="1" dirty="0"/>
              <a:t>Keep in mind: </a:t>
            </a:r>
            <a:r>
              <a:rPr lang="en-US" sz="1800" dirty="0"/>
              <a:t>Although most usability test reports focus on problems, it is also useful to report positive findings. What is working well must be maintained through further development.</a:t>
            </a:r>
          </a:p>
          <a:p>
            <a:pPr>
              <a:spcBef>
                <a:spcPts val="600"/>
              </a:spcBef>
            </a:pPr>
            <a:r>
              <a:rPr lang="en-US" sz="1800" b="1" dirty="0"/>
              <a:t>Implementation</a:t>
            </a:r>
          </a:p>
          <a:p>
            <a:pPr lvl="1">
              <a:spcBef>
                <a:spcPts val="1200"/>
              </a:spcBef>
            </a:pPr>
            <a:r>
              <a:rPr lang="en-US" sz="1800" dirty="0"/>
              <a:t>Designers may not be able to implement all the recommendations</a:t>
            </a:r>
          </a:p>
          <a:p>
            <a:pPr lvl="1">
              <a:spcBef>
                <a:spcPts val="1200"/>
              </a:spcBef>
            </a:pPr>
            <a:r>
              <a:rPr lang="en-US" sz="1800" dirty="0"/>
              <a:t>develop priorities to fix the most global and serious problems. </a:t>
            </a:r>
          </a:p>
        </p:txBody>
      </p:sp>
      <p:sp>
        <p:nvSpPr>
          <p:cNvPr id="4" name="Slide Number Placeholder 3"/>
          <p:cNvSpPr>
            <a:spLocks noGrp="1"/>
          </p:cNvSpPr>
          <p:nvPr>
            <p:ph type="sldNum" sz="quarter" idx="4"/>
          </p:nvPr>
        </p:nvSpPr>
        <p:spPr/>
        <p:txBody>
          <a:bodyPr/>
          <a:lstStyle/>
          <a:p>
            <a:fld id="{B8467F38-A821-403C-909A-5E452B32887C}" type="slidenum">
              <a:rPr lang="en-US" smtClean="0"/>
              <a:t>45</a:t>
            </a:fld>
            <a:endParaRPr lang="en-US"/>
          </a:p>
        </p:txBody>
      </p:sp>
    </p:spTree>
    <p:extLst>
      <p:ext uri="{BB962C8B-B14F-4D97-AF65-F5344CB8AC3E}">
        <p14:creationId xmlns:p14="http://schemas.microsoft.com/office/powerpoint/2010/main" val="22098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p>
        </p:txBody>
      </p:sp>
      <p:sp>
        <p:nvSpPr>
          <p:cNvPr id="3" name="Content Placeholder 2"/>
          <p:cNvSpPr>
            <a:spLocks noGrp="1"/>
          </p:cNvSpPr>
          <p:nvPr>
            <p:ph idx="1"/>
          </p:nvPr>
        </p:nvSpPr>
        <p:spPr>
          <a:xfrm>
            <a:off x="188640" y="1063230"/>
            <a:ext cx="3086100" cy="3394472"/>
          </a:xfrm>
        </p:spPr>
        <p:txBody>
          <a:bodyPr/>
          <a:lstStyle/>
          <a:p>
            <a:r>
              <a:rPr lang="en-US" kern="1200" dirty="0">
                <a:cs typeface="Calibri" panose="020F0502020204030204" pitchFamily="34" charset="0"/>
              </a:rPr>
              <a:t>Planning</a:t>
            </a:r>
          </a:p>
          <a:p>
            <a:pPr lvl="1">
              <a:buFont typeface="Arial" panose="020B0604020202020204" pitchFamily="34" charset="0"/>
              <a:buChar char="•"/>
            </a:pPr>
            <a:r>
              <a:rPr lang="en-US" sz="2000" dirty="0"/>
              <a:t>Scope</a:t>
            </a:r>
          </a:p>
          <a:p>
            <a:pPr lvl="1">
              <a:buFont typeface="Arial" panose="020B0604020202020204" pitchFamily="34" charset="0"/>
              <a:buChar char="•"/>
            </a:pPr>
            <a:r>
              <a:rPr lang="en-US" sz="2000" dirty="0"/>
              <a:t>Purpose</a:t>
            </a:r>
          </a:p>
          <a:p>
            <a:pPr lvl="1">
              <a:buFont typeface="Arial" panose="020B0604020202020204" pitchFamily="34" charset="0"/>
              <a:buChar char="•"/>
            </a:pPr>
            <a:r>
              <a:rPr lang="en-US" sz="2000" dirty="0"/>
              <a:t>Schedule &amp; Location</a:t>
            </a:r>
          </a:p>
          <a:p>
            <a:pPr lvl="1">
              <a:buFont typeface="Arial" panose="020B0604020202020204" pitchFamily="34" charset="0"/>
              <a:buChar char="•"/>
            </a:pPr>
            <a:r>
              <a:rPr lang="en-US" sz="2000" dirty="0"/>
              <a:t>Sessions</a:t>
            </a:r>
          </a:p>
          <a:p>
            <a:pPr lvl="1">
              <a:buFont typeface="Arial" panose="020B0604020202020204" pitchFamily="34" charset="0"/>
              <a:buChar char="•"/>
            </a:pPr>
            <a:r>
              <a:rPr lang="en-US" sz="2000" dirty="0"/>
              <a:t>Equipment</a:t>
            </a:r>
          </a:p>
          <a:p>
            <a:pPr lvl="1">
              <a:buFont typeface="Arial" panose="020B0604020202020204" pitchFamily="34" charset="0"/>
              <a:buChar char="•"/>
            </a:pPr>
            <a:r>
              <a:rPr lang="en-US" sz="2000" dirty="0"/>
              <a:t>Participants</a:t>
            </a:r>
          </a:p>
          <a:p>
            <a:pPr lvl="1">
              <a:buFont typeface="Arial" panose="020B0604020202020204" pitchFamily="34" charset="0"/>
              <a:buChar char="•"/>
            </a:pPr>
            <a:r>
              <a:rPr lang="en-US" sz="2000" dirty="0"/>
              <a:t>Tasks/Scenarios</a:t>
            </a:r>
          </a:p>
          <a:p>
            <a:pPr lvl="1">
              <a:buFont typeface="Arial" panose="020B0604020202020204" pitchFamily="34" charset="0"/>
              <a:buChar char="•"/>
            </a:pPr>
            <a:r>
              <a:rPr lang="en-US" sz="2000" dirty="0"/>
              <a:t>Metrics</a:t>
            </a:r>
          </a:p>
        </p:txBody>
      </p:sp>
      <p:sp>
        <p:nvSpPr>
          <p:cNvPr id="4" name="Slide Number Placeholder 3"/>
          <p:cNvSpPr>
            <a:spLocks noGrp="1"/>
          </p:cNvSpPr>
          <p:nvPr>
            <p:ph type="sldNum" sz="quarter" idx="4"/>
          </p:nvPr>
        </p:nvSpPr>
        <p:spPr/>
        <p:txBody>
          <a:bodyPr/>
          <a:lstStyle/>
          <a:p>
            <a:fld id="{B8467F38-A821-403C-909A-5E452B32887C}" type="slidenum">
              <a:rPr lang="en-US" smtClean="0"/>
              <a:t>46</a:t>
            </a:fld>
            <a:endParaRPr lang="en-US"/>
          </a:p>
        </p:txBody>
      </p:sp>
      <p:sp>
        <p:nvSpPr>
          <p:cNvPr id="5" name="Rectangle 4"/>
          <p:cNvSpPr/>
          <p:nvPr/>
        </p:nvSpPr>
        <p:spPr>
          <a:xfrm>
            <a:off x="2741540" y="767589"/>
            <a:ext cx="3927821" cy="3877985"/>
          </a:xfrm>
          <a:prstGeom prst="rect">
            <a:avLst/>
          </a:prstGeom>
        </p:spPr>
        <p:txBody>
          <a:bodyPr wrap="square">
            <a:spAutoFit/>
          </a:bodyPr>
          <a:lstStyle/>
          <a:p>
            <a:pPr lvl="1"/>
            <a:endParaRPr lang="en-US" dirty="0"/>
          </a:p>
          <a:p>
            <a:pPr marL="742931" lvl="1" indent="-285743">
              <a:buFont typeface="Arial" panose="020B0604020202020204" pitchFamily="34" charset="0"/>
              <a:buChar char="•"/>
            </a:pPr>
            <a:r>
              <a:rPr lang="en-US" sz="2400" dirty="0">
                <a:solidFill>
                  <a:schemeClr val="tx1">
                    <a:lumMod val="75000"/>
                    <a:lumOff val="25000"/>
                  </a:schemeClr>
                </a:solidFill>
                <a:latin typeface="Calibri" panose="020F0502020204030204" pitchFamily="34" charset="0"/>
                <a:cs typeface="Calibri" panose="020F0502020204030204" pitchFamily="34" charset="0"/>
              </a:rPr>
              <a:t>Recruiting participants</a:t>
            </a:r>
          </a:p>
          <a:p>
            <a:pPr marL="742931" lvl="1" indent="-285743">
              <a:buFont typeface="Arial" panose="020B0604020202020204" pitchFamily="34" charset="0"/>
              <a:buChar char="•"/>
            </a:pPr>
            <a:r>
              <a:rPr lang="en-US" sz="2400" dirty="0">
                <a:solidFill>
                  <a:schemeClr val="tx1">
                    <a:lumMod val="75000"/>
                    <a:lumOff val="25000"/>
                  </a:schemeClr>
                </a:solidFill>
                <a:latin typeface="Calibri" panose="020F0502020204030204" pitchFamily="34" charset="0"/>
                <a:cs typeface="Calibri" panose="020F0502020204030204" pitchFamily="34" charset="0"/>
              </a:rPr>
              <a:t>Conducting usability testing</a:t>
            </a:r>
          </a:p>
          <a:p>
            <a:pPr marL="914378" lvl="1" indent="-225419">
              <a:buFont typeface="Arial" panose="020B0604020202020204" pitchFamily="34" charset="0"/>
              <a:buChar char="•"/>
            </a:pPr>
            <a:r>
              <a:rPr lang="en-US" dirty="0">
                <a:solidFill>
                  <a:schemeClr val="tx1">
                    <a:lumMod val="75000"/>
                    <a:lumOff val="25000"/>
                  </a:schemeClr>
                </a:solidFill>
                <a:latin typeface="Calibri" panose="020F0502020204030204" pitchFamily="34" charset="0"/>
              </a:rPr>
              <a:t>Pilot study</a:t>
            </a:r>
          </a:p>
          <a:p>
            <a:pPr marL="914378" lvl="1" indent="-225419">
              <a:buFont typeface="Arial" panose="020B0604020202020204" pitchFamily="34" charset="0"/>
              <a:buChar char="•"/>
            </a:pPr>
            <a:r>
              <a:rPr lang="en-US" dirty="0">
                <a:solidFill>
                  <a:schemeClr val="tx1">
                    <a:lumMod val="75000"/>
                    <a:lumOff val="25000"/>
                  </a:schemeClr>
                </a:solidFill>
                <a:latin typeface="Calibri" panose="020F0502020204030204" pitchFamily="34" charset="0"/>
              </a:rPr>
              <a:t>Consent form</a:t>
            </a:r>
          </a:p>
          <a:p>
            <a:pPr marL="914378" lvl="1" indent="-225419">
              <a:buFont typeface="Arial" panose="020B0604020202020204" pitchFamily="34" charset="0"/>
              <a:buChar char="•"/>
            </a:pPr>
            <a:r>
              <a:rPr lang="en-US" dirty="0">
                <a:solidFill>
                  <a:schemeClr val="tx1">
                    <a:lumMod val="75000"/>
                    <a:lumOff val="25000"/>
                  </a:schemeClr>
                </a:solidFill>
                <a:latin typeface="Calibri" panose="020F0502020204030204" pitchFamily="34" charset="0"/>
              </a:rPr>
              <a:t>Demographic questionnaire</a:t>
            </a:r>
          </a:p>
          <a:p>
            <a:pPr marL="914378" lvl="1" indent="-225419">
              <a:buFont typeface="Arial" panose="020B0604020202020204" pitchFamily="34" charset="0"/>
              <a:buChar char="•"/>
            </a:pPr>
            <a:r>
              <a:rPr lang="en-US" dirty="0">
                <a:solidFill>
                  <a:schemeClr val="tx1">
                    <a:lumMod val="75000"/>
                    <a:lumOff val="25000"/>
                  </a:schemeClr>
                </a:solidFill>
                <a:latin typeface="Calibri" panose="020F0502020204030204" pitchFamily="34" charset="0"/>
              </a:rPr>
              <a:t>Tasks</a:t>
            </a:r>
          </a:p>
          <a:p>
            <a:pPr marL="914378" lvl="1" indent="-225419">
              <a:buFont typeface="Arial" panose="020B0604020202020204" pitchFamily="34" charset="0"/>
              <a:buChar char="•"/>
            </a:pPr>
            <a:r>
              <a:rPr lang="en-US" dirty="0">
                <a:solidFill>
                  <a:schemeClr val="tx1">
                    <a:lumMod val="75000"/>
                    <a:lumOff val="25000"/>
                  </a:schemeClr>
                </a:solidFill>
                <a:latin typeface="Calibri" panose="020F0502020204030204" pitchFamily="34" charset="0"/>
              </a:rPr>
              <a:t>Post-study questionnaire/interview</a:t>
            </a:r>
          </a:p>
          <a:p>
            <a:pPr marL="742931" lvl="1" indent="-285743">
              <a:buFont typeface="Arial" panose="020B0604020202020204" pitchFamily="34" charset="0"/>
              <a:buChar char="•"/>
            </a:pPr>
            <a:r>
              <a:rPr lang="en-US" sz="2400" dirty="0">
                <a:solidFill>
                  <a:schemeClr val="tx1">
                    <a:lumMod val="75000"/>
                    <a:lumOff val="25000"/>
                  </a:schemeClr>
                </a:solidFill>
                <a:latin typeface="Calibri" panose="020F0502020204030204" pitchFamily="34" charset="0"/>
                <a:cs typeface="Calibri" panose="020F0502020204030204" pitchFamily="34" charset="0"/>
              </a:rPr>
              <a:t>Data analysis</a:t>
            </a:r>
          </a:p>
          <a:p>
            <a:pPr marL="742931" lvl="1" indent="-285743">
              <a:buFont typeface="Arial" panose="020B0604020202020204" pitchFamily="34" charset="0"/>
              <a:buChar char="•"/>
            </a:pPr>
            <a:r>
              <a:rPr lang="en-US" sz="2400" dirty="0">
                <a:solidFill>
                  <a:schemeClr val="tx1">
                    <a:lumMod val="75000"/>
                    <a:lumOff val="25000"/>
                  </a:schemeClr>
                </a:solidFill>
                <a:latin typeface="Calibri" panose="020F0502020204030204" pitchFamily="34" charset="0"/>
                <a:cs typeface="Calibri" panose="020F0502020204030204" pitchFamily="34" charset="0"/>
              </a:rPr>
              <a:t>Result report</a:t>
            </a:r>
          </a:p>
        </p:txBody>
      </p:sp>
    </p:spTree>
    <p:extLst>
      <p:ext uri="{BB962C8B-B14F-4D97-AF65-F5344CB8AC3E}">
        <p14:creationId xmlns:p14="http://schemas.microsoft.com/office/powerpoint/2010/main" val="310556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idx="4294967295"/>
          </p:nvPr>
        </p:nvSpPr>
        <p:spPr/>
        <p:txBody>
          <a:bodyPr>
            <a:normAutofit fontScale="90000"/>
          </a:bodyPr>
          <a:lstStyle/>
          <a:p>
            <a:r>
              <a:rPr lang="en-US" dirty="0"/>
              <a:t>Usability is defined by </a:t>
            </a:r>
            <a:r>
              <a:rPr lang="en-US" b="1" dirty="0"/>
              <a:t>5 quality components</a:t>
            </a:r>
            <a:endParaRPr lang="en-GB" dirty="0"/>
          </a:p>
        </p:txBody>
      </p:sp>
      <p:pic>
        <p:nvPicPr>
          <p:cNvPr id="15362" name="Picture 2" descr="C:\Users\Sarah\OneDrive\Teaching-Home\Usabil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549" y="1191073"/>
            <a:ext cx="4197494" cy="357619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57201" y="3654814"/>
            <a:ext cx="3032567" cy="415498"/>
          </a:xfrm>
          <a:prstGeom prst="rect">
            <a:avLst/>
          </a:prstGeom>
        </p:spPr>
        <p:txBody>
          <a:bodyPr wrap="square">
            <a:spAutoFit/>
          </a:bodyPr>
          <a:lstStyle/>
          <a:p>
            <a:r>
              <a:rPr lang="en-US" sz="1050" dirty="0"/>
              <a:t>http://www.chrisdasie.com/myposts/5-components-of-usability</a:t>
            </a:r>
          </a:p>
        </p:txBody>
      </p:sp>
      <p:sp>
        <p:nvSpPr>
          <p:cNvPr id="4" name="Rectangle 3"/>
          <p:cNvSpPr/>
          <p:nvPr/>
        </p:nvSpPr>
        <p:spPr>
          <a:xfrm>
            <a:off x="457200" y="4083918"/>
            <a:ext cx="3143250" cy="415498"/>
          </a:xfrm>
          <a:prstGeom prst="rect">
            <a:avLst/>
          </a:prstGeom>
        </p:spPr>
        <p:txBody>
          <a:bodyPr wrap="square">
            <a:spAutoFit/>
          </a:bodyPr>
          <a:lstStyle/>
          <a:p>
            <a:r>
              <a:rPr lang="en-US" sz="1050" dirty="0"/>
              <a:t>https://www.nngroup.com/articles/usability-101-introduction-to-usability/</a:t>
            </a:r>
          </a:p>
        </p:txBody>
      </p:sp>
      <p:sp>
        <p:nvSpPr>
          <p:cNvPr id="5" name="Slide Number Placeholder 4"/>
          <p:cNvSpPr>
            <a:spLocks noGrp="1"/>
          </p:cNvSpPr>
          <p:nvPr>
            <p:ph type="sldNum" sz="quarter" idx="4"/>
          </p:nvPr>
        </p:nvSpPr>
        <p:spPr/>
        <p:txBody>
          <a:bodyPr/>
          <a:lstStyle/>
          <a:p>
            <a:fld id="{B8467F38-A821-403C-909A-5E452B32887C}" type="slidenum">
              <a:rPr lang="en-US" smtClean="0"/>
              <a:t>5</a:t>
            </a:fld>
            <a:endParaRPr lang="en-US"/>
          </a:p>
        </p:txBody>
      </p:sp>
    </p:spTree>
    <p:extLst>
      <p:ext uri="{BB962C8B-B14F-4D97-AF65-F5344CB8AC3E}">
        <p14:creationId xmlns:p14="http://schemas.microsoft.com/office/powerpoint/2010/main" val="364049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727" y="253490"/>
            <a:ext cx="5351974" cy="1127681"/>
          </a:xfrm>
        </p:spPr>
        <p:txBody>
          <a:bodyPr>
            <a:normAutofit fontScale="90000"/>
          </a:bodyPr>
          <a:lstStyle/>
          <a:p>
            <a:pPr algn="l"/>
            <a:r>
              <a:rPr lang="en-US" b="1" dirty="0"/>
              <a:t>Learnability:  </a:t>
            </a:r>
            <a:r>
              <a:rPr lang="en-US" sz="2700" dirty="0"/>
              <a:t>How easy is it for users to accomplish basic tasks the first time they encounter the design?</a:t>
            </a:r>
            <a:endParaRPr lang="en-US" dirty="0"/>
          </a:p>
        </p:txBody>
      </p:sp>
      <p:pic>
        <p:nvPicPr>
          <p:cNvPr id="16386" name="Picture 2" descr="C:\Users\Sarah\OneDrive\Teaching-Home\Usability-Learnabilit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99" y="185143"/>
            <a:ext cx="1200150" cy="1022507"/>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Image result for bad affordance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948" y="1946691"/>
            <a:ext cx="3059394" cy="220677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4"/>
          </p:nvPr>
        </p:nvSpPr>
        <p:spPr/>
        <p:txBody>
          <a:bodyPr/>
          <a:lstStyle/>
          <a:p>
            <a:fld id="{B8467F38-A821-403C-909A-5E452B32887C}" type="slidenum">
              <a:rPr lang="en-US" smtClean="0"/>
              <a:t>6</a:t>
            </a:fld>
            <a:endParaRPr lang="en-US"/>
          </a:p>
        </p:txBody>
      </p:sp>
    </p:spTree>
    <p:extLst>
      <p:ext uri="{BB962C8B-B14F-4D97-AF65-F5344CB8AC3E}">
        <p14:creationId xmlns:p14="http://schemas.microsoft.com/office/powerpoint/2010/main" val="3859109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342900"/>
            <a:ext cx="5429250" cy="1428750"/>
          </a:xfrm>
        </p:spPr>
        <p:txBody>
          <a:bodyPr>
            <a:normAutofit fontScale="90000"/>
          </a:bodyPr>
          <a:lstStyle/>
          <a:p>
            <a:pPr algn="l"/>
            <a:r>
              <a:rPr lang="en-US" b="1" dirty="0"/>
              <a:t>Memorability: </a:t>
            </a:r>
            <a:r>
              <a:rPr lang="en-US" sz="2700" dirty="0"/>
              <a:t>When users return to the design after a period of not using it, how easily can they reestablish proficiency?</a:t>
            </a:r>
          </a:p>
        </p:txBody>
      </p:sp>
      <p:pic>
        <p:nvPicPr>
          <p:cNvPr id="17410" name="Picture 2" descr="C:\Users\Sarah\OneDrive\Teaching-Home\Usability-Memorabilit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16" y="342900"/>
            <a:ext cx="1200150" cy="102250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
          </p:nvPr>
        </p:nvSpPr>
        <p:spPr/>
        <p:txBody>
          <a:bodyPr/>
          <a:lstStyle/>
          <a:p>
            <a:fld id="{B8467F38-A821-403C-909A-5E452B32887C}" type="slidenum">
              <a:rPr lang="en-US" smtClean="0"/>
              <a:t>7</a:t>
            </a:fld>
            <a:endParaRPr lang="en-US"/>
          </a:p>
        </p:txBody>
      </p:sp>
      <p:pic>
        <p:nvPicPr>
          <p:cNvPr id="6" name="Picture 2" descr="Image result for bad affordance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948" y="2560487"/>
            <a:ext cx="3059394" cy="2206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577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71450"/>
            <a:ext cx="5486400" cy="1369595"/>
          </a:xfrm>
        </p:spPr>
        <p:txBody>
          <a:bodyPr>
            <a:normAutofit fontScale="90000"/>
          </a:bodyPr>
          <a:lstStyle/>
          <a:p>
            <a:pPr algn="l"/>
            <a:r>
              <a:rPr lang="en-US" b="1" dirty="0"/>
              <a:t>Errors: </a:t>
            </a:r>
            <a:r>
              <a:rPr lang="en-US" sz="2700" dirty="0"/>
              <a:t>How many errors do users make, how severe are these errors, and how easily can they recover from the errors?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32" r="42010" b="18868"/>
          <a:stretch/>
        </p:blipFill>
        <p:spPr>
          <a:xfrm rot="20818286">
            <a:off x="247176" y="2398330"/>
            <a:ext cx="3318272" cy="25717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865555">
            <a:off x="3806299" y="2522293"/>
            <a:ext cx="2553973" cy="1566200"/>
          </a:xfrm>
          <a:prstGeom prst="rect">
            <a:avLst/>
          </a:prstGeom>
        </p:spPr>
      </p:pic>
      <p:pic>
        <p:nvPicPr>
          <p:cNvPr id="18434" name="Picture 2" descr="C:\Users\Sarah\OneDrive\Teaching-Home\Usability-Error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85750"/>
            <a:ext cx="1200150" cy="1022507"/>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
          </p:nvPr>
        </p:nvSpPr>
        <p:spPr/>
        <p:txBody>
          <a:bodyPr/>
          <a:lstStyle/>
          <a:p>
            <a:fld id="{B8467F38-A821-403C-909A-5E452B32887C}" type="slidenum">
              <a:rPr lang="en-US" smtClean="0"/>
              <a:t>8</a:t>
            </a:fld>
            <a:endParaRPr lang="en-US"/>
          </a:p>
        </p:txBody>
      </p:sp>
    </p:spTree>
    <p:extLst>
      <p:ext uri="{BB962C8B-B14F-4D97-AF65-F5344CB8AC3E}">
        <p14:creationId xmlns:p14="http://schemas.microsoft.com/office/powerpoint/2010/main" val="2707274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1" y="371933"/>
            <a:ext cx="5091008" cy="1022507"/>
          </a:xfrm>
        </p:spPr>
        <p:txBody>
          <a:bodyPr>
            <a:normAutofit/>
          </a:bodyPr>
          <a:lstStyle/>
          <a:p>
            <a:pPr algn="l"/>
            <a:r>
              <a:rPr lang="en-US" b="1" dirty="0"/>
              <a:t>Satisfaction: </a:t>
            </a:r>
            <a:r>
              <a:rPr lang="en-US" dirty="0"/>
              <a:t>How pleasant is it to use the design?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1" y="1600201"/>
            <a:ext cx="2678972" cy="17762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960" y="3600451"/>
            <a:ext cx="5955542" cy="1296357"/>
          </a:xfrm>
          <a:prstGeom prst="rect">
            <a:avLst/>
          </a:prstGeom>
        </p:spPr>
      </p:pic>
      <p:pic>
        <p:nvPicPr>
          <p:cNvPr id="6" name="Picture 5"/>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r="7699"/>
          <a:stretch/>
        </p:blipFill>
        <p:spPr>
          <a:xfrm>
            <a:off x="4561072" y="968913"/>
            <a:ext cx="1846922" cy="2472695"/>
          </a:xfrm>
          <a:prstGeom prst="rect">
            <a:avLst/>
          </a:prstGeom>
        </p:spPr>
      </p:pic>
      <p:pic>
        <p:nvPicPr>
          <p:cNvPr id="19458" name="Picture 2" descr="C:\Users\Sarah\OneDrive\Teaching-Home\Usability-Satisfact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83" y="348355"/>
            <a:ext cx="1200150" cy="1022507"/>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4"/>
          </p:nvPr>
        </p:nvSpPr>
        <p:spPr/>
        <p:txBody>
          <a:bodyPr/>
          <a:lstStyle/>
          <a:p>
            <a:fld id="{B8467F38-A821-403C-909A-5E452B32887C}" type="slidenum">
              <a:rPr lang="en-US" smtClean="0"/>
              <a:t>9</a:t>
            </a:fld>
            <a:endParaRPr lang="en-US"/>
          </a:p>
        </p:txBody>
      </p:sp>
    </p:spTree>
    <p:extLst>
      <p:ext uri="{BB962C8B-B14F-4D97-AF65-F5344CB8AC3E}">
        <p14:creationId xmlns:p14="http://schemas.microsoft.com/office/powerpoint/2010/main" val="194033454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E8C2125DCC6046A6505BD172B18F58" ma:contentTypeVersion="3" ma:contentTypeDescription="Create a new document." ma:contentTypeScope="" ma:versionID="301d94916e261b1113cc0d8bfbae76e8">
  <xsd:schema xmlns:xsd="http://www.w3.org/2001/XMLSchema" xmlns:xs="http://www.w3.org/2001/XMLSchema" xmlns:p="http://schemas.microsoft.com/office/2006/metadata/properties" xmlns:ns3="f01370fc-e1ad-4e39-a80d-64ea373b84ad" targetNamespace="http://schemas.microsoft.com/office/2006/metadata/properties" ma:root="true" ma:fieldsID="71d7b233d19962d751684f99b2844610" ns3:_="">
    <xsd:import namespace="f01370fc-e1ad-4e39-a80d-64ea373b84ad"/>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1370fc-e1ad-4e39-a80d-64ea373b84a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A9C724-9900-4A08-918F-F8766EC04A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1370fc-e1ad-4e39-a80d-64ea373b84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9B6086-F4A8-4568-AC74-8143363BF9DE}">
  <ds:schemaRefs>
    <ds:schemaRef ds:uri="http://schemas.microsoft.com/sharepoint/v3/contenttype/forms"/>
  </ds:schemaRefs>
</ds:datastoreItem>
</file>

<file path=customXml/itemProps3.xml><?xml version="1.0" encoding="utf-8"?>
<ds:datastoreItem xmlns:ds="http://schemas.openxmlformats.org/officeDocument/2006/customXml" ds:itemID="{EDF26C84-AD76-4798-91A2-BB30FFEB6240}">
  <ds:schemaRefs>
    <ds:schemaRef ds:uri="http://schemas.microsoft.com/office/2006/documentManagement/types"/>
    <ds:schemaRef ds:uri="http://schemas.microsoft.com/office/infopath/2007/PartnerControls"/>
    <ds:schemaRef ds:uri="f01370fc-e1ad-4e39-a80d-64ea373b84ad"/>
    <ds:schemaRef ds:uri="http://www.w3.org/XML/1998/namespace"/>
    <ds:schemaRef ds:uri="http://purl.org/dc/dcmitype/"/>
    <ds:schemaRef ds:uri="http://purl.org/dc/elements/1.1/"/>
    <ds:schemaRef ds:uri="http://schemas.microsoft.com/office/2006/metadata/propertie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8361</TotalTime>
  <Words>2042</Words>
  <Application>Microsoft Office PowerPoint</Application>
  <PresentationFormat>Custom</PresentationFormat>
  <Paragraphs>256</Paragraphs>
  <Slides>46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proxima-nova</vt:lpstr>
      <vt:lpstr>Source Sans Pro</vt:lpstr>
      <vt:lpstr>Times</vt:lpstr>
      <vt:lpstr>Verdana</vt:lpstr>
      <vt:lpstr>Wingdings</vt:lpstr>
      <vt:lpstr>Default Design</vt:lpstr>
      <vt:lpstr>Usability Testing</vt:lpstr>
      <vt:lpstr>Content for Today</vt:lpstr>
      <vt:lpstr>Usability</vt:lpstr>
      <vt:lpstr>ISO Definition (9241-11) for Usability: </vt:lpstr>
      <vt:lpstr>Usability is defined by 5 quality components</vt:lpstr>
      <vt:lpstr>Learnability:  How easy is it for users to accomplish basic tasks the first time they encounter the design?</vt:lpstr>
      <vt:lpstr>Memorability: When users return to the design after a period of not using it, how easily can they reestablish proficiency?</vt:lpstr>
      <vt:lpstr>Errors: How many errors do users make, how severe are these errors, and how easily can they recover from the errors?</vt:lpstr>
      <vt:lpstr>Satisfaction: How pleasant is it to use the design?</vt:lpstr>
      <vt:lpstr>Efficiency:  Once users have learned the design, how quickly can they perform tasks?</vt:lpstr>
      <vt:lpstr>PowerPoint Presentation</vt:lpstr>
      <vt:lpstr>What is Usability Testing?</vt:lpstr>
      <vt:lpstr>Examples of Usability Testing</vt:lpstr>
      <vt:lpstr>Question for you</vt:lpstr>
      <vt:lpstr>PowerPoint Presentation</vt:lpstr>
      <vt:lpstr>Planning a Usability Test</vt:lpstr>
      <vt:lpstr>Planning a Usability Test</vt:lpstr>
      <vt:lpstr>Planning a Usability Test</vt:lpstr>
      <vt:lpstr>Some Usability Questionnaires</vt:lpstr>
      <vt:lpstr>Planning a Usability Test</vt:lpstr>
      <vt:lpstr>PowerPoint Presentation</vt:lpstr>
      <vt:lpstr>Recruit Participants</vt:lpstr>
      <vt:lpstr>How Many Participants are Enough?</vt:lpstr>
      <vt:lpstr>Recruit Participants</vt:lpstr>
      <vt:lpstr>PowerPoint Presentation</vt:lpstr>
      <vt:lpstr>Think Aloud</vt:lpstr>
      <vt:lpstr>Moderating Techniques</vt:lpstr>
      <vt:lpstr>Question for you</vt:lpstr>
      <vt:lpstr>PowerPoint Presentation</vt:lpstr>
      <vt:lpstr>Question for you</vt:lpstr>
      <vt:lpstr>Pilot Testing  </vt:lpstr>
      <vt:lpstr>Example of Usability Testing Session</vt:lpstr>
      <vt:lpstr>Consent Form Example</vt:lpstr>
      <vt:lpstr>PowerPoint Presentation</vt:lpstr>
      <vt:lpstr>Example of Usability Testing Session</vt:lpstr>
      <vt:lpstr>Best Practices</vt:lpstr>
      <vt:lpstr>Best Practices</vt:lpstr>
      <vt:lpstr>Best Practices</vt:lpstr>
      <vt:lpstr>PowerPoint Presentation</vt:lpstr>
      <vt:lpstr>PowerPoint Presentation</vt:lpstr>
      <vt:lpstr>PowerPoint Presentation</vt:lpstr>
      <vt:lpstr>Writing the Usability Test Report</vt:lpstr>
      <vt:lpstr>Writing the Usability Test Report</vt:lpstr>
      <vt:lpstr>Writing the Usability Test Report</vt:lpstr>
      <vt:lpstr>Writing the Usability Test Report</vt:lpstr>
      <vt:lpstr>Summary</vt:lpstr>
    </vt:vector>
  </TitlesOfParts>
  <Company>Open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Rien Sach</dc:creator>
  <cp:lastModifiedBy>Agyemang, Eric</cp:lastModifiedBy>
  <cp:revision>161</cp:revision>
  <cp:lastPrinted>2018-03-21T21:24:34Z</cp:lastPrinted>
  <dcterms:created xsi:type="dcterms:W3CDTF">2011-07-11T21:20:49Z</dcterms:created>
  <dcterms:modified xsi:type="dcterms:W3CDTF">2022-11-30T13:14:47Z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0x01010062E8C2125DCC6046A6505BD172B18F58</vt:lpwstr>
  </property>
</Properties>
</file>