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70" r:id="rId13"/>
    <p:sldId id="294" r:id="rId14"/>
    <p:sldId id="274" r:id="rId15"/>
    <p:sldId id="276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72" r:id="rId29"/>
    <p:sldId id="265" r:id="rId30"/>
    <p:sldId id="295" r:id="rId31"/>
    <p:sldId id="263" r:id="rId32"/>
    <p:sldId id="264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0D0E20E2-477B-46A3-B133-A093624DE0E1}"/>
    <pc:docChg chg="undo custSel addSld delSld modSld">
      <pc:chgData name="Lai, Jianwei" userId="a9adc4b8-c48f-4695-ba31-44e2f6e8bd84" providerId="ADAL" clId="{0D0E20E2-477B-46A3-B133-A093624DE0E1}" dt="2022-10-11T16:29:57.484" v="212" actId="20577"/>
      <pc:docMkLst>
        <pc:docMk/>
      </pc:docMkLst>
      <pc:sldChg chg="modSp mod">
        <pc:chgData name="Lai, Jianwei" userId="a9adc4b8-c48f-4695-ba31-44e2f6e8bd84" providerId="ADAL" clId="{0D0E20E2-477B-46A3-B133-A093624DE0E1}" dt="2022-10-11T16:24:46.373" v="123" actId="20577"/>
        <pc:sldMkLst>
          <pc:docMk/>
          <pc:sldMk cId="1155585346" sldId="263"/>
        </pc:sldMkLst>
        <pc:spChg chg="mod">
          <ac:chgData name="Lai, Jianwei" userId="a9adc4b8-c48f-4695-ba31-44e2f6e8bd84" providerId="ADAL" clId="{0D0E20E2-477B-46A3-B133-A093624DE0E1}" dt="2022-10-11T16:22:09.535" v="4" actId="20577"/>
          <ac:spMkLst>
            <pc:docMk/>
            <pc:sldMk cId="1155585346" sldId="263"/>
            <ac:spMk id="2" creationId="{00000000-0000-0000-0000-000000000000}"/>
          </ac:spMkLst>
        </pc:spChg>
        <pc:spChg chg="mod">
          <ac:chgData name="Lai, Jianwei" userId="a9adc4b8-c48f-4695-ba31-44e2f6e8bd84" providerId="ADAL" clId="{0D0E20E2-477B-46A3-B133-A093624DE0E1}" dt="2022-10-11T16:24:46.373" v="123" actId="20577"/>
          <ac:spMkLst>
            <pc:docMk/>
            <pc:sldMk cId="1155585346" sldId="263"/>
            <ac:spMk id="3" creationId="{00000000-0000-0000-0000-000000000000}"/>
          </ac:spMkLst>
        </pc:spChg>
      </pc:sldChg>
      <pc:sldChg chg="modSp del mod">
        <pc:chgData name="Lai, Jianwei" userId="a9adc4b8-c48f-4695-ba31-44e2f6e8bd84" providerId="ADAL" clId="{0D0E20E2-477B-46A3-B133-A093624DE0E1}" dt="2022-10-11T16:24:13.468" v="100" actId="2696"/>
        <pc:sldMkLst>
          <pc:docMk/>
          <pc:sldMk cId="3446874020" sldId="267"/>
        </pc:sldMkLst>
        <pc:spChg chg="mod">
          <ac:chgData name="Lai, Jianwei" userId="a9adc4b8-c48f-4695-ba31-44e2f6e8bd84" providerId="ADAL" clId="{0D0E20E2-477B-46A3-B133-A093624DE0E1}" dt="2022-10-11T16:23:54.780" v="99" actId="20577"/>
          <ac:spMkLst>
            <pc:docMk/>
            <pc:sldMk cId="3446874020" sldId="267"/>
            <ac:spMk id="3" creationId="{00000000-0000-0000-0000-000000000000}"/>
          </ac:spMkLst>
        </pc:spChg>
      </pc:sldChg>
      <pc:sldChg chg="delSp modSp new mod">
        <pc:chgData name="Lai, Jianwei" userId="a9adc4b8-c48f-4695-ba31-44e2f6e8bd84" providerId="ADAL" clId="{0D0E20E2-477B-46A3-B133-A093624DE0E1}" dt="2022-10-11T16:29:57.484" v="212" actId="20577"/>
        <pc:sldMkLst>
          <pc:docMk/>
          <pc:sldMk cId="1403618626" sldId="303"/>
        </pc:sldMkLst>
        <pc:spChg chg="mod">
          <ac:chgData name="Lai, Jianwei" userId="a9adc4b8-c48f-4695-ba31-44e2f6e8bd84" providerId="ADAL" clId="{0D0E20E2-477B-46A3-B133-A093624DE0E1}" dt="2022-10-11T16:28:49.309" v="148" actId="113"/>
          <ac:spMkLst>
            <pc:docMk/>
            <pc:sldMk cId="1403618626" sldId="303"/>
            <ac:spMk id="2" creationId="{D264D2F4-7929-4E71-B6AF-68A2F068395B}"/>
          </ac:spMkLst>
        </pc:spChg>
        <pc:spChg chg="del">
          <ac:chgData name="Lai, Jianwei" userId="a9adc4b8-c48f-4695-ba31-44e2f6e8bd84" providerId="ADAL" clId="{0D0E20E2-477B-46A3-B133-A093624DE0E1}" dt="2022-10-11T16:29:06.403" v="172" actId="478"/>
          <ac:spMkLst>
            <pc:docMk/>
            <pc:sldMk cId="1403618626" sldId="303"/>
            <ac:spMk id="3" creationId="{B81800F3-3A9A-4EE0-859D-CF467FE73820}"/>
          </ac:spMkLst>
        </pc:spChg>
        <pc:spChg chg="mod">
          <ac:chgData name="Lai, Jianwei" userId="a9adc4b8-c48f-4695-ba31-44e2f6e8bd84" providerId="ADAL" clId="{0D0E20E2-477B-46A3-B133-A093624DE0E1}" dt="2022-10-11T16:29:57.484" v="212" actId="20577"/>
          <ac:spMkLst>
            <pc:docMk/>
            <pc:sldMk cId="1403618626" sldId="303"/>
            <ac:spMk id="4" creationId="{3877B9B9-362D-44DF-B95D-47A67979D869}"/>
          </ac:spMkLst>
        </pc:spChg>
        <pc:spChg chg="del">
          <ac:chgData name="Lai, Jianwei" userId="a9adc4b8-c48f-4695-ba31-44e2f6e8bd84" providerId="ADAL" clId="{0D0E20E2-477B-46A3-B133-A093624DE0E1}" dt="2022-10-11T16:28:41.292" v="126" actId="478"/>
          <ac:spMkLst>
            <pc:docMk/>
            <pc:sldMk cId="1403618626" sldId="303"/>
            <ac:spMk id="5" creationId="{DB929B46-8843-4BC5-B3DC-3C83ECE12070}"/>
          </ac:spMkLst>
        </pc:spChg>
        <pc:spChg chg="del">
          <ac:chgData name="Lai, Jianwei" userId="a9adc4b8-c48f-4695-ba31-44e2f6e8bd84" providerId="ADAL" clId="{0D0E20E2-477B-46A3-B133-A093624DE0E1}" dt="2022-10-11T16:28:38.802" v="125" actId="478"/>
          <ac:spMkLst>
            <pc:docMk/>
            <pc:sldMk cId="1403618626" sldId="303"/>
            <ac:spMk id="6" creationId="{4454A9BB-A356-4676-8050-4E942C78C4A0}"/>
          </ac:spMkLst>
        </pc:spChg>
      </pc:sldChg>
    </pc:docChg>
  </pc:docChgLst>
  <pc:docChgLst>
    <pc:chgData name="Lai, Jianwei" userId="a9adc4b8-c48f-4695-ba31-44e2f6e8bd84" providerId="ADAL" clId="{7486E143-1BB6-43DC-AAF1-C5E8F210715E}"/>
    <pc:docChg chg="custSel addSld modSld">
      <pc:chgData name="Lai, Jianwei" userId="a9adc4b8-c48f-4695-ba31-44e2f6e8bd84" providerId="ADAL" clId="{7486E143-1BB6-43DC-AAF1-C5E8F210715E}" dt="2022-03-16T03:31:53.812" v="296" actId="20577"/>
      <pc:docMkLst>
        <pc:docMk/>
      </pc:docMkLst>
      <pc:sldChg chg="modSp mod">
        <pc:chgData name="Lai, Jianwei" userId="a9adc4b8-c48f-4695-ba31-44e2f6e8bd84" providerId="ADAL" clId="{7486E143-1BB6-43DC-AAF1-C5E8F210715E}" dt="2022-03-16T03:31:53.812" v="296" actId="20577"/>
        <pc:sldMkLst>
          <pc:docMk/>
          <pc:sldMk cId="1155585346" sldId="263"/>
        </pc:sldMkLst>
        <pc:spChg chg="mod">
          <ac:chgData name="Lai, Jianwei" userId="a9adc4b8-c48f-4695-ba31-44e2f6e8bd84" providerId="ADAL" clId="{7486E143-1BB6-43DC-AAF1-C5E8F210715E}" dt="2022-03-16T03:31:53.812" v="296" actId="20577"/>
          <ac:spMkLst>
            <pc:docMk/>
            <pc:sldMk cId="1155585346" sldId="263"/>
            <ac:spMk id="3" creationId="{00000000-0000-0000-0000-000000000000}"/>
          </ac:spMkLst>
        </pc:spChg>
      </pc:sldChg>
      <pc:sldChg chg="modSp mod">
        <pc:chgData name="Lai, Jianwei" userId="a9adc4b8-c48f-4695-ba31-44e2f6e8bd84" providerId="ADAL" clId="{7486E143-1BB6-43DC-AAF1-C5E8F210715E}" dt="2022-03-16T03:27:32.416" v="227" actId="20577"/>
        <pc:sldMkLst>
          <pc:docMk/>
          <pc:sldMk cId="261148762" sldId="270"/>
        </pc:sldMkLst>
        <pc:spChg chg="mod">
          <ac:chgData name="Lai, Jianwei" userId="a9adc4b8-c48f-4695-ba31-44e2f6e8bd84" providerId="ADAL" clId="{7486E143-1BB6-43DC-AAF1-C5E8F210715E}" dt="2022-03-16T03:27:32.416" v="227" actId="20577"/>
          <ac:spMkLst>
            <pc:docMk/>
            <pc:sldMk cId="261148762" sldId="270"/>
            <ac:spMk id="3" creationId="{00000000-0000-0000-0000-000000000000}"/>
          </ac:spMkLst>
        </pc:spChg>
      </pc:sldChg>
      <pc:sldChg chg="addSp delSp modSp new mod">
        <pc:chgData name="Lai, Jianwei" userId="a9adc4b8-c48f-4695-ba31-44e2f6e8bd84" providerId="ADAL" clId="{7486E143-1BB6-43DC-AAF1-C5E8F210715E}" dt="2022-03-16T03:17:41.001" v="204" actId="478"/>
        <pc:sldMkLst>
          <pc:docMk/>
          <pc:sldMk cId="3924646156" sldId="296"/>
        </pc:sldMkLst>
        <pc:spChg chg="mod">
          <ac:chgData name="Lai, Jianwei" userId="a9adc4b8-c48f-4695-ba31-44e2f6e8bd84" providerId="ADAL" clId="{7486E143-1BB6-43DC-AAF1-C5E8F210715E}" dt="2022-03-16T03:13:47.969" v="178" actId="20577"/>
          <ac:spMkLst>
            <pc:docMk/>
            <pc:sldMk cId="3924646156" sldId="296"/>
            <ac:spMk id="2" creationId="{4DA74E11-1A8D-44FD-A20D-EDB4C3B8096F}"/>
          </ac:spMkLst>
        </pc:spChg>
        <pc:spChg chg="mod">
          <ac:chgData name="Lai, Jianwei" userId="a9adc4b8-c48f-4695-ba31-44e2f6e8bd84" providerId="ADAL" clId="{7486E143-1BB6-43DC-AAF1-C5E8F210715E}" dt="2022-03-16T03:13:51.018" v="179" actId="20577"/>
          <ac:spMkLst>
            <pc:docMk/>
            <pc:sldMk cId="3924646156" sldId="296"/>
            <ac:spMk id="3" creationId="{80ECACC1-3C6A-4715-AB5A-79067106CDB0}"/>
          </ac:spMkLst>
        </pc:spChg>
        <pc:picChg chg="add del mod">
          <ac:chgData name="Lai, Jianwei" userId="a9adc4b8-c48f-4695-ba31-44e2f6e8bd84" providerId="ADAL" clId="{7486E143-1BB6-43DC-AAF1-C5E8F210715E}" dt="2022-03-16T03:17:41.001" v="204" actId="478"/>
          <ac:picMkLst>
            <pc:docMk/>
            <pc:sldMk cId="3924646156" sldId="296"/>
            <ac:picMk id="5" creationId="{990CD701-1B59-4E99-98CE-BC23B6548B7E}"/>
          </ac:picMkLst>
        </pc:picChg>
      </pc:sldChg>
      <pc:sldChg chg="addSp modSp new mod">
        <pc:chgData name="Lai, Jianwei" userId="a9adc4b8-c48f-4695-ba31-44e2f6e8bd84" providerId="ADAL" clId="{7486E143-1BB6-43DC-AAF1-C5E8F210715E}" dt="2022-03-16T03:14:47.287" v="186" actId="1076"/>
        <pc:sldMkLst>
          <pc:docMk/>
          <pc:sldMk cId="3079924936" sldId="297"/>
        </pc:sldMkLst>
        <pc:picChg chg="add mod">
          <ac:chgData name="Lai, Jianwei" userId="a9adc4b8-c48f-4695-ba31-44e2f6e8bd84" providerId="ADAL" clId="{7486E143-1BB6-43DC-AAF1-C5E8F210715E}" dt="2022-03-16T03:14:47.287" v="186" actId="1076"/>
          <ac:picMkLst>
            <pc:docMk/>
            <pc:sldMk cId="3079924936" sldId="297"/>
            <ac:picMk id="5" creationId="{E5A50AAA-0B08-4CE1-BA24-ED3E8627A8BA}"/>
          </ac:picMkLst>
        </pc:picChg>
      </pc:sldChg>
      <pc:sldChg chg="addSp new mod">
        <pc:chgData name="Lai, Jianwei" userId="a9adc4b8-c48f-4695-ba31-44e2f6e8bd84" providerId="ADAL" clId="{7486E143-1BB6-43DC-AAF1-C5E8F210715E}" dt="2022-03-16T03:15:05.258" v="188" actId="22"/>
        <pc:sldMkLst>
          <pc:docMk/>
          <pc:sldMk cId="356115272" sldId="298"/>
        </pc:sldMkLst>
        <pc:picChg chg="add">
          <ac:chgData name="Lai, Jianwei" userId="a9adc4b8-c48f-4695-ba31-44e2f6e8bd84" providerId="ADAL" clId="{7486E143-1BB6-43DC-AAF1-C5E8F210715E}" dt="2022-03-16T03:15:05.258" v="188" actId="22"/>
          <ac:picMkLst>
            <pc:docMk/>
            <pc:sldMk cId="356115272" sldId="298"/>
            <ac:picMk id="5" creationId="{C26BC60D-6F60-47E7-A970-B4F269B3B11D}"/>
          </ac:picMkLst>
        </pc:picChg>
      </pc:sldChg>
      <pc:sldChg chg="addSp modSp new mod">
        <pc:chgData name="Lai, Jianwei" userId="a9adc4b8-c48f-4695-ba31-44e2f6e8bd84" providerId="ADAL" clId="{7486E143-1BB6-43DC-AAF1-C5E8F210715E}" dt="2022-03-16T03:15:47.991" v="198" actId="1076"/>
        <pc:sldMkLst>
          <pc:docMk/>
          <pc:sldMk cId="2933520032" sldId="299"/>
        </pc:sldMkLst>
        <pc:picChg chg="add mod">
          <ac:chgData name="Lai, Jianwei" userId="a9adc4b8-c48f-4695-ba31-44e2f6e8bd84" providerId="ADAL" clId="{7486E143-1BB6-43DC-AAF1-C5E8F210715E}" dt="2022-03-16T03:15:46.040" v="197" actId="1076"/>
          <ac:picMkLst>
            <pc:docMk/>
            <pc:sldMk cId="2933520032" sldId="299"/>
            <ac:picMk id="5" creationId="{FC4EA1E4-82F6-4E25-B4EF-5B8B730FB81B}"/>
          </ac:picMkLst>
        </pc:picChg>
        <pc:picChg chg="add mod">
          <ac:chgData name="Lai, Jianwei" userId="a9adc4b8-c48f-4695-ba31-44e2f6e8bd84" providerId="ADAL" clId="{7486E143-1BB6-43DC-AAF1-C5E8F210715E}" dt="2022-03-16T03:15:47.991" v="198" actId="1076"/>
          <ac:picMkLst>
            <pc:docMk/>
            <pc:sldMk cId="2933520032" sldId="299"/>
            <ac:picMk id="7" creationId="{FE1EF470-0115-4D70-A9AD-EE7DB8229944}"/>
          </ac:picMkLst>
        </pc:picChg>
      </pc:sldChg>
      <pc:sldChg chg="addSp new mod">
        <pc:chgData name="Lai, Jianwei" userId="a9adc4b8-c48f-4695-ba31-44e2f6e8bd84" providerId="ADAL" clId="{7486E143-1BB6-43DC-AAF1-C5E8F210715E}" dt="2022-03-16T03:16:25.050" v="199" actId="22"/>
        <pc:sldMkLst>
          <pc:docMk/>
          <pc:sldMk cId="880644411" sldId="300"/>
        </pc:sldMkLst>
        <pc:picChg chg="add">
          <ac:chgData name="Lai, Jianwei" userId="a9adc4b8-c48f-4695-ba31-44e2f6e8bd84" providerId="ADAL" clId="{7486E143-1BB6-43DC-AAF1-C5E8F210715E}" dt="2022-03-16T03:16:25.050" v="199" actId="22"/>
          <ac:picMkLst>
            <pc:docMk/>
            <pc:sldMk cId="880644411" sldId="300"/>
            <ac:picMk id="5" creationId="{3748232A-184C-48AA-BBB5-9BB0642FF9ED}"/>
          </ac:picMkLst>
        </pc:picChg>
      </pc:sldChg>
      <pc:sldChg chg="addSp modSp new mod">
        <pc:chgData name="Lai, Jianwei" userId="a9adc4b8-c48f-4695-ba31-44e2f6e8bd84" providerId="ADAL" clId="{7486E143-1BB6-43DC-AAF1-C5E8F210715E}" dt="2022-03-16T03:16:44.376" v="203" actId="1076"/>
        <pc:sldMkLst>
          <pc:docMk/>
          <pc:sldMk cId="747704456" sldId="301"/>
        </pc:sldMkLst>
        <pc:picChg chg="add mod">
          <ac:chgData name="Lai, Jianwei" userId="a9adc4b8-c48f-4695-ba31-44e2f6e8bd84" providerId="ADAL" clId="{7486E143-1BB6-43DC-AAF1-C5E8F210715E}" dt="2022-03-16T03:16:44.376" v="203" actId="1076"/>
          <ac:picMkLst>
            <pc:docMk/>
            <pc:sldMk cId="747704456" sldId="301"/>
            <ac:picMk id="5" creationId="{3C67245F-E9BC-404F-BDA4-EED62299B1CF}"/>
          </ac:picMkLst>
        </pc:picChg>
      </pc:sldChg>
      <pc:sldChg chg="modSp new mod setBg">
        <pc:chgData name="Lai, Jianwei" userId="a9adc4b8-c48f-4695-ba31-44e2f6e8bd84" providerId="ADAL" clId="{7486E143-1BB6-43DC-AAF1-C5E8F210715E}" dt="2022-03-16T03:27:17.289" v="226" actId="20577"/>
        <pc:sldMkLst>
          <pc:docMk/>
          <pc:sldMk cId="899611758" sldId="302"/>
        </pc:sldMkLst>
        <pc:spChg chg="mod">
          <ac:chgData name="Lai, Jianwei" userId="a9adc4b8-c48f-4695-ba31-44e2f6e8bd84" providerId="ADAL" clId="{7486E143-1BB6-43DC-AAF1-C5E8F210715E}" dt="2022-03-16T03:27:17.289" v="226" actId="20577"/>
          <ac:spMkLst>
            <pc:docMk/>
            <pc:sldMk cId="899611758" sldId="302"/>
            <ac:spMk id="3" creationId="{D2F08E02-35C3-4B30-8A27-2DF50A88EC47}"/>
          </ac:spMkLst>
        </pc:spChg>
      </pc:sldChg>
    </pc:docChg>
  </pc:docChgLst>
  <pc:docChgLst>
    <pc:chgData name="Jianwei" userId="a9adc4b8-c48f-4695-ba31-44e2f6e8bd84" providerId="ADAL" clId="{7486E143-1BB6-43DC-AAF1-C5E8F210715E}"/>
    <pc:docChg chg="undo custSel addSld delSld modSld">
      <pc:chgData name="Jianwei" userId="a9adc4b8-c48f-4695-ba31-44e2f6e8bd84" providerId="ADAL" clId="{7486E143-1BB6-43DC-AAF1-C5E8F210715E}" dt="2022-03-16T02:56:45.036" v="383" actId="33524"/>
      <pc:docMkLst>
        <pc:docMk/>
      </pc:docMkLst>
      <pc:sldChg chg="modSp mod">
        <pc:chgData name="Jianwei" userId="a9adc4b8-c48f-4695-ba31-44e2f6e8bd84" providerId="ADAL" clId="{7486E143-1BB6-43DC-AAF1-C5E8F210715E}" dt="2022-03-16T02:28:43.247" v="0" actId="33524"/>
        <pc:sldMkLst>
          <pc:docMk/>
          <pc:sldMk cId="946677102" sldId="259"/>
        </pc:sldMkLst>
        <pc:spChg chg="mod">
          <ac:chgData name="Jianwei" userId="a9adc4b8-c48f-4695-ba31-44e2f6e8bd84" providerId="ADAL" clId="{7486E143-1BB6-43DC-AAF1-C5E8F210715E}" dt="2022-03-16T02:28:43.247" v="0" actId="33524"/>
          <ac:spMkLst>
            <pc:docMk/>
            <pc:sldMk cId="946677102" sldId="259"/>
            <ac:spMk id="3" creationId="{00000000-0000-0000-0000-000000000000}"/>
          </ac:spMkLst>
        </pc:spChg>
      </pc:sldChg>
      <pc:sldChg chg="modSp mod">
        <pc:chgData name="Jianwei" userId="a9adc4b8-c48f-4695-ba31-44e2f6e8bd84" providerId="ADAL" clId="{7486E143-1BB6-43DC-AAF1-C5E8F210715E}" dt="2022-03-16T02:29:29.645" v="3" actId="20577"/>
        <pc:sldMkLst>
          <pc:docMk/>
          <pc:sldMk cId="4248233953" sldId="261"/>
        </pc:sldMkLst>
        <pc:spChg chg="mod">
          <ac:chgData name="Jianwei" userId="a9adc4b8-c48f-4695-ba31-44e2f6e8bd84" providerId="ADAL" clId="{7486E143-1BB6-43DC-AAF1-C5E8F210715E}" dt="2022-03-16T02:29:29.645" v="3" actId="20577"/>
          <ac:spMkLst>
            <pc:docMk/>
            <pc:sldMk cId="4248233953" sldId="261"/>
            <ac:spMk id="3" creationId="{00000000-0000-0000-0000-000000000000}"/>
          </ac:spMkLst>
        </pc:spChg>
      </pc:sldChg>
      <pc:sldChg chg="addSp delSp modSp del mod">
        <pc:chgData name="Jianwei" userId="a9adc4b8-c48f-4695-ba31-44e2f6e8bd84" providerId="ADAL" clId="{7486E143-1BB6-43DC-AAF1-C5E8F210715E}" dt="2022-03-16T02:48:19.976" v="177" actId="2696"/>
        <pc:sldMkLst>
          <pc:docMk/>
          <pc:sldMk cId="3285305854" sldId="262"/>
        </pc:sldMkLst>
        <pc:spChg chg="del">
          <ac:chgData name="Jianwei" userId="a9adc4b8-c48f-4695-ba31-44e2f6e8bd84" providerId="ADAL" clId="{7486E143-1BB6-43DC-AAF1-C5E8F210715E}" dt="2022-03-16T02:48:15.347" v="176" actId="478"/>
          <ac:spMkLst>
            <pc:docMk/>
            <pc:sldMk cId="3285305854" sldId="262"/>
            <ac:spMk id="3" creationId="{00000000-0000-0000-0000-000000000000}"/>
          </ac:spMkLst>
        </pc:spChg>
        <pc:spChg chg="add mod">
          <ac:chgData name="Jianwei" userId="a9adc4b8-c48f-4695-ba31-44e2f6e8bd84" providerId="ADAL" clId="{7486E143-1BB6-43DC-AAF1-C5E8F210715E}" dt="2022-03-16T02:48:15.347" v="176" actId="478"/>
          <ac:spMkLst>
            <pc:docMk/>
            <pc:sldMk cId="3285305854" sldId="262"/>
            <ac:spMk id="9" creationId="{752D87B5-424E-49F7-BD42-B9C04ED89D3B}"/>
          </ac:spMkLst>
        </pc:spChg>
      </pc:sldChg>
      <pc:sldChg chg="delSp modSp mod">
        <pc:chgData name="Jianwei" userId="a9adc4b8-c48f-4695-ba31-44e2f6e8bd84" providerId="ADAL" clId="{7486E143-1BB6-43DC-AAF1-C5E8F210715E}" dt="2022-03-16T02:56:45.036" v="383" actId="33524"/>
        <pc:sldMkLst>
          <pc:docMk/>
          <pc:sldMk cId="1155585346" sldId="263"/>
        </pc:sldMkLst>
        <pc:spChg chg="mod">
          <ac:chgData name="Jianwei" userId="a9adc4b8-c48f-4695-ba31-44e2f6e8bd84" providerId="ADAL" clId="{7486E143-1BB6-43DC-AAF1-C5E8F210715E}" dt="2022-03-16T02:53:27.793" v="345" actId="20577"/>
          <ac:spMkLst>
            <pc:docMk/>
            <pc:sldMk cId="1155585346" sldId="263"/>
            <ac:spMk id="2" creationId="{00000000-0000-0000-0000-000000000000}"/>
          </ac:spMkLst>
        </pc:spChg>
        <pc:spChg chg="mod">
          <ac:chgData name="Jianwei" userId="a9adc4b8-c48f-4695-ba31-44e2f6e8bd84" providerId="ADAL" clId="{7486E143-1BB6-43DC-AAF1-C5E8F210715E}" dt="2022-03-16T02:56:45.036" v="383" actId="33524"/>
          <ac:spMkLst>
            <pc:docMk/>
            <pc:sldMk cId="1155585346" sldId="263"/>
            <ac:spMk id="3" creationId="{00000000-0000-0000-0000-000000000000}"/>
          </ac:spMkLst>
        </pc:spChg>
        <pc:spChg chg="del">
          <ac:chgData name="Jianwei" userId="a9adc4b8-c48f-4695-ba31-44e2f6e8bd84" providerId="ADAL" clId="{7486E143-1BB6-43DC-AAF1-C5E8F210715E}" dt="2022-03-16T02:54:02.355" v="352" actId="478"/>
          <ac:spMkLst>
            <pc:docMk/>
            <pc:sldMk cId="1155585346" sldId="263"/>
            <ac:spMk id="4" creationId="{00000000-0000-0000-0000-000000000000}"/>
          </ac:spMkLst>
        </pc:spChg>
      </pc:sldChg>
      <pc:sldChg chg="del">
        <pc:chgData name="Jianwei" userId="a9adc4b8-c48f-4695-ba31-44e2f6e8bd84" providerId="ADAL" clId="{7486E143-1BB6-43DC-AAF1-C5E8F210715E}" dt="2022-03-16T02:43:20.682" v="4" actId="2696"/>
        <pc:sldMkLst>
          <pc:docMk/>
          <pc:sldMk cId="2444990311" sldId="266"/>
        </pc:sldMkLst>
      </pc:sldChg>
      <pc:sldChg chg="modSp mod">
        <pc:chgData name="Jianwei" userId="a9adc4b8-c48f-4695-ba31-44e2f6e8bd84" providerId="ADAL" clId="{7486E143-1BB6-43DC-AAF1-C5E8F210715E}" dt="2022-03-16T02:46:50.288" v="175" actId="20577"/>
        <pc:sldMkLst>
          <pc:docMk/>
          <pc:sldMk cId="3446874020" sldId="267"/>
        </pc:sldMkLst>
        <pc:spChg chg="mod">
          <ac:chgData name="Jianwei" userId="a9adc4b8-c48f-4695-ba31-44e2f6e8bd84" providerId="ADAL" clId="{7486E143-1BB6-43DC-AAF1-C5E8F210715E}" dt="2022-03-16T02:46:50.288" v="175" actId="20577"/>
          <ac:spMkLst>
            <pc:docMk/>
            <pc:sldMk cId="3446874020" sldId="267"/>
            <ac:spMk id="2" creationId="{00000000-0000-0000-0000-000000000000}"/>
          </ac:spMkLst>
        </pc:spChg>
        <pc:spChg chg="mod">
          <ac:chgData name="Jianwei" userId="a9adc4b8-c48f-4695-ba31-44e2f6e8bd84" providerId="ADAL" clId="{7486E143-1BB6-43DC-AAF1-C5E8F210715E}" dt="2022-03-16T02:45:36.387" v="155" actId="20577"/>
          <ac:spMkLst>
            <pc:docMk/>
            <pc:sldMk cId="3446874020" sldId="267"/>
            <ac:spMk id="3" creationId="{00000000-0000-0000-0000-000000000000}"/>
          </ac:spMkLst>
        </pc:spChg>
      </pc:sldChg>
      <pc:sldChg chg="modSp del mod setBg">
        <pc:chgData name="Jianwei" userId="a9adc4b8-c48f-4695-ba31-44e2f6e8bd84" providerId="ADAL" clId="{7486E143-1BB6-43DC-AAF1-C5E8F210715E}" dt="2022-03-16T02:46:41.038" v="161" actId="2696"/>
        <pc:sldMkLst>
          <pc:docMk/>
          <pc:sldMk cId="198211038" sldId="271"/>
        </pc:sldMkLst>
        <pc:spChg chg="mod">
          <ac:chgData name="Jianwei" userId="a9adc4b8-c48f-4695-ba31-44e2f6e8bd84" providerId="ADAL" clId="{7486E143-1BB6-43DC-AAF1-C5E8F210715E}" dt="2022-03-16T02:45:57.368" v="157" actId="1076"/>
          <ac:spMkLst>
            <pc:docMk/>
            <pc:sldMk cId="198211038" sldId="271"/>
            <ac:spMk id="2" creationId="{00000000-0000-0000-0000-000000000000}"/>
          </ac:spMkLst>
        </pc:spChg>
        <pc:spChg chg="mod">
          <ac:chgData name="Jianwei" userId="a9adc4b8-c48f-4695-ba31-44e2f6e8bd84" providerId="ADAL" clId="{7486E143-1BB6-43DC-AAF1-C5E8F210715E}" dt="2022-03-16T02:45:53.226" v="156" actId="20577"/>
          <ac:spMkLst>
            <pc:docMk/>
            <pc:sldMk cId="198211038" sldId="271"/>
            <ac:spMk id="3" creationId="{00000000-0000-0000-0000-000000000000}"/>
          </ac:spMkLst>
        </pc:spChg>
      </pc:sldChg>
      <pc:sldChg chg="modSp new mod">
        <pc:chgData name="Jianwei" userId="a9adc4b8-c48f-4695-ba31-44e2f6e8bd84" providerId="ADAL" clId="{7486E143-1BB6-43DC-AAF1-C5E8F210715E}" dt="2022-03-16T02:51:22.697" v="342" actId="20577"/>
        <pc:sldMkLst>
          <pc:docMk/>
          <pc:sldMk cId="3518378623" sldId="295"/>
        </pc:sldMkLst>
        <pc:spChg chg="mod">
          <ac:chgData name="Jianwei" userId="a9adc4b8-c48f-4695-ba31-44e2f6e8bd84" providerId="ADAL" clId="{7486E143-1BB6-43DC-AAF1-C5E8F210715E}" dt="2022-03-16T02:51:06.818" v="325" actId="20577"/>
          <ac:spMkLst>
            <pc:docMk/>
            <pc:sldMk cId="3518378623" sldId="295"/>
            <ac:spMk id="2" creationId="{F2868E5D-6598-497B-885C-40CE2039D572}"/>
          </ac:spMkLst>
        </pc:spChg>
        <pc:spChg chg="mod">
          <ac:chgData name="Jianwei" userId="a9adc4b8-c48f-4695-ba31-44e2f6e8bd84" providerId="ADAL" clId="{7486E143-1BB6-43DC-AAF1-C5E8F210715E}" dt="2022-03-16T02:51:22.697" v="342" actId="20577"/>
          <ac:spMkLst>
            <pc:docMk/>
            <pc:sldMk cId="3518378623" sldId="295"/>
            <ac:spMk id="3" creationId="{8499D471-0932-4E1A-9943-AEC9629A4F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3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B65-68CE-459D-B541-480D20574CF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7FDD-F3B1-43F1-B0C7-123E37B2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an.illinoisstate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an.illinoisstate.edu/undergraduate/careers.s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Create your own usability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UserTesting.com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2216"/>
            <a:ext cx="4355743" cy="27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EB22-33A2-47EE-889B-FCB04170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A439-D723-4067-AE22-8DCEA115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245F-E9BC-404F-BDA4-EED62299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2" y="681037"/>
            <a:ext cx="8808529" cy="4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2B4-75E1-47BA-B7F2-6C7AA1F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8E02-35C3-4B30-8A27-2DF50A88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4611"/>
            <a:ext cx="10515600" cy="113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Sample Tasks</a:t>
            </a:r>
          </a:p>
        </p:txBody>
      </p:sp>
    </p:spTree>
    <p:extLst>
      <p:ext uri="{BB962C8B-B14F-4D97-AF65-F5344CB8AC3E}">
        <p14:creationId xmlns:p14="http://schemas.microsoft.com/office/powerpoint/2010/main" val="8996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 Instructions (create your own for your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URL:  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http://lan.illinoisstate.edu/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(your project website)</a:t>
            </a:r>
          </a:p>
          <a:p>
            <a:r>
              <a:rPr lang="en-US" sz="3600" b="1" dirty="0"/>
              <a:t>Introduction:  </a:t>
            </a:r>
            <a:br>
              <a:rPr lang="en-US" sz="3600" dirty="0"/>
            </a:br>
            <a:r>
              <a:rPr lang="en-US" sz="3600" dirty="0"/>
              <a:t>Assume you are a student who has taken a couple of years of college courses and are thinking about pursuing a Bachelor's and maybe later a  Master's Degree in Spanish. You are looking at this department website to help you decide if this school/program might work for your needs.</a:t>
            </a:r>
          </a:p>
        </p:txBody>
      </p:sp>
    </p:spTree>
    <p:extLst>
      <p:ext uri="{BB962C8B-B14F-4D97-AF65-F5344CB8AC3E}">
        <p14:creationId xmlns:p14="http://schemas.microsoft.com/office/powerpoint/2010/main" val="26114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86" y="229000"/>
            <a:ext cx="9571428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Look over this page.  What two words would you use to describe the LOOK and FEEL of this page? </a:t>
            </a:r>
            <a:r>
              <a:rPr lang="en-US" sz="4400" b="1" dirty="0">
                <a:solidFill>
                  <a:srgbClr val="FF0000"/>
                </a:solidFill>
              </a:rPr>
              <a:t>(Make your own question)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56" y="3719875"/>
            <a:ext cx="7614687" cy="29183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90916" y="4837471"/>
            <a:ext cx="1700981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(Don’t click on anything yet but feel free to scroll around.)</a:t>
            </a:r>
            <a:r>
              <a:rPr lang="en-US" sz="4400" b="1" dirty="0"/>
              <a:t>  What type of tasks do you think you could do on this page?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776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What are your general thoughts about the list of choices in the navigation across the top of the page?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079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(Don’t click on anything yet but just tell us what you expect to find.)</a:t>
            </a:r>
            <a:r>
              <a:rPr lang="en-US" sz="4400" b="1" dirty="0"/>
              <a:t>  What do you expect to find if you click on “</a:t>
            </a:r>
            <a:r>
              <a:rPr lang="en-US" altLang="zh-CN" sz="4400" b="1" dirty="0"/>
              <a:t>Academics</a:t>
            </a:r>
            <a:r>
              <a:rPr lang="en-US" sz="4400" b="1" dirty="0"/>
              <a:t>”?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837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Blank </a:t>
            </a:r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(Go ahead and click on the </a:t>
            </a:r>
            <a:r>
              <a:rPr lang="en-US" altLang="zh-CN" sz="4000" dirty="0"/>
              <a:t>Academics</a:t>
            </a:r>
            <a:r>
              <a:rPr lang="en-US" sz="4000" dirty="0"/>
              <a:t> link.)</a:t>
            </a:r>
            <a:r>
              <a:rPr lang="en-US" sz="4000" b="1" dirty="0"/>
              <a:t>  How does this match what you expected to find?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31" y="3085220"/>
            <a:ext cx="7567338" cy="3342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2331" y="3085220"/>
            <a:ext cx="1700981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(Don’t click on anything yet but just tell us what you expect to find.)</a:t>
            </a:r>
            <a:r>
              <a:rPr lang="en-US" sz="3600" b="1" dirty="0"/>
              <a:t>  What do you expect to find if you click on </a:t>
            </a:r>
            <a:r>
              <a:rPr lang="en-US" altLang="zh-CN" sz="3600" b="1" dirty="0"/>
              <a:t>Graduate Program</a:t>
            </a:r>
            <a:r>
              <a:rPr lang="en-US" sz="3600" b="1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179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are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conducting an online usability test</a:t>
            </a:r>
          </a:p>
          <a:p>
            <a:r>
              <a:rPr lang="en-US" dirty="0"/>
              <a:t>You will analyze your video</a:t>
            </a:r>
          </a:p>
          <a:p>
            <a:r>
              <a:rPr lang="en-US" dirty="0"/>
              <a:t>You will pull out highlights</a:t>
            </a:r>
          </a:p>
          <a:p>
            <a:r>
              <a:rPr lang="en-US" dirty="0"/>
              <a:t>Your will write up a report</a:t>
            </a:r>
          </a:p>
        </p:txBody>
      </p:sp>
    </p:spTree>
    <p:extLst>
      <p:ext uri="{BB962C8B-B14F-4D97-AF65-F5344CB8AC3E}">
        <p14:creationId xmlns:p14="http://schemas.microsoft.com/office/powerpoint/2010/main" val="94667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(Go ahead and click on the </a:t>
            </a:r>
            <a:r>
              <a:rPr lang="en-US" altLang="zh-CN" sz="4000" dirty="0"/>
              <a:t>Graduate Program</a:t>
            </a:r>
            <a:r>
              <a:rPr lang="en-US" sz="4000" dirty="0"/>
              <a:t> Tab.)</a:t>
            </a:r>
            <a:r>
              <a:rPr lang="en-US" sz="4000" b="1" dirty="0"/>
              <a:t>  How does this match what you expected to find?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24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(Go ahead and click on the Graduate Program link.)</a:t>
            </a:r>
            <a:r>
              <a:rPr lang="en-US" sz="3600" b="1" dirty="0"/>
              <a:t>  Would you expect to find information on the Spanish graduate program on the graduate pages or just under Spanish?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768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(Don’t click on anything yet but just tell us what you expect to find.)</a:t>
            </a:r>
            <a:r>
              <a:rPr lang="en-US" sz="3600" b="1" dirty="0"/>
              <a:t>  What do you expect to find if you click on Study Abroad?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76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effectLst/>
              </a:rPr>
              <a:t>(Go ahead and click on the Study Abroad link.)</a:t>
            </a:r>
            <a:r>
              <a:rPr lang="en-US" sz="4000" b="1" dirty="0">
                <a:effectLst/>
              </a:rPr>
              <a:t>  Was this what you expected to find?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04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What could make this page better?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855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Where would you go to get tutoring to work on your language skills?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388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</a:rPr>
              <a:t>Where would you go to find information on getting experience with a language to help you get a better job in the future?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075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What is the email address for Dr. Laura Edwards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214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6831"/>
            <a:ext cx="10515600" cy="1325563"/>
          </a:xfrm>
        </p:spPr>
        <p:txBody>
          <a:bodyPr/>
          <a:lstStyle/>
          <a:p>
            <a:r>
              <a:rPr lang="en-US" b="1" dirty="0"/>
              <a:t>Add Post-Test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351338"/>
          </a:xfrm>
        </p:spPr>
        <p:txBody>
          <a:bodyPr/>
          <a:lstStyle/>
          <a:p>
            <a:r>
              <a:rPr lang="en-US" dirty="0"/>
              <a:t>The questionnaire you want to add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16" y="2793795"/>
            <a:ext cx="59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30" y="553384"/>
            <a:ext cx="6607740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not be interacting with your subjects live</a:t>
            </a:r>
          </a:p>
          <a:p>
            <a:r>
              <a:rPr lang="en-US" dirty="0"/>
              <a:t>You will not be able to prompt them</a:t>
            </a:r>
          </a:p>
          <a:p>
            <a:r>
              <a:rPr lang="en-US" dirty="0"/>
              <a:t>Each of you will only be analyzing a video so you will over-emphasize the one you have seen</a:t>
            </a:r>
          </a:p>
          <a:p>
            <a:r>
              <a:rPr lang="en-US" dirty="0"/>
              <a:t>Your video subject might be an outlier</a:t>
            </a:r>
          </a:p>
        </p:txBody>
      </p:sp>
    </p:spTree>
    <p:extLst>
      <p:ext uri="{BB962C8B-B14F-4D97-AF65-F5344CB8AC3E}">
        <p14:creationId xmlns:p14="http://schemas.microsoft.com/office/powerpoint/2010/main" val="4248233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8E5D-6598-497B-885C-40CE2039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D471-0932-4E1A-9943-AEC9629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participant (we can only afford 1!)</a:t>
            </a:r>
          </a:p>
          <a:p>
            <a:r>
              <a:rPr lang="en-US" dirty="0">
                <a:solidFill>
                  <a:srgbClr val="FF0000"/>
                </a:solidFill>
              </a:rPr>
              <a:t>Preview</a:t>
            </a:r>
            <a:r>
              <a:rPr lang="en-US" dirty="0"/>
              <a:t> your study before you launch it!</a:t>
            </a:r>
          </a:p>
          <a:p>
            <a:r>
              <a:rPr lang="en-US" dirty="0">
                <a:solidFill>
                  <a:srgbClr val="FF0000"/>
                </a:solidFill>
              </a:rPr>
              <a:t>Do not pay for anything!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7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Assignment:  Online test report for baseline site </a:t>
            </a:r>
            <a:r>
              <a:rPr lang="en-US" b="1" dirty="0">
                <a:solidFill>
                  <a:srgbClr val="FF0000"/>
                </a:solidFill>
              </a:rPr>
              <a:t>(10/26)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 12 questions. </a:t>
            </a:r>
            <a:r>
              <a:rPr lang="en-US" dirty="0"/>
              <a:t>Make sure they are clear. Make sure you asked what you want to ask. Real people will do your test!!! Questionnaire is considered as 1 question.</a:t>
            </a:r>
          </a:p>
          <a:p>
            <a:r>
              <a:rPr lang="en-US" dirty="0"/>
              <a:t>Pre-review before you launch your test. </a:t>
            </a:r>
            <a:r>
              <a:rPr lang="en-US" dirty="0">
                <a:solidFill>
                  <a:srgbClr val="FF0000"/>
                </a:solidFill>
              </a:rPr>
              <a:t>Do not pay with real money! </a:t>
            </a:r>
            <a:endParaRPr lang="en-US" altLang="zh-CN" dirty="0"/>
          </a:p>
          <a:p>
            <a:r>
              <a:rPr lang="en-US" dirty="0"/>
              <a:t>Analyze your videos</a:t>
            </a:r>
          </a:p>
          <a:p>
            <a:r>
              <a:rPr lang="en-US" altLang="zh-CN" dirty="0"/>
              <a:t>Write a report to summarize your findings </a:t>
            </a:r>
          </a:p>
          <a:p>
            <a:r>
              <a:rPr lang="en-US" dirty="0"/>
              <a:t>Submit the report on </a:t>
            </a:r>
            <a:r>
              <a:rPr lang="en-US" dirty="0" err="1"/>
              <a:t>Reggienet</a:t>
            </a:r>
            <a:r>
              <a:rPr lang="en-US" dirty="0"/>
              <a:t> by </a:t>
            </a:r>
            <a:r>
              <a:rPr lang="en-US" altLang="zh-CN" dirty="0">
                <a:solidFill>
                  <a:srgbClr val="FF0000"/>
                </a:solidFill>
              </a:rPr>
              <a:t>10/26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8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135444"/>
            <a:ext cx="10515600" cy="1325563"/>
          </a:xfrm>
        </p:spPr>
        <p:txBody>
          <a:bodyPr/>
          <a:lstStyle/>
          <a:p>
            <a:r>
              <a:rPr lang="en-US" b="1" dirty="0"/>
              <a:t>What to include in your report (Language website example)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83528" y="1461007"/>
            <a:ext cx="5157787" cy="459362"/>
          </a:xfrm>
        </p:spPr>
        <p:txBody>
          <a:bodyPr>
            <a:norm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83528" y="1853946"/>
            <a:ext cx="5584763" cy="4962974"/>
          </a:xfrm>
        </p:spPr>
        <p:txBody>
          <a:bodyPr>
            <a:noAutofit/>
          </a:bodyPr>
          <a:lstStyle/>
          <a:p>
            <a:r>
              <a:rPr lang="en-US" sz="2000" dirty="0"/>
              <a:t>Look and feel</a:t>
            </a:r>
          </a:p>
          <a:p>
            <a:r>
              <a:rPr lang="en-US" sz="2000" dirty="0"/>
              <a:t>Type of Tasks</a:t>
            </a:r>
          </a:p>
          <a:p>
            <a:r>
              <a:rPr lang="en-US" sz="2000" dirty="0"/>
              <a:t>Navigation</a:t>
            </a:r>
          </a:p>
          <a:p>
            <a:r>
              <a:rPr lang="en-US" sz="2000" dirty="0"/>
              <a:t>Expectations vs findings Undergraduate, Spanish, and Study Abroad</a:t>
            </a:r>
          </a:p>
          <a:p>
            <a:r>
              <a:rPr lang="en-US" sz="2000" dirty="0"/>
              <a:t>Where they found Tutoring if at all (path they took)</a:t>
            </a:r>
          </a:p>
          <a:p>
            <a:r>
              <a:rPr lang="en-US" sz="2000" dirty="0"/>
              <a:t>Where they found Job Experience (path they took)</a:t>
            </a:r>
          </a:p>
          <a:p>
            <a:r>
              <a:rPr lang="en-US" sz="2000" dirty="0"/>
              <a:t>Information under Spanish versus under the Graduate program</a:t>
            </a:r>
          </a:p>
          <a:p>
            <a:r>
              <a:rPr lang="en-US" sz="2000" dirty="0"/>
              <a:t>Study Abroad</a:t>
            </a:r>
          </a:p>
          <a:p>
            <a:r>
              <a:rPr lang="en-US" sz="2000" dirty="0"/>
              <a:t>Path they took to find email for Dr. Laura Edwards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2200" y="1461007"/>
            <a:ext cx="5183188" cy="459362"/>
          </a:xfrm>
        </p:spPr>
        <p:txBody>
          <a:bodyPr>
            <a:norm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2200" y="1853946"/>
            <a:ext cx="5183188" cy="4962973"/>
          </a:xfrm>
        </p:spPr>
        <p:txBody>
          <a:bodyPr>
            <a:normAutofit/>
          </a:bodyPr>
          <a:lstStyle/>
          <a:p>
            <a:r>
              <a:rPr lang="en-US" sz="2000" dirty="0"/>
              <a:t>Time to find grammar help desk</a:t>
            </a:r>
          </a:p>
          <a:p>
            <a:r>
              <a:rPr lang="en-US" sz="2000" dirty="0"/>
              <a:t>Success rate to find grammar help desk</a:t>
            </a:r>
          </a:p>
          <a:p>
            <a:r>
              <a:rPr lang="en-US" sz="2000" dirty="0"/>
              <a:t>Time to find job experience under </a:t>
            </a:r>
            <a:r>
              <a:rPr lang="en-US" sz="2000" dirty="0">
                <a:hlinkClick r:id="rId2"/>
              </a:rPr>
              <a:t>http://lan.illinoisstate.edu/undergraduate/careers.shtml</a:t>
            </a:r>
            <a:r>
              <a:rPr lang="en-US" sz="2000" dirty="0"/>
              <a:t> (or anything under Why Study)</a:t>
            </a:r>
          </a:p>
          <a:p>
            <a:r>
              <a:rPr lang="en-US" sz="2000" dirty="0"/>
              <a:t>Success rate to find job experience</a:t>
            </a:r>
          </a:p>
          <a:p>
            <a:r>
              <a:rPr lang="en-US" sz="2000" dirty="0"/>
              <a:t>Time to find email for Laura Edwards</a:t>
            </a:r>
          </a:p>
          <a:p>
            <a:r>
              <a:rPr lang="en-US" sz="2000" dirty="0"/>
              <a:t>Success rate to find email for Laura Edwards</a:t>
            </a:r>
          </a:p>
        </p:txBody>
      </p:sp>
    </p:spTree>
    <p:extLst>
      <p:ext uri="{BB962C8B-B14F-4D97-AF65-F5344CB8AC3E}">
        <p14:creationId xmlns:p14="http://schemas.microsoft.com/office/powerpoint/2010/main" val="384019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D2F4-7929-4E71-B6AF-68A2F068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Reminders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7B9B9-362D-44DF-B95D-47A67979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10993"/>
            <a:ext cx="10512424" cy="4278670"/>
          </a:xfrm>
        </p:spPr>
        <p:txBody>
          <a:bodyPr/>
          <a:lstStyle/>
          <a:p>
            <a:r>
              <a:rPr lang="en-US" dirty="0"/>
              <a:t>Exam 1 on 10/19</a:t>
            </a:r>
          </a:p>
          <a:p>
            <a:r>
              <a:rPr lang="en-US" dirty="0"/>
              <a:t>Peer evaluation due</a:t>
            </a:r>
            <a:r>
              <a:rPr lang="zh-CN" altLang="en-US" dirty="0"/>
              <a:t> </a:t>
            </a:r>
            <a:r>
              <a:rPr lang="en-US" dirty="0"/>
              <a:t>10/19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your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743"/>
          </a:xfrm>
        </p:spPr>
        <p:txBody>
          <a:bodyPr>
            <a:normAutofit/>
          </a:bodyPr>
          <a:lstStyle/>
          <a:p>
            <a:r>
              <a:rPr lang="en-US" dirty="0"/>
              <a:t>Title </a:t>
            </a:r>
            <a:r>
              <a:rPr lang="en-US" dirty="0">
                <a:sym typeface="Wingdings" panose="05000000000000000000" pitchFamily="2" charset="2"/>
              </a:rPr>
              <a:t> Baseline </a:t>
            </a:r>
            <a:r>
              <a:rPr lang="en-US" dirty="0" err="1">
                <a:sym typeface="Wingdings" panose="05000000000000000000" pitchFamily="2" charset="2"/>
              </a:rPr>
              <a:t>YourUlid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Target Audience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Participant  1 (We can only afford 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Device  Computer</a:t>
            </a:r>
          </a:p>
          <a:p>
            <a:pPr lvl="1"/>
            <a:r>
              <a:rPr lang="en-US" dirty="0"/>
              <a:t>Age </a:t>
            </a:r>
            <a:r>
              <a:rPr lang="en-US" dirty="0">
                <a:sym typeface="Wingdings" panose="05000000000000000000" pitchFamily="2" charset="2"/>
              </a:rPr>
              <a:t> 18 to 35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Income, Gender  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Country  United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Web Expertise, Operating System, Web Browser, Social Networking  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Requirement  None</a:t>
            </a:r>
          </a:p>
          <a:p>
            <a:r>
              <a:rPr lang="en-US" dirty="0">
                <a:sym typeface="Wingdings" panose="05000000000000000000" pitchFamily="2" charset="2"/>
              </a:rPr>
              <a:t>Screener  none</a:t>
            </a:r>
          </a:p>
          <a:p>
            <a:r>
              <a:rPr lang="en-US" dirty="0">
                <a:sym typeface="Wingdings" panose="05000000000000000000" pitchFamily="2" charset="2"/>
              </a:rPr>
              <a:t>SELECT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4E11-1A8D-44FD-A20D-EDB4C3B8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usertesting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ACC1-3C6A-4715-AB5A-79067106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sent you an invitation to your </a:t>
            </a:r>
            <a:r>
              <a:rPr lang="en-US" dirty="0" err="1"/>
              <a:t>ilstu</a:t>
            </a:r>
            <a:r>
              <a:rPr lang="en-US" dirty="0"/>
              <a:t> email, please accept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723A-3495-4F83-9605-82FA3EEE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CFE5-17A1-42AD-A4B2-4FED9536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50AAA-0B08-4CE1-BA24-ED3E8627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0" y="365125"/>
            <a:ext cx="894522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46D5-A5A9-40F7-9B96-6F4875A0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0479-0D11-4149-853D-B5BDCD94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BC60D-6F60-47E7-A970-B4F269B3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656838"/>
            <a:ext cx="82498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8B52-C5DF-47D4-BD3F-CA74ADD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E05-43CA-4202-9F2F-CDE46F54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A1E4-82F6-4E25-B4EF-5B8B730F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9" y="1027906"/>
            <a:ext cx="5411859" cy="3168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EF470-0115-4D70-A9AD-EE7DB822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08" y="1162731"/>
            <a:ext cx="5612934" cy="2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4B7A-2311-48F0-BACE-B65155F4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2133-E5D7-4C79-BD78-7B72EC2E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232A-184C-48AA-BBB5-9BB0642F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480865"/>
            <a:ext cx="753532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822</Words>
  <Application>Microsoft Office PowerPoint</Application>
  <PresentationFormat>Widescreen</PresentationFormat>
  <Paragraphs>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Create your own usability testing</vt:lpstr>
      <vt:lpstr>What we are doing</vt:lpstr>
      <vt:lpstr>Some limitations</vt:lpstr>
      <vt:lpstr>Create your test</vt:lpstr>
      <vt:lpstr>Get started with usertesting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Instructions (create your own for your project)</vt:lpstr>
      <vt:lpstr>PowerPoint Presentation</vt:lpstr>
      <vt:lpstr>Verbal Response</vt:lpstr>
      <vt:lpstr>Verbal Response</vt:lpstr>
      <vt:lpstr>Verbal Response</vt:lpstr>
      <vt:lpstr>Verbal Response</vt:lpstr>
      <vt:lpstr>Blank Task</vt:lpstr>
      <vt:lpstr>Verbal Response</vt:lpstr>
      <vt:lpstr>Task</vt:lpstr>
      <vt:lpstr>Task</vt:lpstr>
      <vt:lpstr>Verbal Response</vt:lpstr>
      <vt:lpstr>Task</vt:lpstr>
      <vt:lpstr>Verbal Response</vt:lpstr>
      <vt:lpstr>Task</vt:lpstr>
      <vt:lpstr>Task</vt:lpstr>
      <vt:lpstr>Task</vt:lpstr>
      <vt:lpstr>Add Post-Test Questionnaire</vt:lpstr>
      <vt:lpstr>PowerPoint Presentation</vt:lpstr>
      <vt:lpstr>Note:</vt:lpstr>
      <vt:lpstr>Assignment:  Online test report for baseline site (10/26)</vt:lpstr>
      <vt:lpstr>What to include in your report (Language website example)</vt:lpstr>
      <vt:lpstr>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own usability testing</dc:title>
  <dc:creator>vivian</dc:creator>
  <cp:lastModifiedBy>Lai, Jianwei</cp:lastModifiedBy>
  <cp:revision>42</cp:revision>
  <dcterms:created xsi:type="dcterms:W3CDTF">2017-03-28T06:21:19Z</dcterms:created>
  <dcterms:modified xsi:type="dcterms:W3CDTF">2022-10-12T19:40:30Z</dcterms:modified>
</cp:coreProperties>
</file>