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5" r:id="rId5"/>
    <p:sldId id="265" r:id="rId6"/>
    <p:sldId id="279" r:id="rId7"/>
    <p:sldId id="276" r:id="rId8"/>
    <p:sldId id="277" r:id="rId9"/>
    <p:sldId id="262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57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4B8E5-0B5F-4B4E-9562-9D7C79014FE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511B-8634-4AB1-8C0F-55A6962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lai12@ilst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eople/Berners-Lee/Kid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Propos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IT 353 Web Development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681" y="2696066"/>
            <a:ext cx="9144000" cy="378014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Classroom: Office Hours:</a:t>
            </a:r>
            <a:r>
              <a:rPr lang="en-US" dirty="0"/>
              <a:t> Tuesday 6:15-7:15pm on Zoom or by appointment 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Jianwei Lai</a:t>
            </a:r>
          </a:p>
          <a:p>
            <a:pPr algn="r"/>
            <a:r>
              <a:rPr lang="en-US" dirty="0">
                <a:hlinkClick r:id="rId2"/>
              </a:rPr>
              <a:t>jlai12@ilstu.edu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30009"/>
            <a:ext cx="6259033" cy="31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859808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I’m stopping here to be nice on the first day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http://rlv.zcache.co.uk/yellow_smiley_face_sticker-r89efb7a7060b49ae8400303d1d708867_v9wth_8byvr_5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50" y="648034"/>
            <a:ext cx="3076600" cy="30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Before 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HTML Tutorial on w3schools</a:t>
            </a:r>
          </a:p>
          <a:p>
            <a:pPr marL="0" indent="0">
              <a:buNone/>
            </a:pPr>
            <a:r>
              <a:rPr lang="en-US" dirty="0"/>
              <a:t>https://www.w3schools.com/html/default.asp</a:t>
            </a:r>
          </a:p>
        </p:txBody>
      </p:sp>
    </p:spTree>
    <p:extLst>
      <p:ext uri="{BB962C8B-B14F-4D97-AF65-F5344CB8AC3E}">
        <p14:creationId xmlns:p14="http://schemas.microsoft.com/office/powerpoint/2010/main" val="32213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to Find Class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90688"/>
            <a:ext cx="8229600" cy="4569371"/>
          </a:xfrm>
        </p:spPr>
        <p:txBody>
          <a:bodyPr/>
          <a:lstStyle/>
          <a:p>
            <a:r>
              <a:rPr lang="en-US" dirty="0" err="1"/>
              <a:t>Reggienet</a:t>
            </a:r>
            <a:endParaRPr lang="en-US" dirty="0"/>
          </a:p>
          <a:p>
            <a:pPr lvl="1"/>
            <a:r>
              <a:rPr lang="en-US" sz="2000" dirty="0"/>
              <a:t>Syllabus</a:t>
            </a:r>
          </a:p>
          <a:p>
            <a:pPr lvl="1"/>
            <a:r>
              <a:rPr lang="en-US" sz="2000" dirty="0"/>
              <a:t>Schedule will be posted with updates throughout the semester</a:t>
            </a:r>
          </a:p>
          <a:p>
            <a:pPr lvl="1"/>
            <a:r>
              <a:rPr lang="en-US" sz="2000" dirty="0"/>
              <a:t>Weekly lectures</a:t>
            </a:r>
          </a:p>
          <a:p>
            <a:pPr lvl="1"/>
            <a:r>
              <a:rPr lang="en-US" sz="2000" dirty="0"/>
              <a:t>Some announcements will be posted in </a:t>
            </a:r>
            <a:r>
              <a:rPr lang="en-US" sz="2000" dirty="0" err="1"/>
              <a:t>Reggienet</a:t>
            </a:r>
            <a:endParaRPr lang="en-US" sz="2000" dirty="0"/>
          </a:p>
          <a:p>
            <a:pPr lvl="1"/>
            <a:r>
              <a:rPr lang="en-US" sz="2000" dirty="0"/>
              <a:t>Some quizzes/homework in </a:t>
            </a:r>
            <a:r>
              <a:rPr lang="en-US" sz="2000" dirty="0" err="1"/>
              <a:t>Reggienet</a:t>
            </a:r>
            <a:endParaRPr lang="en-US" sz="2000" dirty="0"/>
          </a:p>
          <a:p>
            <a:r>
              <a:rPr lang="en-US" dirty="0"/>
              <a:t>In-Class</a:t>
            </a:r>
          </a:p>
          <a:p>
            <a:pPr lvl="1"/>
            <a:r>
              <a:rPr lang="en-US" sz="2000" dirty="0"/>
              <a:t>Some handouts and announcements given in class</a:t>
            </a:r>
          </a:p>
          <a:p>
            <a:pPr lvl="1"/>
            <a:r>
              <a:rPr lang="en-US" sz="2000" dirty="0"/>
              <a:t>Some quizzes/homework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9" y="1417639"/>
            <a:ext cx="3593651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6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Class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1544" y="1417638"/>
            <a:ext cx="8496944" cy="5251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have both independent work and the opportunity to work in teams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25" y="2635011"/>
            <a:ext cx="6672950" cy="390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1233" y="4949505"/>
            <a:ext cx="392190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Not in my class!!!</a:t>
            </a:r>
          </a:p>
        </p:txBody>
      </p:sp>
    </p:spTree>
    <p:extLst>
      <p:ext uri="{BB962C8B-B14F-4D97-AF65-F5344CB8AC3E}">
        <p14:creationId xmlns:p14="http://schemas.microsoft.com/office/powerpoint/2010/main" val="848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/>
          <a:lstStyle/>
          <a:p>
            <a:r>
              <a:rPr lang="en-US" b="1" dirty="0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346155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8" y="353972"/>
            <a:ext cx="11440964" cy="5821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518" y="6186143"/>
            <a:ext cx="592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https://webfoundation.org/about/vision/history-of-the-web/</a:t>
            </a:r>
          </a:p>
        </p:txBody>
      </p:sp>
    </p:spTree>
    <p:extLst>
      <p:ext uri="{BB962C8B-B14F-4D97-AF65-F5344CB8AC3E}">
        <p14:creationId xmlns:p14="http://schemas.microsoft.com/office/powerpoint/2010/main" val="2929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6827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“In those days, there was different information on different computers, but you had to log on to different computers to get at it. Also, sometimes you had to learn a different program on each computer. Often it was just easier to go and ask people when they were having coffee…”, </a:t>
            </a:r>
            <a:r>
              <a:rPr lang="en-US" dirty="0">
                <a:hlinkClick r:id="rId2"/>
              </a:rPr>
              <a:t>Tim says</a:t>
            </a:r>
            <a:r>
              <a:rPr lang="en-US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206949"/>
            <a:ext cx="5005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https://www.w3.org/People/Berners-Lee/Kids.html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724668"/>
            <a:ext cx="592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https://webfoundation.org/about/vision/history-of-the-web/</a:t>
            </a:r>
          </a:p>
        </p:txBody>
      </p:sp>
    </p:spTree>
    <p:extLst>
      <p:ext uri="{BB962C8B-B14F-4D97-AF65-F5344CB8AC3E}">
        <p14:creationId xmlns:p14="http://schemas.microsoft.com/office/powerpoint/2010/main" val="42417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 Berners-Lee's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March 1989, Tim laid out his vision for what would become the web in a document called “</a:t>
            </a:r>
            <a:r>
              <a:rPr lang="en-US" dirty="0">
                <a:hlinkClick r:id="rId2"/>
              </a:rPr>
              <a:t>Information Management: A Proposal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Merriweather"/>
              </a:rPr>
              <a:t>Believe it or not, Tim’s initial proposal was not immediately accepted.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Fundamental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October of 1990, Tim had written the three fundamental technologies that remain the foundation of today’s web (and which you may have seen appear on parts of your web browser):</a:t>
            </a:r>
          </a:p>
          <a:p>
            <a:pPr lvl="1"/>
            <a:r>
              <a:rPr lang="en-US" b="1" dirty="0"/>
              <a:t>HTML: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  <a:p>
            <a:pPr lvl="1"/>
            <a:r>
              <a:rPr lang="en-US" b="1" dirty="0"/>
              <a:t>URI:</a:t>
            </a:r>
            <a:r>
              <a:rPr lang="en-US" dirty="0"/>
              <a:t> Uniform Resource Identifier. A kind of “address” that is unique and used to identify to each resource on the web. It is also commonly called a URL</a:t>
            </a:r>
            <a:r>
              <a:rPr lang="en-US" altLang="en-US" dirty="0"/>
              <a:t>(Uniform Resource Locater)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HTTP:</a:t>
            </a:r>
            <a:r>
              <a:rPr lang="en-US" dirty="0"/>
              <a:t> Hypertext Transfer Protocol. Allows for the retrieval of linked resources from across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9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/>
          <a:lstStyle/>
          <a:p>
            <a:r>
              <a:rPr lang="en-US" b="1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0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303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Merriweather</vt:lpstr>
      <vt:lpstr>Office Theme</vt:lpstr>
      <vt:lpstr>IT 353 Web Development Technologies</vt:lpstr>
      <vt:lpstr>Where to Find Class Info</vt:lpstr>
      <vt:lpstr>Class Organization</vt:lpstr>
      <vt:lpstr>World Wide Web</vt:lpstr>
      <vt:lpstr>PowerPoint Presentation</vt:lpstr>
      <vt:lpstr>PowerPoint Presentation</vt:lpstr>
      <vt:lpstr>Tim Berners-Lee's Proposal</vt:lpstr>
      <vt:lpstr>Three Fundamental Technologies</vt:lpstr>
      <vt:lpstr>Syllabus</vt:lpstr>
      <vt:lpstr>I’m stopping here to be nice on the first day </vt:lpstr>
      <vt:lpstr>Before 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Jianwei</dc:creator>
  <cp:lastModifiedBy>Microsoft account</cp:lastModifiedBy>
  <cp:revision>33</cp:revision>
  <dcterms:created xsi:type="dcterms:W3CDTF">2017-08-21T17:09:45Z</dcterms:created>
  <dcterms:modified xsi:type="dcterms:W3CDTF">2022-08-28T03:51:18Z</dcterms:modified>
</cp:coreProperties>
</file>