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77" r:id="rId6"/>
    <p:sldId id="261" r:id="rId7"/>
    <p:sldId id="262" r:id="rId8"/>
    <p:sldId id="285" r:id="rId9"/>
    <p:sldId id="286" r:id="rId10"/>
    <p:sldId id="257" r:id="rId11"/>
    <p:sldId id="258" r:id="rId12"/>
    <p:sldId id="259" r:id="rId13"/>
    <p:sldId id="263" r:id="rId14"/>
    <p:sldId id="264" r:id="rId15"/>
    <p:sldId id="265" r:id="rId16"/>
    <p:sldId id="266" r:id="rId17"/>
    <p:sldId id="267" r:id="rId18"/>
    <p:sldId id="268" r:id="rId19"/>
    <p:sldId id="271" r:id="rId20"/>
    <p:sldId id="270" r:id="rId21"/>
    <p:sldId id="272" r:id="rId22"/>
    <p:sldId id="269" r:id="rId23"/>
    <p:sldId id="273" r:id="rId24"/>
    <p:sldId id="284"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C8E8E-7FB6-4D62-AA53-B978B0D27757}" v="119" dt="2021-10-25T04:08:36.593"/>
    <p1510:client id="{D7D1C2E4-46A2-4AC1-B95E-EEDD7EA2629A}" v="1" dt="2021-10-25T03:04:24.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395" autoAdjust="0"/>
  </p:normalViewPr>
  <p:slideViewPr>
    <p:cSldViewPr snapToGrid="0">
      <p:cViewPr varScale="1">
        <p:scale>
          <a:sx n="43" d="100"/>
          <a:sy n="43" d="100"/>
        </p:scale>
        <p:origin x="15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D7D1C2E4-46A2-4AC1-B95E-EEDD7EA2629A}"/>
    <pc:docChg chg="custSel addSld delSld modSld">
      <pc:chgData name="Lai, Jianwei" userId="a9adc4b8-c48f-4695-ba31-44e2f6e8bd84" providerId="ADAL" clId="{D7D1C2E4-46A2-4AC1-B95E-EEDD7EA2629A}" dt="2021-10-25T04:29:10.690" v="375" actId="2696"/>
      <pc:docMkLst>
        <pc:docMk/>
      </pc:docMkLst>
      <pc:sldChg chg="modSp mod">
        <pc:chgData name="Lai, Jianwei" userId="a9adc4b8-c48f-4695-ba31-44e2f6e8bd84" providerId="ADAL" clId="{D7D1C2E4-46A2-4AC1-B95E-EEDD7EA2629A}" dt="2021-10-25T04:28:29.248" v="374" actId="113"/>
        <pc:sldMkLst>
          <pc:docMk/>
          <pc:sldMk cId="3775593520" sldId="256"/>
        </pc:sldMkLst>
        <pc:spChg chg="mod">
          <ac:chgData name="Lai, Jianwei" userId="a9adc4b8-c48f-4695-ba31-44e2f6e8bd84" providerId="ADAL" clId="{D7D1C2E4-46A2-4AC1-B95E-EEDD7EA2629A}" dt="2021-10-25T04:28:29.248" v="374" actId="113"/>
          <ac:spMkLst>
            <pc:docMk/>
            <pc:sldMk cId="3775593520" sldId="256"/>
            <ac:spMk id="2" creationId="{4E0048A1-1CB6-4035-940E-6017DD1E8353}"/>
          </ac:spMkLst>
        </pc:spChg>
      </pc:sldChg>
      <pc:sldChg chg="modSp mod">
        <pc:chgData name="Lai, Jianwei" userId="a9adc4b8-c48f-4695-ba31-44e2f6e8bd84" providerId="ADAL" clId="{D7D1C2E4-46A2-4AC1-B95E-EEDD7EA2629A}" dt="2021-10-25T03:05:45.127" v="229" actId="1076"/>
        <pc:sldMkLst>
          <pc:docMk/>
          <pc:sldMk cId="1874236596" sldId="257"/>
        </pc:sldMkLst>
        <pc:picChg chg="mod">
          <ac:chgData name="Lai, Jianwei" userId="a9adc4b8-c48f-4695-ba31-44e2f6e8bd84" providerId="ADAL" clId="{D7D1C2E4-46A2-4AC1-B95E-EEDD7EA2629A}" dt="2021-10-25T03:05:45.127" v="229" actId="1076"/>
          <ac:picMkLst>
            <pc:docMk/>
            <pc:sldMk cId="1874236596" sldId="257"/>
            <ac:picMk id="4" creationId="{FF9E4F00-0E5C-4FE5-AE18-0D8B8998E2DB}"/>
          </ac:picMkLst>
        </pc:picChg>
      </pc:sldChg>
      <pc:sldChg chg="addSp modSp mod">
        <pc:chgData name="Lai, Jianwei" userId="a9adc4b8-c48f-4695-ba31-44e2f6e8bd84" providerId="ADAL" clId="{D7D1C2E4-46A2-4AC1-B95E-EEDD7EA2629A}" dt="2021-10-25T03:04:34.040" v="218" actId="14100"/>
        <pc:sldMkLst>
          <pc:docMk/>
          <pc:sldMk cId="4233606863" sldId="261"/>
        </pc:sldMkLst>
        <pc:spChg chg="mod">
          <ac:chgData name="Lai, Jianwei" userId="a9adc4b8-c48f-4695-ba31-44e2f6e8bd84" providerId="ADAL" clId="{D7D1C2E4-46A2-4AC1-B95E-EEDD7EA2629A}" dt="2021-10-25T02:57:40.034" v="5" actId="108"/>
          <ac:spMkLst>
            <pc:docMk/>
            <pc:sldMk cId="4233606863" sldId="261"/>
            <ac:spMk id="2" creationId="{59121993-F4BE-4505-A063-F25F5309212F}"/>
          </ac:spMkLst>
        </pc:spChg>
        <pc:spChg chg="mod">
          <ac:chgData name="Lai, Jianwei" userId="a9adc4b8-c48f-4695-ba31-44e2f6e8bd84" providerId="ADAL" clId="{D7D1C2E4-46A2-4AC1-B95E-EEDD7EA2629A}" dt="2021-10-25T03:03:43.366" v="200" actId="20577"/>
          <ac:spMkLst>
            <pc:docMk/>
            <pc:sldMk cId="4233606863" sldId="261"/>
            <ac:spMk id="3" creationId="{9D29266B-7E2E-4C72-810A-5897D8426B8D}"/>
          </ac:spMkLst>
        </pc:spChg>
        <pc:spChg chg="add mod">
          <ac:chgData name="Lai, Jianwei" userId="a9adc4b8-c48f-4695-ba31-44e2f6e8bd84" providerId="ADAL" clId="{D7D1C2E4-46A2-4AC1-B95E-EEDD7EA2629A}" dt="2021-10-25T03:04:01.455" v="206" actId="1076"/>
          <ac:spMkLst>
            <pc:docMk/>
            <pc:sldMk cId="4233606863" sldId="261"/>
            <ac:spMk id="5" creationId="{AE643558-5161-4F5E-BF92-36200D225E10}"/>
          </ac:spMkLst>
        </pc:spChg>
        <pc:spChg chg="add mod">
          <ac:chgData name="Lai, Jianwei" userId="a9adc4b8-c48f-4695-ba31-44e2f6e8bd84" providerId="ADAL" clId="{D7D1C2E4-46A2-4AC1-B95E-EEDD7EA2629A}" dt="2021-10-25T03:04:22.540" v="211" actId="208"/>
          <ac:spMkLst>
            <pc:docMk/>
            <pc:sldMk cId="4233606863" sldId="261"/>
            <ac:spMk id="10" creationId="{72B4C8E8-C205-4BE5-BD44-1FE633CB288B}"/>
          </ac:spMkLst>
        </pc:spChg>
        <pc:spChg chg="add mod">
          <ac:chgData name="Lai, Jianwei" userId="a9adc4b8-c48f-4695-ba31-44e2f6e8bd84" providerId="ADAL" clId="{D7D1C2E4-46A2-4AC1-B95E-EEDD7EA2629A}" dt="2021-10-25T03:04:34.040" v="218" actId="14100"/>
          <ac:spMkLst>
            <pc:docMk/>
            <pc:sldMk cId="4233606863" sldId="261"/>
            <ac:spMk id="11" creationId="{5B48896B-4CC1-4791-AF5A-89DC825FADF5}"/>
          </ac:spMkLst>
        </pc:spChg>
        <pc:picChg chg="add mod">
          <ac:chgData name="Lai, Jianwei" userId="a9adc4b8-c48f-4695-ba31-44e2f6e8bd84" providerId="ADAL" clId="{D7D1C2E4-46A2-4AC1-B95E-EEDD7EA2629A}" dt="2021-10-25T03:03:53.455" v="203" actId="1076"/>
          <ac:picMkLst>
            <pc:docMk/>
            <pc:sldMk cId="4233606863" sldId="261"/>
            <ac:picMk id="7" creationId="{A0806F57-FC99-4006-9FEA-62D507E61B76}"/>
          </ac:picMkLst>
        </pc:picChg>
        <pc:picChg chg="add mod">
          <ac:chgData name="Lai, Jianwei" userId="a9adc4b8-c48f-4695-ba31-44e2f6e8bd84" providerId="ADAL" clId="{D7D1C2E4-46A2-4AC1-B95E-EEDD7EA2629A}" dt="2021-10-25T03:04:03.598" v="207" actId="14100"/>
          <ac:picMkLst>
            <pc:docMk/>
            <pc:sldMk cId="4233606863" sldId="261"/>
            <ac:picMk id="9" creationId="{AB77621D-9BED-4641-A3FD-643D326555D8}"/>
          </ac:picMkLst>
        </pc:picChg>
      </pc:sldChg>
      <pc:sldChg chg="modSp mod">
        <pc:chgData name="Lai, Jianwei" userId="a9adc4b8-c48f-4695-ba31-44e2f6e8bd84" providerId="ADAL" clId="{D7D1C2E4-46A2-4AC1-B95E-EEDD7EA2629A}" dt="2021-10-25T03:05:26.526" v="227" actId="20577"/>
        <pc:sldMkLst>
          <pc:docMk/>
          <pc:sldMk cId="1637368592" sldId="262"/>
        </pc:sldMkLst>
        <pc:spChg chg="mod">
          <ac:chgData name="Lai, Jianwei" userId="a9adc4b8-c48f-4695-ba31-44e2f6e8bd84" providerId="ADAL" clId="{D7D1C2E4-46A2-4AC1-B95E-EEDD7EA2629A}" dt="2021-10-25T03:05:26.526" v="227" actId="20577"/>
          <ac:spMkLst>
            <pc:docMk/>
            <pc:sldMk cId="1637368592" sldId="262"/>
            <ac:spMk id="2" creationId="{496F5DAA-6DCF-4C93-9B85-BBC68A4FA425}"/>
          </ac:spMkLst>
        </pc:spChg>
      </pc:sldChg>
      <pc:sldChg chg="del">
        <pc:chgData name="Lai, Jianwei" userId="a9adc4b8-c48f-4695-ba31-44e2f6e8bd84" providerId="ADAL" clId="{D7D1C2E4-46A2-4AC1-B95E-EEDD7EA2629A}" dt="2021-10-25T04:29:10.690" v="375" actId="2696"/>
        <pc:sldMkLst>
          <pc:docMk/>
          <pc:sldMk cId="2083794183" sldId="275"/>
        </pc:sldMkLst>
      </pc:sldChg>
      <pc:sldChg chg="del">
        <pc:chgData name="Lai, Jianwei" userId="a9adc4b8-c48f-4695-ba31-44e2f6e8bd84" providerId="ADAL" clId="{D7D1C2E4-46A2-4AC1-B95E-EEDD7EA2629A}" dt="2021-10-25T04:29:10.690" v="375" actId="2696"/>
        <pc:sldMkLst>
          <pc:docMk/>
          <pc:sldMk cId="2532762326" sldId="279"/>
        </pc:sldMkLst>
      </pc:sldChg>
      <pc:sldChg chg="del">
        <pc:chgData name="Lai, Jianwei" userId="a9adc4b8-c48f-4695-ba31-44e2f6e8bd84" providerId="ADAL" clId="{D7D1C2E4-46A2-4AC1-B95E-EEDD7EA2629A}" dt="2021-10-25T04:29:10.690" v="375" actId="2696"/>
        <pc:sldMkLst>
          <pc:docMk/>
          <pc:sldMk cId="3340910590" sldId="280"/>
        </pc:sldMkLst>
      </pc:sldChg>
      <pc:sldChg chg="del">
        <pc:chgData name="Lai, Jianwei" userId="a9adc4b8-c48f-4695-ba31-44e2f6e8bd84" providerId="ADAL" clId="{D7D1C2E4-46A2-4AC1-B95E-EEDD7EA2629A}" dt="2021-10-25T04:29:10.690" v="375" actId="2696"/>
        <pc:sldMkLst>
          <pc:docMk/>
          <pc:sldMk cId="2441242698" sldId="281"/>
        </pc:sldMkLst>
      </pc:sldChg>
      <pc:sldChg chg="del">
        <pc:chgData name="Lai, Jianwei" userId="a9adc4b8-c48f-4695-ba31-44e2f6e8bd84" providerId="ADAL" clId="{D7D1C2E4-46A2-4AC1-B95E-EEDD7EA2629A}" dt="2021-10-25T04:29:10.690" v="375" actId="2696"/>
        <pc:sldMkLst>
          <pc:docMk/>
          <pc:sldMk cId="1840168171" sldId="282"/>
        </pc:sldMkLst>
      </pc:sldChg>
      <pc:sldChg chg="del">
        <pc:chgData name="Lai, Jianwei" userId="a9adc4b8-c48f-4695-ba31-44e2f6e8bd84" providerId="ADAL" clId="{D7D1C2E4-46A2-4AC1-B95E-EEDD7EA2629A}" dt="2021-10-25T04:29:10.690" v="375" actId="2696"/>
        <pc:sldMkLst>
          <pc:docMk/>
          <pc:sldMk cId="3592056399" sldId="283"/>
        </pc:sldMkLst>
      </pc:sldChg>
      <pc:sldChg chg="addSp modSp new mod modNotesTx">
        <pc:chgData name="Lai, Jianwei" userId="a9adc4b8-c48f-4695-ba31-44e2f6e8bd84" providerId="ADAL" clId="{D7D1C2E4-46A2-4AC1-B95E-EEDD7EA2629A}" dt="2021-10-25T03:08:46.510" v="373" actId="20577"/>
        <pc:sldMkLst>
          <pc:docMk/>
          <pc:sldMk cId="504074455" sldId="284"/>
        </pc:sldMkLst>
        <pc:spChg chg="mod">
          <ac:chgData name="Lai, Jianwei" userId="a9adc4b8-c48f-4695-ba31-44e2f6e8bd84" providerId="ADAL" clId="{D7D1C2E4-46A2-4AC1-B95E-EEDD7EA2629A}" dt="2021-10-25T03:07:07.247" v="266"/>
          <ac:spMkLst>
            <pc:docMk/>
            <pc:sldMk cId="504074455" sldId="284"/>
            <ac:spMk id="2" creationId="{260CD6C5-8247-4251-9BA2-3910C4F3960D}"/>
          </ac:spMkLst>
        </pc:spChg>
        <pc:spChg chg="mod">
          <ac:chgData name="Lai, Jianwei" userId="a9adc4b8-c48f-4695-ba31-44e2f6e8bd84" providerId="ADAL" clId="{D7D1C2E4-46A2-4AC1-B95E-EEDD7EA2629A}" dt="2021-10-25T03:08:46.510" v="373" actId="20577"/>
          <ac:spMkLst>
            <pc:docMk/>
            <pc:sldMk cId="504074455" sldId="284"/>
            <ac:spMk id="3" creationId="{EBEBCF05-207A-4BB9-AA7F-B4493B082FF3}"/>
          </ac:spMkLst>
        </pc:spChg>
        <pc:spChg chg="add mod">
          <ac:chgData name="Lai, Jianwei" userId="a9adc4b8-c48f-4695-ba31-44e2f6e8bd84" providerId="ADAL" clId="{D7D1C2E4-46A2-4AC1-B95E-EEDD7EA2629A}" dt="2021-10-25T03:08:42.488" v="349" actId="1076"/>
          <ac:spMkLst>
            <pc:docMk/>
            <pc:sldMk cId="504074455" sldId="284"/>
            <ac:spMk id="5" creationId="{6B12FBAC-EF78-4397-B2C9-CAF7F495E009}"/>
          </ac:spMkLst>
        </pc:spChg>
      </pc:sldChg>
    </pc:docChg>
  </pc:docChgLst>
  <pc:docChgLst>
    <pc:chgData name="Lai, Jianwei" userId="a9adc4b8-c48f-4695-ba31-44e2f6e8bd84" providerId="ADAL" clId="{1B7C8E8E-7FB6-4D62-AA53-B978B0D27757}"/>
    <pc:docChg chg="undo custSel addSld delSld modSld sldOrd">
      <pc:chgData name="Lai, Jianwei" userId="a9adc4b8-c48f-4695-ba31-44e2f6e8bd84" providerId="ADAL" clId="{1B7C8E8E-7FB6-4D62-AA53-B978B0D27757}" dt="2021-10-25T04:23:07.785" v="3934" actId="20577"/>
      <pc:docMkLst>
        <pc:docMk/>
      </pc:docMkLst>
      <pc:sldChg chg="addSp modSp mod">
        <pc:chgData name="Lai, Jianwei" userId="a9adc4b8-c48f-4695-ba31-44e2f6e8bd84" providerId="ADAL" clId="{1B7C8E8E-7FB6-4D62-AA53-B978B0D27757}" dt="2021-10-24T02:43:35.188" v="1718" actId="113"/>
        <pc:sldMkLst>
          <pc:docMk/>
          <pc:sldMk cId="3775593520" sldId="256"/>
        </pc:sldMkLst>
        <pc:spChg chg="mod">
          <ac:chgData name="Lai, Jianwei" userId="a9adc4b8-c48f-4695-ba31-44e2f6e8bd84" providerId="ADAL" clId="{1B7C8E8E-7FB6-4D62-AA53-B978B0D27757}" dt="2021-10-24T02:16:58.503" v="205" actId="20577"/>
          <ac:spMkLst>
            <pc:docMk/>
            <pc:sldMk cId="3775593520" sldId="256"/>
            <ac:spMk id="2" creationId="{4E0048A1-1CB6-4035-940E-6017DD1E8353}"/>
          </ac:spMkLst>
        </pc:spChg>
        <pc:spChg chg="add mod">
          <ac:chgData name="Lai, Jianwei" userId="a9adc4b8-c48f-4695-ba31-44e2f6e8bd84" providerId="ADAL" clId="{1B7C8E8E-7FB6-4D62-AA53-B978B0D27757}" dt="2021-10-24T02:43:35.188" v="1718" actId="113"/>
          <ac:spMkLst>
            <pc:docMk/>
            <pc:sldMk cId="3775593520" sldId="256"/>
            <ac:spMk id="4" creationId="{2E6B9A2A-04CF-48BC-A64C-B3ACF4941781}"/>
          </ac:spMkLst>
        </pc:spChg>
      </pc:sldChg>
      <pc:sldChg chg="addSp delSp modSp mod">
        <pc:chgData name="Lai, Jianwei" userId="a9adc4b8-c48f-4695-ba31-44e2f6e8bd84" providerId="ADAL" clId="{1B7C8E8E-7FB6-4D62-AA53-B978B0D27757}" dt="2021-10-25T04:08:44.436" v="3930" actId="1076"/>
        <pc:sldMkLst>
          <pc:docMk/>
          <pc:sldMk cId="1874236596" sldId="257"/>
        </pc:sldMkLst>
        <pc:spChg chg="mod">
          <ac:chgData name="Lai, Jianwei" userId="a9adc4b8-c48f-4695-ba31-44e2f6e8bd84" providerId="ADAL" clId="{1B7C8E8E-7FB6-4D62-AA53-B978B0D27757}" dt="2021-10-24T02:17:13.049" v="220" actId="113"/>
          <ac:spMkLst>
            <pc:docMk/>
            <pc:sldMk cId="1874236596" sldId="257"/>
            <ac:spMk id="2" creationId="{A88DA4F9-E15A-4CBF-AA7A-D0B0FA790946}"/>
          </ac:spMkLst>
        </pc:spChg>
        <pc:picChg chg="del">
          <ac:chgData name="Lai, Jianwei" userId="a9adc4b8-c48f-4695-ba31-44e2f6e8bd84" providerId="ADAL" clId="{1B7C8E8E-7FB6-4D62-AA53-B978B0D27757}" dt="2021-10-25T04:08:36.289" v="3925" actId="478"/>
          <ac:picMkLst>
            <pc:docMk/>
            <pc:sldMk cId="1874236596" sldId="257"/>
            <ac:picMk id="4" creationId="{FF9E4F00-0E5C-4FE5-AE18-0D8B8998E2DB}"/>
          </ac:picMkLst>
        </pc:picChg>
        <pc:picChg chg="add mod">
          <ac:chgData name="Lai, Jianwei" userId="a9adc4b8-c48f-4695-ba31-44e2f6e8bd84" providerId="ADAL" clId="{1B7C8E8E-7FB6-4D62-AA53-B978B0D27757}" dt="2021-10-25T04:08:44.436" v="3930" actId="1076"/>
          <ac:picMkLst>
            <pc:docMk/>
            <pc:sldMk cId="1874236596" sldId="257"/>
            <ac:picMk id="5" creationId="{2F8F85CC-A267-4ADB-B6EA-5F572E2501C9}"/>
          </ac:picMkLst>
        </pc:picChg>
      </pc:sldChg>
      <pc:sldChg chg="addSp delSp modSp mod modNotesTx">
        <pc:chgData name="Lai, Jianwei" userId="a9adc4b8-c48f-4695-ba31-44e2f6e8bd84" providerId="ADAL" clId="{1B7C8E8E-7FB6-4D62-AA53-B978B0D27757}" dt="2021-10-25T03:28:27.154" v="3826" actId="14100"/>
        <pc:sldMkLst>
          <pc:docMk/>
          <pc:sldMk cId="726006367" sldId="258"/>
        </pc:sldMkLst>
        <pc:spChg chg="mod">
          <ac:chgData name="Lai, Jianwei" userId="a9adc4b8-c48f-4695-ba31-44e2f6e8bd84" providerId="ADAL" clId="{1B7C8E8E-7FB6-4D62-AA53-B978B0D27757}" dt="2021-10-24T02:20:27.419" v="380" actId="113"/>
          <ac:spMkLst>
            <pc:docMk/>
            <pc:sldMk cId="726006367" sldId="258"/>
            <ac:spMk id="2" creationId="{36A7BDBD-E737-4541-BBD5-A2F67AF987B8}"/>
          </ac:spMkLst>
        </pc:spChg>
        <pc:spChg chg="mod">
          <ac:chgData name="Lai, Jianwei" userId="a9adc4b8-c48f-4695-ba31-44e2f6e8bd84" providerId="ADAL" clId="{1B7C8E8E-7FB6-4D62-AA53-B978B0D27757}" dt="2021-10-25T03:27:37.212" v="3790" actId="5793"/>
          <ac:spMkLst>
            <pc:docMk/>
            <pc:sldMk cId="726006367" sldId="258"/>
            <ac:spMk id="3" creationId="{940F3A0C-5259-4A19-A783-D58A78EB5890}"/>
          </ac:spMkLst>
        </pc:spChg>
        <pc:spChg chg="add mod">
          <ac:chgData name="Lai, Jianwei" userId="a9adc4b8-c48f-4695-ba31-44e2f6e8bd84" providerId="ADAL" clId="{1B7C8E8E-7FB6-4D62-AA53-B978B0D27757}" dt="2021-10-24T00:40:53.536" v="0"/>
          <ac:spMkLst>
            <pc:docMk/>
            <pc:sldMk cId="726006367" sldId="258"/>
            <ac:spMk id="4" creationId="{DD9E98C9-9F46-4D1F-A72C-A8D21732A860}"/>
          </ac:spMkLst>
        </pc:spChg>
        <pc:spChg chg="add mod">
          <ac:chgData name="Lai, Jianwei" userId="a9adc4b8-c48f-4695-ba31-44e2f6e8bd84" providerId="ADAL" clId="{1B7C8E8E-7FB6-4D62-AA53-B978B0D27757}" dt="2021-10-25T03:27:57.207" v="3820" actId="207"/>
          <ac:spMkLst>
            <pc:docMk/>
            <pc:sldMk cId="726006367" sldId="258"/>
            <ac:spMk id="5" creationId="{38725B83-B81B-45BF-9CAE-A6548E3E02C2}"/>
          </ac:spMkLst>
        </pc:spChg>
        <pc:spChg chg="add del mod">
          <ac:chgData name="Lai, Jianwei" userId="a9adc4b8-c48f-4695-ba31-44e2f6e8bd84" providerId="ADAL" clId="{1B7C8E8E-7FB6-4D62-AA53-B978B0D27757}" dt="2021-10-24T02:17:49.370" v="308"/>
          <ac:spMkLst>
            <pc:docMk/>
            <pc:sldMk cId="726006367" sldId="258"/>
            <ac:spMk id="5" creationId="{BED69B3F-44D8-4F99-BED0-0F2D28773B31}"/>
          </ac:spMkLst>
        </pc:spChg>
        <pc:cxnChg chg="add mod">
          <ac:chgData name="Lai, Jianwei" userId="a9adc4b8-c48f-4695-ba31-44e2f6e8bd84" providerId="ADAL" clId="{1B7C8E8E-7FB6-4D62-AA53-B978B0D27757}" dt="2021-10-25T03:28:27.154" v="3826" actId="14100"/>
          <ac:cxnSpMkLst>
            <pc:docMk/>
            <pc:sldMk cId="726006367" sldId="258"/>
            <ac:cxnSpMk id="7" creationId="{3153AAD6-F951-4205-A2AE-087D38F2FC86}"/>
          </ac:cxnSpMkLst>
        </pc:cxnChg>
      </pc:sldChg>
      <pc:sldChg chg="addSp delSp modSp new mod modNotesTx">
        <pc:chgData name="Lai, Jianwei" userId="a9adc4b8-c48f-4695-ba31-44e2f6e8bd84" providerId="ADAL" clId="{1B7C8E8E-7FB6-4D62-AA53-B978B0D27757}" dt="2021-10-24T02:29:21.368" v="936" actId="20577"/>
        <pc:sldMkLst>
          <pc:docMk/>
          <pc:sldMk cId="1143262039" sldId="259"/>
        </pc:sldMkLst>
        <pc:spChg chg="mod">
          <ac:chgData name="Lai, Jianwei" userId="a9adc4b8-c48f-4695-ba31-44e2f6e8bd84" providerId="ADAL" clId="{1B7C8E8E-7FB6-4D62-AA53-B978B0D27757}" dt="2021-10-24T02:21:50.143" v="473" actId="313"/>
          <ac:spMkLst>
            <pc:docMk/>
            <pc:sldMk cId="1143262039" sldId="259"/>
            <ac:spMk id="2" creationId="{E7CBD463-5E3E-44AC-B8E9-A6A29C8126A7}"/>
          </ac:spMkLst>
        </pc:spChg>
        <pc:spChg chg="mod">
          <ac:chgData name="Lai, Jianwei" userId="a9adc4b8-c48f-4695-ba31-44e2f6e8bd84" providerId="ADAL" clId="{1B7C8E8E-7FB6-4D62-AA53-B978B0D27757}" dt="2021-10-24T02:29:21.368" v="936" actId="20577"/>
          <ac:spMkLst>
            <pc:docMk/>
            <pc:sldMk cId="1143262039" sldId="259"/>
            <ac:spMk id="3" creationId="{E47E9352-75D8-4C59-9A0F-5AAD9609DEF0}"/>
          </ac:spMkLst>
        </pc:spChg>
        <pc:picChg chg="add del mod">
          <ac:chgData name="Lai, Jianwei" userId="a9adc4b8-c48f-4695-ba31-44e2f6e8bd84" providerId="ADAL" clId="{1B7C8E8E-7FB6-4D62-AA53-B978B0D27757}" dt="2021-10-24T02:22:09.919" v="518" actId="478"/>
          <ac:picMkLst>
            <pc:docMk/>
            <pc:sldMk cId="1143262039" sldId="259"/>
            <ac:picMk id="4" creationId="{56CA4804-41FC-404A-BB98-F5CC7B9E3554}"/>
          </ac:picMkLst>
        </pc:picChg>
        <pc:picChg chg="add mod">
          <ac:chgData name="Lai, Jianwei" userId="a9adc4b8-c48f-4695-ba31-44e2f6e8bd84" providerId="ADAL" clId="{1B7C8E8E-7FB6-4D62-AA53-B978B0D27757}" dt="2021-10-24T02:28:55.671" v="869" actId="1076"/>
          <ac:picMkLst>
            <pc:docMk/>
            <pc:sldMk cId="1143262039" sldId="259"/>
            <ac:picMk id="5" creationId="{837FE4E8-1A5C-4F1A-93D5-B575A5184647}"/>
          </ac:picMkLst>
        </pc:picChg>
      </pc:sldChg>
      <pc:sldChg chg="modSp new del mod">
        <pc:chgData name="Lai, Jianwei" userId="a9adc4b8-c48f-4695-ba31-44e2f6e8bd84" providerId="ADAL" clId="{1B7C8E8E-7FB6-4D62-AA53-B978B0D27757}" dt="2021-10-24T02:30:59.501" v="950" actId="2696"/>
        <pc:sldMkLst>
          <pc:docMk/>
          <pc:sldMk cId="1023809836" sldId="260"/>
        </pc:sldMkLst>
        <pc:spChg chg="mod">
          <ac:chgData name="Lai, Jianwei" userId="a9adc4b8-c48f-4695-ba31-44e2f6e8bd84" providerId="ADAL" clId="{1B7C8E8E-7FB6-4D62-AA53-B978B0D27757}" dt="2021-10-24T00:44:06.240" v="155" actId="20577"/>
          <ac:spMkLst>
            <pc:docMk/>
            <pc:sldMk cId="1023809836" sldId="260"/>
            <ac:spMk id="2" creationId="{2E61D740-7E79-4AB8-A2EB-1E9E1C1E9389}"/>
          </ac:spMkLst>
        </pc:spChg>
      </pc:sldChg>
      <pc:sldChg chg="modSp new mod">
        <pc:chgData name="Lai, Jianwei" userId="a9adc4b8-c48f-4695-ba31-44e2f6e8bd84" providerId="ADAL" clId="{1B7C8E8E-7FB6-4D62-AA53-B978B0D27757}" dt="2021-10-24T02:43:40.929" v="1719" actId="113"/>
        <pc:sldMkLst>
          <pc:docMk/>
          <pc:sldMk cId="4233606863" sldId="261"/>
        </pc:sldMkLst>
        <pc:spChg chg="mod">
          <ac:chgData name="Lai, Jianwei" userId="a9adc4b8-c48f-4695-ba31-44e2f6e8bd84" providerId="ADAL" clId="{1B7C8E8E-7FB6-4D62-AA53-B978B0D27757}" dt="2021-10-24T02:43:40.929" v="1719" actId="113"/>
          <ac:spMkLst>
            <pc:docMk/>
            <pc:sldMk cId="4233606863" sldId="261"/>
            <ac:spMk id="2" creationId="{59121993-F4BE-4505-A063-F25F5309212F}"/>
          </ac:spMkLst>
        </pc:spChg>
      </pc:sldChg>
      <pc:sldChg chg="addSp modSp new mod modNotesTx">
        <pc:chgData name="Lai, Jianwei" userId="a9adc4b8-c48f-4695-ba31-44e2f6e8bd84" providerId="ADAL" clId="{1B7C8E8E-7FB6-4D62-AA53-B978B0D27757}" dt="2021-10-25T03:11:43.748" v="3571" actId="1076"/>
        <pc:sldMkLst>
          <pc:docMk/>
          <pc:sldMk cId="1637368592" sldId="262"/>
        </pc:sldMkLst>
        <pc:spChg chg="mod">
          <ac:chgData name="Lai, Jianwei" userId="a9adc4b8-c48f-4695-ba31-44e2f6e8bd84" providerId="ADAL" clId="{1B7C8E8E-7FB6-4D62-AA53-B978B0D27757}" dt="2021-10-24T02:20:43.256" v="401" actId="113"/>
          <ac:spMkLst>
            <pc:docMk/>
            <pc:sldMk cId="1637368592" sldId="262"/>
            <ac:spMk id="2" creationId="{496F5DAA-6DCF-4C93-9B85-BBC68A4FA425}"/>
          </ac:spMkLst>
        </pc:spChg>
        <pc:spChg chg="mod">
          <ac:chgData name="Lai, Jianwei" userId="a9adc4b8-c48f-4695-ba31-44e2f6e8bd84" providerId="ADAL" clId="{1B7C8E8E-7FB6-4D62-AA53-B978B0D27757}" dt="2021-10-25T03:11:39.463" v="3568" actId="20577"/>
          <ac:spMkLst>
            <pc:docMk/>
            <pc:sldMk cId="1637368592" sldId="262"/>
            <ac:spMk id="3" creationId="{7B537960-19C9-4971-8A22-0A345EBBA970}"/>
          </ac:spMkLst>
        </pc:spChg>
        <pc:picChg chg="add mod">
          <ac:chgData name="Lai, Jianwei" userId="a9adc4b8-c48f-4695-ba31-44e2f6e8bd84" providerId="ADAL" clId="{1B7C8E8E-7FB6-4D62-AA53-B978B0D27757}" dt="2021-10-25T03:11:43.748" v="3571" actId="1076"/>
          <ac:picMkLst>
            <pc:docMk/>
            <pc:sldMk cId="1637368592" sldId="262"/>
            <ac:picMk id="4" creationId="{BBC7A3F9-5FF0-4519-BB30-C8E85196164E}"/>
          </ac:picMkLst>
        </pc:picChg>
      </pc:sldChg>
      <pc:sldChg chg="addSp delSp modSp new mod">
        <pc:chgData name="Lai, Jianwei" userId="a9adc4b8-c48f-4695-ba31-44e2f6e8bd84" providerId="ADAL" clId="{1B7C8E8E-7FB6-4D62-AA53-B978B0D27757}" dt="2021-10-24T02:24:26.522" v="609" actId="20577"/>
        <pc:sldMkLst>
          <pc:docMk/>
          <pc:sldMk cId="2319468847" sldId="263"/>
        </pc:sldMkLst>
        <pc:spChg chg="mod">
          <ac:chgData name="Lai, Jianwei" userId="a9adc4b8-c48f-4695-ba31-44e2f6e8bd84" providerId="ADAL" clId="{1B7C8E8E-7FB6-4D62-AA53-B978B0D27757}" dt="2021-10-24T02:24:18.654" v="606" actId="113"/>
          <ac:spMkLst>
            <pc:docMk/>
            <pc:sldMk cId="2319468847" sldId="263"/>
            <ac:spMk id="2" creationId="{DCEFF6EB-B261-4301-8707-13AE98853E2D}"/>
          </ac:spMkLst>
        </pc:spChg>
        <pc:spChg chg="del">
          <ac:chgData name="Lai, Jianwei" userId="a9adc4b8-c48f-4695-ba31-44e2f6e8bd84" providerId="ADAL" clId="{1B7C8E8E-7FB6-4D62-AA53-B978B0D27757}" dt="2021-10-24T02:23:50.117" v="559" actId="478"/>
          <ac:spMkLst>
            <pc:docMk/>
            <pc:sldMk cId="2319468847" sldId="263"/>
            <ac:spMk id="3" creationId="{C1F6A285-FFAE-4FD0-BA0C-6D2F769BA7A0}"/>
          </ac:spMkLst>
        </pc:spChg>
        <pc:spChg chg="add mod">
          <ac:chgData name="Lai, Jianwei" userId="a9adc4b8-c48f-4695-ba31-44e2f6e8bd84" providerId="ADAL" clId="{1B7C8E8E-7FB6-4D62-AA53-B978B0D27757}" dt="2021-10-24T02:24:26.522" v="609" actId="20577"/>
          <ac:spMkLst>
            <pc:docMk/>
            <pc:sldMk cId="2319468847" sldId="263"/>
            <ac:spMk id="4" creationId="{073F1B95-2B3B-450B-A7B5-E347FF49C23D}"/>
          </ac:spMkLst>
        </pc:spChg>
      </pc:sldChg>
      <pc:sldChg chg="addSp modSp new mod">
        <pc:chgData name="Lai, Jianwei" userId="a9adc4b8-c48f-4695-ba31-44e2f6e8bd84" providerId="ADAL" clId="{1B7C8E8E-7FB6-4D62-AA53-B978B0D27757}" dt="2021-10-24T02:26:05.667" v="679" actId="14100"/>
        <pc:sldMkLst>
          <pc:docMk/>
          <pc:sldMk cId="3751546083" sldId="264"/>
        </pc:sldMkLst>
        <pc:spChg chg="mod">
          <ac:chgData name="Lai, Jianwei" userId="a9adc4b8-c48f-4695-ba31-44e2f6e8bd84" providerId="ADAL" clId="{1B7C8E8E-7FB6-4D62-AA53-B978B0D27757}" dt="2021-10-24T02:24:31.059" v="610"/>
          <ac:spMkLst>
            <pc:docMk/>
            <pc:sldMk cId="3751546083" sldId="264"/>
            <ac:spMk id="2" creationId="{9FF14A65-238D-4753-8D69-6312AC8AB435}"/>
          </ac:spMkLst>
        </pc:spChg>
        <pc:spChg chg="mod">
          <ac:chgData name="Lai, Jianwei" userId="a9adc4b8-c48f-4695-ba31-44e2f6e8bd84" providerId="ADAL" clId="{1B7C8E8E-7FB6-4D62-AA53-B978B0D27757}" dt="2021-10-24T02:26:05.667" v="679" actId="14100"/>
          <ac:spMkLst>
            <pc:docMk/>
            <pc:sldMk cId="3751546083" sldId="264"/>
            <ac:spMk id="3" creationId="{007AC587-D647-4681-82BA-1076BE4D0F8D}"/>
          </ac:spMkLst>
        </pc:spChg>
        <pc:picChg chg="add mod">
          <ac:chgData name="Lai, Jianwei" userId="a9adc4b8-c48f-4695-ba31-44e2f6e8bd84" providerId="ADAL" clId="{1B7C8E8E-7FB6-4D62-AA53-B978B0D27757}" dt="2021-10-24T02:25:38.448" v="613" actId="1076"/>
          <ac:picMkLst>
            <pc:docMk/>
            <pc:sldMk cId="3751546083" sldId="264"/>
            <ac:picMk id="4" creationId="{F4238442-BD6E-4EE6-814B-962FA243428E}"/>
          </ac:picMkLst>
        </pc:picChg>
      </pc:sldChg>
      <pc:sldChg chg="addSp modSp new mod">
        <pc:chgData name="Lai, Jianwei" userId="a9adc4b8-c48f-4695-ba31-44e2f6e8bd84" providerId="ADAL" clId="{1B7C8E8E-7FB6-4D62-AA53-B978B0D27757}" dt="2021-10-24T02:27:18.055" v="712" actId="1076"/>
        <pc:sldMkLst>
          <pc:docMk/>
          <pc:sldMk cId="1323059907" sldId="265"/>
        </pc:sldMkLst>
        <pc:spChg chg="mod">
          <ac:chgData name="Lai, Jianwei" userId="a9adc4b8-c48f-4695-ba31-44e2f6e8bd84" providerId="ADAL" clId="{1B7C8E8E-7FB6-4D62-AA53-B978B0D27757}" dt="2021-10-24T02:27:15.513" v="711" actId="20577"/>
          <ac:spMkLst>
            <pc:docMk/>
            <pc:sldMk cId="1323059907" sldId="265"/>
            <ac:spMk id="3" creationId="{11A9474A-963F-44A4-B3FB-D2327A87CAF3}"/>
          </ac:spMkLst>
        </pc:spChg>
        <pc:picChg chg="add mod">
          <ac:chgData name="Lai, Jianwei" userId="a9adc4b8-c48f-4695-ba31-44e2f6e8bd84" providerId="ADAL" clId="{1B7C8E8E-7FB6-4D62-AA53-B978B0D27757}" dt="2021-10-24T02:27:18.055" v="712" actId="1076"/>
          <ac:picMkLst>
            <pc:docMk/>
            <pc:sldMk cId="1323059907" sldId="265"/>
            <ac:picMk id="4" creationId="{DEC19053-251D-4B74-820B-A4CD8E509C22}"/>
          </ac:picMkLst>
        </pc:picChg>
      </pc:sldChg>
      <pc:sldChg chg="addSp delSp modSp new mod modNotesTx">
        <pc:chgData name="Lai, Jianwei" userId="a9adc4b8-c48f-4695-ba31-44e2f6e8bd84" providerId="ADAL" clId="{1B7C8E8E-7FB6-4D62-AA53-B978B0D27757}" dt="2021-10-24T03:02:26.577" v="2250" actId="20577"/>
        <pc:sldMkLst>
          <pc:docMk/>
          <pc:sldMk cId="3278431251" sldId="266"/>
        </pc:sldMkLst>
        <pc:spChg chg="mod">
          <ac:chgData name="Lai, Jianwei" userId="a9adc4b8-c48f-4695-ba31-44e2f6e8bd84" providerId="ADAL" clId="{1B7C8E8E-7FB6-4D62-AA53-B978B0D27757}" dt="2021-10-24T02:28:14.043" v="785" actId="113"/>
          <ac:spMkLst>
            <pc:docMk/>
            <pc:sldMk cId="3278431251" sldId="266"/>
            <ac:spMk id="2" creationId="{E32D6613-4823-4862-9080-ADBB82EF6D2A}"/>
          </ac:spMkLst>
        </pc:spChg>
        <pc:spChg chg="mod">
          <ac:chgData name="Lai, Jianwei" userId="a9adc4b8-c48f-4695-ba31-44e2f6e8bd84" providerId="ADAL" clId="{1B7C8E8E-7FB6-4D62-AA53-B978B0D27757}" dt="2021-10-24T02:30:23.193" v="949" actId="20577"/>
          <ac:spMkLst>
            <pc:docMk/>
            <pc:sldMk cId="3278431251" sldId="266"/>
            <ac:spMk id="3" creationId="{0EC34314-9E14-48AE-833E-7F203F1D77B4}"/>
          </ac:spMkLst>
        </pc:spChg>
        <pc:spChg chg="add mod">
          <ac:chgData name="Lai, Jianwei" userId="a9adc4b8-c48f-4695-ba31-44e2f6e8bd84" providerId="ADAL" clId="{1B7C8E8E-7FB6-4D62-AA53-B978B0D27757}" dt="2021-10-24T02:30:13.778" v="946" actId="20577"/>
          <ac:spMkLst>
            <pc:docMk/>
            <pc:sldMk cId="3278431251" sldId="266"/>
            <ac:spMk id="4" creationId="{A0AE54F7-313C-4A7D-8960-43EBF05AFF7D}"/>
          </ac:spMkLst>
        </pc:spChg>
        <pc:cxnChg chg="add del">
          <ac:chgData name="Lai, Jianwei" userId="a9adc4b8-c48f-4695-ba31-44e2f6e8bd84" providerId="ADAL" clId="{1B7C8E8E-7FB6-4D62-AA53-B978B0D27757}" dt="2021-10-24T03:01:58.675" v="2179" actId="478"/>
          <ac:cxnSpMkLst>
            <pc:docMk/>
            <pc:sldMk cId="3278431251" sldId="266"/>
            <ac:cxnSpMk id="6" creationId="{B211768D-40BB-4CF5-BE42-6A9D63184F67}"/>
          </ac:cxnSpMkLst>
        </pc:cxnChg>
      </pc:sldChg>
      <pc:sldChg chg="modSp new mod">
        <pc:chgData name="Lai, Jianwei" userId="a9adc4b8-c48f-4695-ba31-44e2f6e8bd84" providerId="ADAL" clId="{1B7C8E8E-7FB6-4D62-AA53-B978B0D27757}" dt="2021-10-25T03:48:32.442" v="3893" actId="20577"/>
        <pc:sldMkLst>
          <pc:docMk/>
          <pc:sldMk cId="3314343792" sldId="267"/>
        </pc:sldMkLst>
        <pc:spChg chg="mod">
          <ac:chgData name="Lai, Jianwei" userId="a9adc4b8-c48f-4695-ba31-44e2f6e8bd84" providerId="ADAL" clId="{1B7C8E8E-7FB6-4D62-AA53-B978B0D27757}" dt="2021-10-25T03:48:28.455" v="3892" actId="20577"/>
          <ac:spMkLst>
            <pc:docMk/>
            <pc:sldMk cId="3314343792" sldId="267"/>
            <ac:spMk id="2" creationId="{5012446D-554D-49F0-AC77-4EF877255915}"/>
          </ac:spMkLst>
        </pc:spChg>
        <pc:spChg chg="mod">
          <ac:chgData name="Lai, Jianwei" userId="a9adc4b8-c48f-4695-ba31-44e2f6e8bd84" providerId="ADAL" clId="{1B7C8E8E-7FB6-4D62-AA53-B978B0D27757}" dt="2021-10-25T03:48:32.442" v="3893" actId="20577"/>
          <ac:spMkLst>
            <pc:docMk/>
            <pc:sldMk cId="3314343792" sldId="267"/>
            <ac:spMk id="3" creationId="{891683CC-6E3A-40D6-AA80-6DDA1680DD73}"/>
          </ac:spMkLst>
        </pc:spChg>
      </pc:sldChg>
      <pc:sldChg chg="addSp delSp modSp new mod modNotesTx">
        <pc:chgData name="Lai, Jianwei" userId="a9adc4b8-c48f-4695-ba31-44e2f6e8bd84" providerId="ADAL" clId="{1B7C8E8E-7FB6-4D62-AA53-B978B0D27757}" dt="2021-10-25T04:15:09.421" v="3932" actId="1076"/>
        <pc:sldMkLst>
          <pc:docMk/>
          <pc:sldMk cId="2549126066" sldId="268"/>
        </pc:sldMkLst>
        <pc:spChg chg="mod">
          <ac:chgData name="Lai, Jianwei" userId="a9adc4b8-c48f-4695-ba31-44e2f6e8bd84" providerId="ADAL" clId="{1B7C8E8E-7FB6-4D62-AA53-B978B0D27757}" dt="2021-10-24T02:59:41.721" v="2176" actId="20577"/>
          <ac:spMkLst>
            <pc:docMk/>
            <pc:sldMk cId="2549126066" sldId="268"/>
            <ac:spMk id="2" creationId="{2AD47767-246E-4D59-B0DC-BD89C5EF91B6}"/>
          </ac:spMkLst>
        </pc:spChg>
        <pc:spChg chg="del">
          <ac:chgData name="Lai, Jianwei" userId="a9adc4b8-c48f-4695-ba31-44e2f6e8bd84" providerId="ADAL" clId="{1B7C8E8E-7FB6-4D62-AA53-B978B0D27757}" dt="2021-10-24T02:33:07.212" v="1059" actId="478"/>
          <ac:spMkLst>
            <pc:docMk/>
            <pc:sldMk cId="2549126066" sldId="268"/>
            <ac:spMk id="3" creationId="{4320D5D9-0BF7-4C78-AA63-69CB83FE42E7}"/>
          </ac:spMkLst>
        </pc:spChg>
        <pc:spChg chg="add mod">
          <ac:chgData name="Lai, Jianwei" userId="a9adc4b8-c48f-4695-ba31-44e2f6e8bd84" providerId="ADAL" clId="{1B7C8E8E-7FB6-4D62-AA53-B978B0D27757}" dt="2021-10-25T04:15:09.421" v="3932" actId="1076"/>
          <ac:spMkLst>
            <pc:docMk/>
            <pc:sldMk cId="2549126066" sldId="268"/>
            <ac:spMk id="4" creationId="{32204B19-D0D7-416F-9DCB-7F0810446AED}"/>
          </ac:spMkLst>
        </pc:spChg>
      </pc:sldChg>
      <pc:sldChg chg="addSp delSp modSp new mod modNotesTx">
        <pc:chgData name="Lai, Jianwei" userId="a9adc4b8-c48f-4695-ba31-44e2f6e8bd84" providerId="ADAL" clId="{1B7C8E8E-7FB6-4D62-AA53-B978B0D27757}" dt="2021-10-24T03:05:14.894" v="2451" actId="113"/>
        <pc:sldMkLst>
          <pc:docMk/>
          <pc:sldMk cId="2684997497" sldId="269"/>
        </pc:sldMkLst>
        <pc:spChg chg="mod">
          <ac:chgData name="Lai, Jianwei" userId="a9adc4b8-c48f-4695-ba31-44e2f6e8bd84" providerId="ADAL" clId="{1B7C8E8E-7FB6-4D62-AA53-B978B0D27757}" dt="2021-10-24T02:34:50.253" v="1134" actId="113"/>
          <ac:spMkLst>
            <pc:docMk/>
            <pc:sldMk cId="2684997497" sldId="269"/>
            <ac:spMk id="2" creationId="{796AE7FC-5F3B-4AE5-9FFB-3B3996CF7135}"/>
          </ac:spMkLst>
        </pc:spChg>
        <pc:spChg chg="del mod">
          <ac:chgData name="Lai, Jianwei" userId="a9adc4b8-c48f-4695-ba31-44e2f6e8bd84" providerId="ADAL" clId="{1B7C8E8E-7FB6-4D62-AA53-B978B0D27757}" dt="2021-10-24T02:35:02.721" v="1139" actId="478"/>
          <ac:spMkLst>
            <pc:docMk/>
            <pc:sldMk cId="2684997497" sldId="269"/>
            <ac:spMk id="3" creationId="{94BD2DD6-1D91-4C0D-BC5C-D0749BF9B8F7}"/>
          </ac:spMkLst>
        </pc:spChg>
        <pc:spChg chg="add mod">
          <ac:chgData name="Lai, Jianwei" userId="a9adc4b8-c48f-4695-ba31-44e2f6e8bd84" providerId="ADAL" clId="{1B7C8E8E-7FB6-4D62-AA53-B978B0D27757}" dt="2021-10-24T03:03:52.142" v="2251" actId="207"/>
          <ac:spMkLst>
            <pc:docMk/>
            <pc:sldMk cId="2684997497" sldId="269"/>
            <ac:spMk id="4" creationId="{7926BEBA-BE73-4CA8-ADE3-5111831388ED}"/>
          </ac:spMkLst>
        </pc:spChg>
        <pc:spChg chg="add mod">
          <ac:chgData name="Lai, Jianwei" userId="a9adc4b8-c48f-4695-ba31-44e2f6e8bd84" providerId="ADAL" clId="{1B7C8E8E-7FB6-4D62-AA53-B978B0D27757}" dt="2021-10-24T02:48:16.081" v="1735" actId="1076"/>
          <ac:spMkLst>
            <pc:docMk/>
            <pc:sldMk cId="2684997497" sldId="269"/>
            <ac:spMk id="5" creationId="{D558EB42-86A7-49C6-807D-059DBED54008}"/>
          </ac:spMkLst>
        </pc:spChg>
        <pc:spChg chg="add mod">
          <ac:chgData name="Lai, Jianwei" userId="a9adc4b8-c48f-4695-ba31-44e2f6e8bd84" providerId="ADAL" clId="{1B7C8E8E-7FB6-4D62-AA53-B978B0D27757}" dt="2021-10-24T02:49:09.540" v="1753" actId="113"/>
          <ac:spMkLst>
            <pc:docMk/>
            <pc:sldMk cId="2684997497" sldId="269"/>
            <ac:spMk id="9" creationId="{E95AF829-3446-40F7-A50F-1106018CEB1D}"/>
          </ac:spMkLst>
        </pc:spChg>
        <pc:cxnChg chg="add mod">
          <ac:chgData name="Lai, Jianwei" userId="a9adc4b8-c48f-4695-ba31-44e2f6e8bd84" providerId="ADAL" clId="{1B7C8E8E-7FB6-4D62-AA53-B978B0D27757}" dt="2021-10-24T02:48:45.482" v="1738" actId="14100"/>
          <ac:cxnSpMkLst>
            <pc:docMk/>
            <pc:sldMk cId="2684997497" sldId="269"/>
            <ac:cxnSpMk id="7" creationId="{B589DBAE-5D75-44E5-A087-3CD47289DFF4}"/>
          </ac:cxnSpMkLst>
        </pc:cxnChg>
      </pc:sldChg>
      <pc:sldChg chg="addSp modSp new mod ord modNotesTx">
        <pc:chgData name="Lai, Jianwei" userId="a9adc4b8-c48f-4695-ba31-44e2f6e8bd84" providerId="ADAL" clId="{1B7C8E8E-7FB6-4D62-AA53-B978B0D27757}" dt="2021-10-25T03:49:21.910" v="3924" actId="20577"/>
        <pc:sldMkLst>
          <pc:docMk/>
          <pc:sldMk cId="4017103707" sldId="270"/>
        </pc:sldMkLst>
        <pc:spChg chg="mod">
          <ac:chgData name="Lai, Jianwei" userId="a9adc4b8-c48f-4695-ba31-44e2f6e8bd84" providerId="ADAL" clId="{1B7C8E8E-7FB6-4D62-AA53-B978B0D27757}" dt="2021-10-25T03:49:21.910" v="3924" actId="20577"/>
          <ac:spMkLst>
            <pc:docMk/>
            <pc:sldMk cId="4017103707" sldId="270"/>
            <ac:spMk id="2" creationId="{41EC7E52-4C93-4F60-AD77-1B9012A9C4F0}"/>
          </ac:spMkLst>
        </pc:spChg>
        <pc:picChg chg="add mod">
          <ac:chgData name="Lai, Jianwei" userId="a9adc4b8-c48f-4695-ba31-44e2f6e8bd84" providerId="ADAL" clId="{1B7C8E8E-7FB6-4D62-AA53-B978B0D27757}" dt="2021-10-24T02:40:10.964" v="1475" actId="1076"/>
          <ac:picMkLst>
            <pc:docMk/>
            <pc:sldMk cId="4017103707" sldId="270"/>
            <ac:picMk id="4" creationId="{6845E902-409F-4A70-B99F-76399F74C3F1}"/>
          </ac:picMkLst>
        </pc:picChg>
      </pc:sldChg>
      <pc:sldChg chg="addSp modSp new mod">
        <pc:chgData name="Lai, Jianwei" userId="a9adc4b8-c48f-4695-ba31-44e2f6e8bd84" providerId="ADAL" clId="{1B7C8E8E-7FB6-4D62-AA53-B978B0D27757}" dt="2021-10-24T02:39:16.605" v="1410" actId="1076"/>
        <pc:sldMkLst>
          <pc:docMk/>
          <pc:sldMk cId="1081741930" sldId="271"/>
        </pc:sldMkLst>
        <pc:spChg chg="mod">
          <ac:chgData name="Lai, Jianwei" userId="a9adc4b8-c48f-4695-ba31-44e2f6e8bd84" providerId="ADAL" clId="{1B7C8E8E-7FB6-4D62-AA53-B978B0D27757}" dt="2021-10-24T02:37:05.885" v="1235" actId="113"/>
          <ac:spMkLst>
            <pc:docMk/>
            <pc:sldMk cId="1081741930" sldId="271"/>
            <ac:spMk id="2" creationId="{6E4DBD41-3358-4796-BA08-CA0E1CF921D3}"/>
          </ac:spMkLst>
        </pc:spChg>
        <pc:spChg chg="mod">
          <ac:chgData name="Lai, Jianwei" userId="a9adc4b8-c48f-4695-ba31-44e2f6e8bd84" providerId="ADAL" clId="{1B7C8E8E-7FB6-4D62-AA53-B978B0D27757}" dt="2021-10-24T02:39:13.788" v="1409" actId="20577"/>
          <ac:spMkLst>
            <pc:docMk/>
            <pc:sldMk cId="1081741930" sldId="271"/>
            <ac:spMk id="3" creationId="{728C7F46-3232-454E-8625-477698FC254F}"/>
          </ac:spMkLst>
        </pc:spChg>
        <pc:picChg chg="add mod">
          <ac:chgData name="Lai, Jianwei" userId="a9adc4b8-c48f-4695-ba31-44e2f6e8bd84" providerId="ADAL" clId="{1B7C8E8E-7FB6-4D62-AA53-B978B0D27757}" dt="2021-10-24T02:39:16.605" v="1410" actId="1076"/>
          <ac:picMkLst>
            <pc:docMk/>
            <pc:sldMk cId="1081741930" sldId="271"/>
            <ac:picMk id="4" creationId="{A713599C-17D0-45DF-8785-5F88B9087334}"/>
          </ac:picMkLst>
        </pc:picChg>
        <pc:picChg chg="add mod">
          <ac:chgData name="Lai, Jianwei" userId="a9adc4b8-c48f-4695-ba31-44e2f6e8bd84" providerId="ADAL" clId="{1B7C8E8E-7FB6-4D62-AA53-B978B0D27757}" dt="2021-10-24T02:38:10.333" v="1292" actId="1076"/>
          <ac:picMkLst>
            <pc:docMk/>
            <pc:sldMk cId="1081741930" sldId="271"/>
            <ac:picMk id="5" creationId="{0273BB00-1781-4DC1-B3ED-23BB26700F69}"/>
          </ac:picMkLst>
        </pc:picChg>
      </pc:sldChg>
      <pc:sldChg chg="addSp modSp new mod">
        <pc:chgData name="Lai, Jianwei" userId="a9adc4b8-c48f-4695-ba31-44e2f6e8bd84" providerId="ADAL" clId="{1B7C8E8E-7FB6-4D62-AA53-B978B0D27757}" dt="2021-10-24T02:50:54.267" v="1841" actId="20577"/>
        <pc:sldMkLst>
          <pc:docMk/>
          <pc:sldMk cId="1941594277" sldId="272"/>
        </pc:sldMkLst>
        <pc:spChg chg="mod">
          <ac:chgData name="Lai, Jianwei" userId="a9adc4b8-c48f-4695-ba31-44e2f6e8bd84" providerId="ADAL" clId="{1B7C8E8E-7FB6-4D62-AA53-B978B0D27757}" dt="2021-10-24T02:43:56.856" v="1720" actId="113"/>
          <ac:spMkLst>
            <pc:docMk/>
            <pc:sldMk cId="1941594277" sldId="272"/>
            <ac:spMk id="2" creationId="{CCEB724E-12D1-4EFC-AD27-2A28EB175A73}"/>
          </ac:spMkLst>
        </pc:spChg>
        <pc:spChg chg="mod">
          <ac:chgData name="Lai, Jianwei" userId="a9adc4b8-c48f-4695-ba31-44e2f6e8bd84" providerId="ADAL" clId="{1B7C8E8E-7FB6-4D62-AA53-B978B0D27757}" dt="2021-10-24T02:50:54.267" v="1841" actId="20577"/>
          <ac:spMkLst>
            <pc:docMk/>
            <pc:sldMk cId="1941594277" sldId="272"/>
            <ac:spMk id="3" creationId="{EE7A9B5A-D707-47F8-A39F-A61E49598EAC}"/>
          </ac:spMkLst>
        </pc:spChg>
        <pc:picChg chg="add mod">
          <ac:chgData name="Lai, Jianwei" userId="a9adc4b8-c48f-4695-ba31-44e2f6e8bd84" providerId="ADAL" clId="{1B7C8E8E-7FB6-4D62-AA53-B978B0D27757}" dt="2021-10-24T02:41:49.158" v="1687" actId="1076"/>
          <ac:picMkLst>
            <pc:docMk/>
            <pc:sldMk cId="1941594277" sldId="272"/>
            <ac:picMk id="4" creationId="{6D84869E-DE53-4BCD-BD4E-26CDA5D97861}"/>
          </ac:picMkLst>
        </pc:picChg>
      </pc:sldChg>
      <pc:sldChg chg="new del">
        <pc:chgData name="Lai, Jianwei" userId="a9adc4b8-c48f-4695-ba31-44e2f6e8bd84" providerId="ADAL" clId="{1B7C8E8E-7FB6-4D62-AA53-B978B0D27757}" dt="2021-10-24T02:42:19.710" v="1689" actId="2696"/>
        <pc:sldMkLst>
          <pc:docMk/>
          <pc:sldMk cId="765831659" sldId="273"/>
        </pc:sldMkLst>
      </pc:sldChg>
      <pc:sldChg chg="addSp delSp modSp new mod ord modNotesTx">
        <pc:chgData name="Lai, Jianwei" userId="a9adc4b8-c48f-4695-ba31-44e2f6e8bd84" providerId="ADAL" clId="{1B7C8E8E-7FB6-4D62-AA53-B978B0D27757}" dt="2021-10-25T04:23:07.785" v="3934" actId="20577"/>
        <pc:sldMkLst>
          <pc:docMk/>
          <pc:sldMk cId="1417672420" sldId="273"/>
        </pc:sldMkLst>
        <pc:spChg chg="mod">
          <ac:chgData name="Lai, Jianwei" userId="a9adc4b8-c48f-4695-ba31-44e2f6e8bd84" providerId="ADAL" clId="{1B7C8E8E-7FB6-4D62-AA53-B978B0D27757}" dt="2021-10-24T03:36:20.753" v="3146" actId="20577"/>
          <ac:spMkLst>
            <pc:docMk/>
            <pc:sldMk cId="1417672420" sldId="273"/>
            <ac:spMk id="2" creationId="{B4AD47FE-C78F-4D8A-BC90-F71DB701CB01}"/>
          </ac:spMkLst>
        </pc:spChg>
        <pc:spChg chg="mod">
          <ac:chgData name="Lai, Jianwei" userId="a9adc4b8-c48f-4695-ba31-44e2f6e8bd84" providerId="ADAL" clId="{1B7C8E8E-7FB6-4D62-AA53-B978B0D27757}" dt="2021-10-25T04:23:07.785" v="3934" actId="20577"/>
          <ac:spMkLst>
            <pc:docMk/>
            <pc:sldMk cId="1417672420" sldId="273"/>
            <ac:spMk id="3" creationId="{E4129936-3BD7-4400-9C35-61EE87D5F2EA}"/>
          </ac:spMkLst>
        </pc:spChg>
        <pc:spChg chg="add del mod">
          <ac:chgData name="Lai, Jianwei" userId="a9adc4b8-c48f-4695-ba31-44e2f6e8bd84" providerId="ADAL" clId="{1B7C8E8E-7FB6-4D62-AA53-B978B0D27757}" dt="2021-10-24T03:09:01.667" v="2492" actId="478"/>
          <ac:spMkLst>
            <pc:docMk/>
            <pc:sldMk cId="1417672420" sldId="273"/>
            <ac:spMk id="4" creationId="{F26A881D-73E5-42A6-A91C-E91BA7BA30FA}"/>
          </ac:spMkLst>
        </pc:spChg>
        <pc:spChg chg="add mod">
          <ac:chgData name="Lai, Jianwei" userId="a9adc4b8-c48f-4695-ba31-44e2f6e8bd84" providerId="ADAL" clId="{1B7C8E8E-7FB6-4D62-AA53-B978B0D27757}" dt="2021-10-24T03:37:35.924" v="3167" actId="255"/>
          <ac:spMkLst>
            <pc:docMk/>
            <pc:sldMk cId="1417672420" sldId="273"/>
            <ac:spMk id="5" creationId="{7DC78AB1-0F20-4B34-A49B-D905FDDB25BE}"/>
          </ac:spMkLst>
        </pc:spChg>
      </pc:sldChg>
      <pc:sldChg chg="addSp delSp modSp new del mod">
        <pc:chgData name="Lai, Jianwei" userId="a9adc4b8-c48f-4695-ba31-44e2f6e8bd84" providerId="ADAL" clId="{1B7C8E8E-7FB6-4D62-AA53-B978B0D27757}" dt="2021-10-24T02:59:55.231" v="2177" actId="2696"/>
        <pc:sldMkLst>
          <pc:docMk/>
          <pc:sldMk cId="3761847908" sldId="274"/>
        </pc:sldMkLst>
        <pc:spChg chg="mod">
          <ac:chgData name="Lai, Jianwei" userId="a9adc4b8-c48f-4695-ba31-44e2f6e8bd84" providerId="ADAL" clId="{1B7C8E8E-7FB6-4D62-AA53-B978B0D27757}" dt="2021-10-24T02:56:29.211" v="2167" actId="113"/>
          <ac:spMkLst>
            <pc:docMk/>
            <pc:sldMk cId="3761847908" sldId="274"/>
            <ac:spMk id="2" creationId="{254CC4FE-2F8E-484F-93B7-384DC10D20C7}"/>
          </ac:spMkLst>
        </pc:spChg>
        <pc:picChg chg="add del mod">
          <ac:chgData name="Lai, Jianwei" userId="a9adc4b8-c48f-4695-ba31-44e2f6e8bd84" providerId="ADAL" clId="{1B7C8E8E-7FB6-4D62-AA53-B978B0D27757}" dt="2021-10-24T02:57:09.675" v="2170" actId="478"/>
          <ac:picMkLst>
            <pc:docMk/>
            <pc:sldMk cId="3761847908" sldId="274"/>
            <ac:picMk id="4" creationId="{DA829DEF-9638-4F1C-9440-29DF62F321EF}"/>
          </ac:picMkLst>
        </pc:picChg>
      </pc:sldChg>
      <pc:sldChg chg="modSp new mod">
        <pc:chgData name="Lai, Jianwei" userId="a9adc4b8-c48f-4695-ba31-44e2f6e8bd84" providerId="ADAL" clId="{1B7C8E8E-7FB6-4D62-AA53-B978B0D27757}" dt="2021-10-24T02:52:04.559" v="1870" actId="20577"/>
        <pc:sldMkLst>
          <pc:docMk/>
          <pc:sldMk cId="2083794183" sldId="275"/>
        </pc:sldMkLst>
        <pc:spChg chg="mod">
          <ac:chgData name="Lai, Jianwei" userId="a9adc4b8-c48f-4695-ba31-44e2f6e8bd84" providerId="ADAL" clId="{1B7C8E8E-7FB6-4D62-AA53-B978B0D27757}" dt="2021-10-24T02:52:04.559" v="1870" actId="20577"/>
          <ac:spMkLst>
            <pc:docMk/>
            <pc:sldMk cId="2083794183" sldId="275"/>
            <ac:spMk id="2" creationId="{C7F8D32F-CC50-4EE8-BF60-DBDFBE593ADF}"/>
          </ac:spMkLst>
        </pc:spChg>
        <pc:spChg chg="mod">
          <ac:chgData name="Lai, Jianwei" userId="a9adc4b8-c48f-4695-ba31-44e2f6e8bd84" providerId="ADAL" clId="{1B7C8E8E-7FB6-4D62-AA53-B978B0D27757}" dt="2021-10-24T02:50:19.390" v="1826" actId="20577"/>
          <ac:spMkLst>
            <pc:docMk/>
            <pc:sldMk cId="2083794183" sldId="275"/>
            <ac:spMk id="3" creationId="{AFDA5D34-A0D2-4CF5-9E99-3A57D9AF849F}"/>
          </ac:spMkLst>
        </pc:spChg>
      </pc:sldChg>
      <pc:sldChg chg="modSp new del mod ord modNotesTx">
        <pc:chgData name="Lai, Jianwei" userId="a9adc4b8-c48f-4695-ba31-44e2f6e8bd84" providerId="ADAL" clId="{1B7C8E8E-7FB6-4D62-AA53-B978B0D27757}" dt="2021-10-24T03:29:47.261" v="3129" actId="2696"/>
        <pc:sldMkLst>
          <pc:docMk/>
          <pc:sldMk cId="3515190242" sldId="276"/>
        </pc:sldMkLst>
        <pc:spChg chg="mod">
          <ac:chgData name="Lai, Jianwei" userId="a9adc4b8-c48f-4695-ba31-44e2f6e8bd84" providerId="ADAL" clId="{1B7C8E8E-7FB6-4D62-AA53-B978B0D27757}" dt="2021-10-24T03:05:35.026" v="2479" actId="113"/>
          <ac:spMkLst>
            <pc:docMk/>
            <pc:sldMk cId="3515190242" sldId="276"/>
            <ac:spMk id="2" creationId="{AD6376B8-CCEC-46FA-B1A2-49674530C46A}"/>
          </ac:spMkLst>
        </pc:spChg>
        <pc:spChg chg="mod">
          <ac:chgData name="Lai, Jianwei" userId="a9adc4b8-c48f-4695-ba31-44e2f6e8bd84" providerId="ADAL" clId="{1B7C8E8E-7FB6-4D62-AA53-B978B0D27757}" dt="2021-10-24T03:23:13.342" v="3056" actId="20577"/>
          <ac:spMkLst>
            <pc:docMk/>
            <pc:sldMk cId="3515190242" sldId="276"/>
            <ac:spMk id="3" creationId="{765C3867-7773-4C97-B214-91AEB59DFD05}"/>
          </ac:spMkLst>
        </pc:spChg>
      </pc:sldChg>
      <pc:sldChg chg="addSp delSp modSp new mod modNotesTx">
        <pc:chgData name="Lai, Jianwei" userId="a9adc4b8-c48f-4695-ba31-44e2f6e8bd84" providerId="ADAL" clId="{1B7C8E8E-7FB6-4D62-AA53-B978B0D27757}" dt="2021-10-24T03:21:27.765" v="3003" actId="1076"/>
        <pc:sldMkLst>
          <pc:docMk/>
          <pc:sldMk cId="435156623" sldId="277"/>
        </pc:sldMkLst>
        <pc:spChg chg="mod">
          <ac:chgData name="Lai, Jianwei" userId="a9adc4b8-c48f-4695-ba31-44e2f6e8bd84" providerId="ADAL" clId="{1B7C8E8E-7FB6-4D62-AA53-B978B0D27757}" dt="2021-10-24T03:16:23.207" v="2862" actId="113"/>
          <ac:spMkLst>
            <pc:docMk/>
            <pc:sldMk cId="435156623" sldId="277"/>
            <ac:spMk id="2" creationId="{C194BC08-C20F-45B2-B7D3-B9EC54B55D95}"/>
          </ac:spMkLst>
        </pc:spChg>
        <pc:spChg chg="del">
          <ac:chgData name="Lai, Jianwei" userId="a9adc4b8-c48f-4695-ba31-44e2f6e8bd84" providerId="ADAL" clId="{1B7C8E8E-7FB6-4D62-AA53-B978B0D27757}" dt="2021-10-24T03:10:48.084" v="2526" actId="478"/>
          <ac:spMkLst>
            <pc:docMk/>
            <pc:sldMk cId="435156623" sldId="277"/>
            <ac:spMk id="3" creationId="{BC3E5B75-03C6-4938-B593-8946FF71703C}"/>
          </ac:spMkLst>
        </pc:spChg>
        <pc:spChg chg="add mod">
          <ac:chgData name="Lai, Jianwei" userId="a9adc4b8-c48f-4695-ba31-44e2f6e8bd84" providerId="ADAL" clId="{1B7C8E8E-7FB6-4D62-AA53-B978B0D27757}" dt="2021-10-24T03:16:53.156" v="2865" actId="1076"/>
          <ac:spMkLst>
            <pc:docMk/>
            <pc:sldMk cId="435156623" sldId="277"/>
            <ac:spMk id="4" creationId="{7E0852CD-C45B-417F-B0E3-AE4A6AB02D93}"/>
          </ac:spMkLst>
        </pc:spChg>
        <pc:spChg chg="add mod">
          <ac:chgData name="Lai, Jianwei" userId="a9adc4b8-c48f-4695-ba31-44e2f6e8bd84" providerId="ADAL" clId="{1B7C8E8E-7FB6-4D62-AA53-B978B0D27757}" dt="2021-10-24T03:15:58.084" v="2832" actId="1076"/>
          <ac:spMkLst>
            <pc:docMk/>
            <pc:sldMk cId="435156623" sldId="277"/>
            <ac:spMk id="7" creationId="{1ABD6070-8413-4A32-9851-6454563DEA4F}"/>
          </ac:spMkLst>
        </pc:spChg>
        <pc:spChg chg="add del mod">
          <ac:chgData name="Lai, Jianwei" userId="a9adc4b8-c48f-4695-ba31-44e2f6e8bd84" providerId="ADAL" clId="{1B7C8E8E-7FB6-4D62-AA53-B978B0D27757}" dt="2021-10-24T03:12:16.131" v="2661" actId="478"/>
          <ac:spMkLst>
            <pc:docMk/>
            <pc:sldMk cId="435156623" sldId="277"/>
            <ac:spMk id="10" creationId="{70D49420-1AC8-45C9-B175-AEDA0BD631CF}"/>
          </ac:spMkLst>
        </pc:spChg>
        <pc:spChg chg="add mod">
          <ac:chgData name="Lai, Jianwei" userId="a9adc4b8-c48f-4695-ba31-44e2f6e8bd84" providerId="ADAL" clId="{1B7C8E8E-7FB6-4D62-AA53-B978B0D27757}" dt="2021-10-24T03:14:27.549" v="2774" actId="1076"/>
          <ac:spMkLst>
            <pc:docMk/>
            <pc:sldMk cId="435156623" sldId="277"/>
            <ac:spMk id="12" creationId="{F8D68747-3CC6-4E44-A76F-A4B432EFC801}"/>
          </ac:spMkLst>
        </pc:spChg>
        <pc:spChg chg="add mod">
          <ac:chgData name="Lai, Jianwei" userId="a9adc4b8-c48f-4695-ba31-44e2f6e8bd84" providerId="ADAL" clId="{1B7C8E8E-7FB6-4D62-AA53-B978B0D27757}" dt="2021-10-24T03:15:09.715" v="2823" actId="1076"/>
          <ac:spMkLst>
            <pc:docMk/>
            <pc:sldMk cId="435156623" sldId="277"/>
            <ac:spMk id="13" creationId="{98DDC704-FF71-4D16-BE71-EC2BFD9E3B89}"/>
          </ac:spMkLst>
        </pc:spChg>
        <pc:spChg chg="add mod">
          <ac:chgData name="Lai, Jianwei" userId="a9adc4b8-c48f-4695-ba31-44e2f6e8bd84" providerId="ADAL" clId="{1B7C8E8E-7FB6-4D62-AA53-B978B0D27757}" dt="2021-10-24T03:15:00.046" v="2820" actId="1076"/>
          <ac:spMkLst>
            <pc:docMk/>
            <pc:sldMk cId="435156623" sldId="277"/>
            <ac:spMk id="14" creationId="{D6B26099-989C-452E-A8DD-37363FAB6EF8}"/>
          </ac:spMkLst>
        </pc:spChg>
        <pc:spChg chg="add mod">
          <ac:chgData name="Lai, Jianwei" userId="a9adc4b8-c48f-4695-ba31-44e2f6e8bd84" providerId="ADAL" clId="{1B7C8E8E-7FB6-4D62-AA53-B978B0D27757}" dt="2021-10-24T03:17:48.087" v="2882" actId="1076"/>
          <ac:spMkLst>
            <pc:docMk/>
            <pc:sldMk cId="435156623" sldId="277"/>
            <ac:spMk id="32" creationId="{F6ABD550-30A9-4948-9DC0-3C39379BA0D4}"/>
          </ac:spMkLst>
        </pc:spChg>
        <pc:spChg chg="add mod">
          <ac:chgData name="Lai, Jianwei" userId="a9adc4b8-c48f-4695-ba31-44e2f6e8bd84" providerId="ADAL" clId="{1B7C8E8E-7FB6-4D62-AA53-B978B0D27757}" dt="2021-10-24T03:18:04.239" v="2890" actId="1076"/>
          <ac:spMkLst>
            <pc:docMk/>
            <pc:sldMk cId="435156623" sldId="277"/>
            <ac:spMk id="33" creationId="{32D99B0C-CC8C-474D-A8A7-21CD9961DFBD}"/>
          </ac:spMkLst>
        </pc:spChg>
        <pc:spChg chg="add mod">
          <ac:chgData name="Lai, Jianwei" userId="a9adc4b8-c48f-4695-ba31-44e2f6e8bd84" providerId="ADAL" clId="{1B7C8E8E-7FB6-4D62-AA53-B978B0D27757}" dt="2021-10-24T03:21:27.765" v="3003" actId="1076"/>
          <ac:spMkLst>
            <pc:docMk/>
            <pc:sldMk cId="435156623" sldId="277"/>
            <ac:spMk id="34" creationId="{413C630B-EAC7-47BC-BC17-7C59996DA5A3}"/>
          </ac:spMkLst>
        </pc:spChg>
        <pc:cxnChg chg="add del mod">
          <ac:chgData name="Lai, Jianwei" userId="a9adc4b8-c48f-4695-ba31-44e2f6e8bd84" providerId="ADAL" clId="{1B7C8E8E-7FB6-4D62-AA53-B978B0D27757}" dt="2021-10-24T03:17:06.557" v="2869" actId="478"/>
          <ac:cxnSpMkLst>
            <pc:docMk/>
            <pc:sldMk cId="435156623" sldId="277"/>
            <ac:cxnSpMk id="9" creationId="{32A86CBD-F753-4722-8597-43465C4E54D7}"/>
          </ac:cxnSpMkLst>
        </pc:cxnChg>
        <pc:cxnChg chg="add mod">
          <ac:chgData name="Lai, Jianwei" userId="a9adc4b8-c48f-4695-ba31-44e2f6e8bd84" providerId="ADAL" clId="{1B7C8E8E-7FB6-4D62-AA53-B978B0D27757}" dt="2021-10-24T03:15:17.596" v="2826" actId="14100"/>
          <ac:cxnSpMkLst>
            <pc:docMk/>
            <pc:sldMk cId="435156623" sldId="277"/>
            <ac:cxnSpMk id="11" creationId="{FF97FD42-ADAD-477C-9F2C-C3E25644800E}"/>
          </ac:cxnSpMkLst>
        </pc:cxnChg>
        <pc:cxnChg chg="add mod">
          <ac:chgData name="Lai, Jianwei" userId="a9adc4b8-c48f-4695-ba31-44e2f6e8bd84" providerId="ADAL" clId="{1B7C8E8E-7FB6-4D62-AA53-B978B0D27757}" dt="2021-10-24T03:15:52.503" v="2831" actId="1076"/>
          <ac:cxnSpMkLst>
            <pc:docMk/>
            <pc:sldMk cId="435156623" sldId="277"/>
            <ac:cxnSpMk id="18" creationId="{46B0E940-9196-4BF1-9144-975BB1716B2A}"/>
          </ac:cxnSpMkLst>
        </pc:cxnChg>
        <pc:cxnChg chg="add mod">
          <ac:chgData name="Lai, Jianwei" userId="a9adc4b8-c48f-4695-ba31-44e2f6e8bd84" providerId="ADAL" clId="{1B7C8E8E-7FB6-4D62-AA53-B978B0D27757}" dt="2021-10-24T03:15:58.084" v="2832" actId="1076"/>
          <ac:cxnSpMkLst>
            <pc:docMk/>
            <pc:sldMk cId="435156623" sldId="277"/>
            <ac:cxnSpMk id="22" creationId="{A81C383C-90DD-42B3-9FFE-D87D580F4580}"/>
          </ac:cxnSpMkLst>
        </pc:cxnChg>
        <pc:cxnChg chg="add mod">
          <ac:chgData name="Lai, Jianwei" userId="a9adc4b8-c48f-4695-ba31-44e2f6e8bd84" providerId="ADAL" clId="{1B7C8E8E-7FB6-4D62-AA53-B978B0D27757}" dt="2021-10-24T03:17:01.029" v="2867" actId="14100"/>
          <ac:cxnSpMkLst>
            <pc:docMk/>
            <pc:sldMk cId="435156623" sldId="277"/>
            <ac:cxnSpMk id="27" creationId="{1BCBE345-6225-4C8A-8BF9-698A68515042}"/>
          </ac:cxnSpMkLst>
        </pc:cxnChg>
        <pc:cxnChg chg="add">
          <ac:chgData name="Lai, Jianwei" userId="a9adc4b8-c48f-4695-ba31-44e2f6e8bd84" providerId="ADAL" clId="{1B7C8E8E-7FB6-4D62-AA53-B978B0D27757}" dt="2021-10-24T03:17:16.506" v="2870" actId="11529"/>
          <ac:cxnSpMkLst>
            <pc:docMk/>
            <pc:sldMk cId="435156623" sldId="277"/>
            <ac:cxnSpMk id="31" creationId="{62F2BF5F-0466-4A6D-9728-ACFCC0024CC1}"/>
          </ac:cxnSpMkLst>
        </pc:cxnChg>
      </pc:sldChg>
      <pc:sldChg chg="modSp add mod modAnim">
        <pc:chgData name="Lai, Jianwei" userId="a9adc4b8-c48f-4695-ba31-44e2f6e8bd84" providerId="ADAL" clId="{1B7C8E8E-7FB6-4D62-AA53-B978B0D27757}" dt="2021-10-24T03:22:32.693" v="3016"/>
        <pc:sldMkLst>
          <pc:docMk/>
          <pc:sldMk cId="522300409" sldId="278"/>
        </pc:sldMkLst>
        <pc:spChg chg="mod">
          <ac:chgData name="Lai, Jianwei" userId="a9adc4b8-c48f-4695-ba31-44e2f6e8bd84" providerId="ADAL" clId="{1B7C8E8E-7FB6-4D62-AA53-B978B0D27757}" dt="2021-10-24T03:22:08.462" v="3013" actId="20577"/>
          <ac:spMkLst>
            <pc:docMk/>
            <pc:sldMk cId="522300409" sldId="278"/>
            <ac:spMk id="2" creationId="{C194BC08-C20F-45B2-B7D3-B9EC54B55D95}"/>
          </ac:spMkLst>
        </pc:spChg>
      </pc:sldChg>
      <pc:sldChg chg="addSp delSp modSp new del mod">
        <pc:chgData name="Lai, Jianwei" userId="a9adc4b8-c48f-4695-ba31-44e2f6e8bd84" providerId="ADAL" clId="{1B7C8E8E-7FB6-4D62-AA53-B978B0D27757}" dt="2021-10-24T03:41:40.502" v="3199" actId="2696"/>
        <pc:sldMkLst>
          <pc:docMk/>
          <pc:sldMk cId="2475214355" sldId="279"/>
        </pc:sldMkLst>
        <pc:spChg chg="del">
          <ac:chgData name="Lai, Jianwei" userId="a9adc4b8-c48f-4695-ba31-44e2f6e8bd84" providerId="ADAL" clId="{1B7C8E8E-7FB6-4D62-AA53-B978B0D27757}" dt="2021-10-24T03:38:41.521" v="3171"/>
          <ac:spMkLst>
            <pc:docMk/>
            <pc:sldMk cId="2475214355" sldId="279"/>
            <ac:spMk id="3" creationId="{2144AB54-7EB5-4855-8938-24FA7C59B198}"/>
          </ac:spMkLst>
        </pc:spChg>
        <pc:spChg chg="add del">
          <ac:chgData name="Lai, Jianwei" userId="a9adc4b8-c48f-4695-ba31-44e2f6e8bd84" providerId="ADAL" clId="{1B7C8E8E-7FB6-4D62-AA53-B978B0D27757}" dt="2021-10-24T03:38:40.079" v="3170"/>
          <ac:spMkLst>
            <pc:docMk/>
            <pc:sldMk cId="2475214355" sldId="279"/>
            <ac:spMk id="4" creationId="{6D69A8AE-84AF-4943-B2F3-21FCDF91C1D7}"/>
          </ac:spMkLst>
        </pc:spChg>
        <pc:spChg chg="add mod">
          <ac:chgData name="Lai, Jianwei" userId="a9adc4b8-c48f-4695-ba31-44e2f6e8bd84" providerId="ADAL" clId="{1B7C8E8E-7FB6-4D62-AA53-B978B0D27757}" dt="2021-10-24T03:39:25.064" v="3191" actId="14100"/>
          <ac:spMkLst>
            <pc:docMk/>
            <pc:sldMk cId="2475214355" sldId="279"/>
            <ac:spMk id="5" creationId="{743FED8C-208A-40F1-B15B-77E668B655BE}"/>
          </ac:spMkLst>
        </pc:spChg>
        <pc:spChg chg="add mod">
          <ac:chgData name="Lai, Jianwei" userId="a9adc4b8-c48f-4695-ba31-44e2f6e8bd84" providerId="ADAL" clId="{1B7C8E8E-7FB6-4D62-AA53-B978B0D27757}" dt="2021-10-24T03:39:56.629" v="3196" actId="1076"/>
          <ac:spMkLst>
            <pc:docMk/>
            <pc:sldMk cId="2475214355" sldId="279"/>
            <ac:spMk id="6" creationId="{0317F1B6-BA0E-479D-BE19-7EB1F5E27D51}"/>
          </ac:spMkLst>
        </pc:spChg>
        <pc:spChg chg="add del">
          <ac:chgData name="Lai, Jianwei" userId="a9adc4b8-c48f-4695-ba31-44e2f6e8bd84" providerId="ADAL" clId="{1B7C8E8E-7FB6-4D62-AA53-B978B0D27757}" dt="2021-10-24T03:40:56.651" v="3198"/>
          <ac:spMkLst>
            <pc:docMk/>
            <pc:sldMk cId="2475214355" sldId="279"/>
            <ac:spMk id="7" creationId="{3253DF7A-CA19-4768-9584-97733A8BFAB8}"/>
          </ac:spMkLst>
        </pc:spChg>
      </pc:sldChg>
      <pc:sldChg chg="addSp delSp modSp new mod modAnim">
        <pc:chgData name="Lai, Jianwei" userId="a9adc4b8-c48f-4695-ba31-44e2f6e8bd84" providerId="ADAL" clId="{1B7C8E8E-7FB6-4D62-AA53-B978B0D27757}" dt="2021-10-24T03:53:40.022" v="3385" actId="1076"/>
        <pc:sldMkLst>
          <pc:docMk/>
          <pc:sldMk cId="2532762326" sldId="279"/>
        </pc:sldMkLst>
        <pc:spChg chg="mod">
          <ac:chgData name="Lai, Jianwei" userId="a9adc4b8-c48f-4695-ba31-44e2f6e8bd84" providerId="ADAL" clId="{1B7C8E8E-7FB6-4D62-AA53-B978B0D27757}" dt="2021-10-24T03:48:00.136" v="3276" actId="20577"/>
          <ac:spMkLst>
            <pc:docMk/>
            <pc:sldMk cId="2532762326" sldId="279"/>
            <ac:spMk id="2" creationId="{3883F4D9-04E2-4248-BC66-A86C64208115}"/>
          </ac:spMkLst>
        </pc:spChg>
        <pc:spChg chg="add mod">
          <ac:chgData name="Lai, Jianwei" userId="a9adc4b8-c48f-4695-ba31-44e2f6e8bd84" providerId="ADAL" clId="{1B7C8E8E-7FB6-4D62-AA53-B978B0D27757}" dt="2021-10-24T03:47:36.243" v="3227"/>
          <ac:spMkLst>
            <pc:docMk/>
            <pc:sldMk cId="2532762326" sldId="279"/>
            <ac:spMk id="4" creationId="{0C8E4F46-0536-4C03-A261-F4D370899BDF}"/>
          </ac:spMkLst>
        </pc:spChg>
        <pc:spChg chg="add mod">
          <ac:chgData name="Lai, Jianwei" userId="a9adc4b8-c48f-4695-ba31-44e2f6e8bd84" providerId="ADAL" clId="{1B7C8E8E-7FB6-4D62-AA53-B978B0D27757}" dt="2021-10-24T03:47:36.243" v="3227"/>
          <ac:spMkLst>
            <pc:docMk/>
            <pc:sldMk cId="2532762326" sldId="279"/>
            <ac:spMk id="5" creationId="{3BDC200A-5CDD-4A59-AF8F-882C71FF8F20}"/>
          </ac:spMkLst>
        </pc:spChg>
        <pc:spChg chg="add mod">
          <ac:chgData name="Lai, Jianwei" userId="a9adc4b8-c48f-4695-ba31-44e2f6e8bd84" providerId="ADAL" clId="{1B7C8E8E-7FB6-4D62-AA53-B978B0D27757}" dt="2021-10-24T03:53:02.112" v="3383" actId="207"/>
          <ac:spMkLst>
            <pc:docMk/>
            <pc:sldMk cId="2532762326" sldId="279"/>
            <ac:spMk id="7" creationId="{A63F57E5-380D-4C97-81A5-BFE306E4221E}"/>
          </ac:spMkLst>
        </pc:spChg>
        <pc:spChg chg="add mod">
          <ac:chgData name="Lai, Jianwei" userId="a9adc4b8-c48f-4695-ba31-44e2f6e8bd84" providerId="ADAL" clId="{1B7C8E8E-7FB6-4D62-AA53-B978B0D27757}" dt="2021-10-24T03:53:06.249" v="3384" actId="207"/>
          <ac:spMkLst>
            <pc:docMk/>
            <pc:sldMk cId="2532762326" sldId="279"/>
            <ac:spMk id="8" creationId="{144AAD12-9580-4A1A-87CA-B3D7A02643BA}"/>
          </ac:spMkLst>
        </pc:spChg>
        <pc:spChg chg="add mod">
          <ac:chgData name="Lai, Jianwei" userId="a9adc4b8-c48f-4695-ba31-44e2f6e8bd84" providerId="ADAL" clId="{1B7C8E8E-7FB6-4D62-AA53-B978B0D27757}" dt="2021-10-24T03:52:21.469" v="3381" actId="20577"/>
          <ac:spMkLst>
            <pc:docMk/>
            <pc:sldMk cId="2532762326" sldId="279"/>
            <ac:spMk id="9" creationId="{7E9E912A-4742-4B0A-AF78-FE79D5A38F27}"/>
          </ac:spMkLst>
        </pc:spChg>
        <pc:spChg chg="add mod">
          <ac:chgData name="Lai, Jianwei" userId="a9adc4b8-c48f-4695-ba31-44e2f6e8bd84" providerId="ADAL" clId="{1B7C8E8E-7FB6-4D62-AA53-B978B0D27757}" dt="2021-10-24T03:47:36.243" v="3227"/>
          <ac:spMkLst>
            <pc:docMk/>
            <pc:sldMk cId="2532762326" sldId="279"/>
            <ac:spMk id="14" creationId="{54325C45-3837-4D4D-B6D8-6CAF9830FDFC}"/>
          </ac:spMkLst>
        </pc:spChg>
        <pc:spChg chg="add mod">
          <ac:chgData name="Lai, Jianwei" userId="a9adc4b8-c48f-4695-ba31-44e2f6e8bd84" providerId="ADAL" clId="{1B7C8E8E-7FB6-4D62-AA53-B978B0D27757}" dt="2021-10-24T03:52:24.954" v="3382" actId="20577"/>
          <ac:spMkLst>
            <pc:docMk/>
            <pc:sldMk cId="2532762326" sldId="279"/>
            <ac:spMk id="15" creationId="{DE393881-7AEB-4756-9DC4-5E249F8FB54E}"/>
          </ac:spMkLst>
        </pc:spChg>
        <pc:spChg chg="add mod">
          <ac:chgData name="Lai, Jianwei" userId="a9adc4b8-c48f-4695-ba31-44e2f6e8bd84" providerId="ADAL" clId="{1B7C8E8E-7FB6-4D62-AA53-B978B0D27757}" dt="2021-10-24T03:47:36.243" v="3227"/>
          <ac:spMkLst>
            <pc:docMk/>
            <pc:sldMk cId="2532762326" sldId="279"/>
            <ac:spMk id="16" creationId="{14D04A7D-C1C0-4132-8DCB-4491D968E36B}"/>
          </ac:spMkLst>
        </pc:spChg>
        <pc:spChg chg="add del mod">
          <ac:chgData name="Lai, Jianwei" userId="a9adc4b8-c48f-4695-ba31-44e2f6e8bd84" providerId="ADAL" clId="{1B7C8E8E-7FB6-4D62-AA53-B978B0D27757}" dt="2021-10-24T03:53:40.022" v="3385" actId="1076"/>
          <ac:spMkLst>
            <pc:docMk/>
            <pc:sldMk cId="2532762326" sldId="279"/>
            <ac:spMk id="17" creationId="{A142A3B2-D573-4872-8F04-F9F0EF36E934}"/>
          </ac:spMkLst>
        </pc:spChg>
        <pc:cxnChg chg="add mod">
          <ac:chgData name="Lai, Jianwei" userId="a9adc4b8-c48f-4695-ba31-44e2f6e8bd84" providerId="ADAL" clId="{1B7C8E8E-7FB6-4D62-AA53-B978B0D27757}" dt="2021-10-24T03:51:52.423" v="3355" actId="14100"/>
          <ac:cxnSpMkLst>
            <pc:docMk/>
            <pc:sldMk cId="2532762326" sldId="279"/>
            <ac:cxnSpMk id="6" creationId="{482BC83B-1F62-47BA-9AAB-4E534CF04243}"/>
          </ac:cxnSpMkLst>
        </pc:cxnChg>
        <pc:cxnChg chg="add mod">
          <ac:chgData name="Lai, Jianwei" userId="a9adc4b8-c48f-4695-ba31-44e2f6e8bd84" providerId="ADAL" clId="{1B7C8E8E-7FB6-4D62-AA53-B978B0D27757}" dt="2021-10-24T03:47:36.243" v="3227"/>
          <ac:cxnSpMkLst>
            <pc:docMk/>
            <pc:sldMk cId="2532762326" sldId="279"/>
            <ac:cxnSpMk id="10" creationId="{6EBCF0AD-2737-4181-A6B6-401AE404732B}"/>
          </ac:cxnSpMkLst>
        </pc:cxnChg>
        <pc:cxnChg chg="add mod">
          <ac:chgData name="Lai, Jianwei" userId="a9adc4b8-c48f-4695-ba31-44e2f6e8bd84" providerId="ADAL" clId="{1B7C8E8E-7FB6-4D62-AA53-B978B0D27757}" dt="2021-10-24T03:51:48.442" v="3354" actId="1076"/>
          <ac:cxnSpMkLst>
            <pc:docMk/>
            <pc:sldMk cId="2532762326" sldId="279"/>
            <ac:cxnSpMk id="11" creationId="{A525DE1E-7FBF-43E8-A895-D93A3561A930}"/>
          </ac:cxnSpMkLst>
        </pc:cxnChg>
        <pc:cxnChg chg="add mod">
          <ac:chgData name="Lai, Jianwei" userId="a9adc4b8-c48f-4695-ba31-44e2f6e8bd84" providerId="ADAL" clId="{1B7C8E8E-7FB6-4D62-AA53-B978B0D27757}" dt="2021-10-24T03:47:36.243" v="3227"/>
          <ac:cxnSpMkLst>
            <pc:docMk/>
            <pc:sldMk cId="2532762326" sldId="279"/>
            <ac:cxnSpMk id="12" creationId="{9A22A1DD-A542-40AD-A462-2B546F682944}"/>
          </ac:cxnSpMkLst>
        </pc:cxnChg>
        <pc:cxnChg chg="add mod">
          <ac:chgData name="Lai, Jianwei" userId="a9adc4b8-c48f-4695-ba31-44e2f6e8bd84" providerId="ADAL" clId="{1B7C8E8E-7FB6-4D62-AA53-B978B0D27757}" dt="2021-10-24T03:47:36.243" v="3227"/>
          <ac:cxnSpMkLst>
            <pc:docMk/>
            <pc:sldMk cId="2532762326" sldId="279"/>
            <ac:cxnSpMk id="13" creationId="{AFE4BA33-D9EB-452E-85FB-088A2D6FD2F5}"/>
          </ac:cxnSpMkLst>
        </pc:cxnChg>
        <pc:cxnChg chg="add del mod">
          <ac:chgData name="Lai, Jianwei" userId="a9adc4b8-c48f-4695-ba31-44e2f6e8bd84" providerId="ADAL" clId="{1B7C8E8E-7FB6-4D62-AA53-B978B0D27757}" dt="2021-10-24T03:49:32.053" v="3311" actId="478"/>
          <ac:cxnSpMkLst>
            <pc:docMk/>
            <pc:sldMk cId="2532762326" sldId="279"/>
            <ac:cxnSpMk id="18" creationId="{759E89C9-6231-412A-9CC9-90EEC59299C1}"/>
          </ac:cxnSpMkLst>
        </pc:cxnChg>
        <pc:cxnChg chg="add mod">
          <ac:chgData name="Lai, Jianwei" userId="a9adc4b8-c48f-4695-ba31-44e2f6e8bd84" providerId="ADAL" clId="{1B7C8E8E-7FB6-4D62-AA53-B978B0D27757}" dt="2021-10-24T03:53:40.022" v="3385" actId="1076"/>
          <ac:cxnSpMkLst>
            <pc:docMk/>
            <pc:sldMk cId="2532762326" sldId="279"/>
            <ac:cxnSpMk id="21" creationId="{391FBE1B-EBBA-4981-BEE6-38D1C7E3BD3F}"/>
          </ac:cxnSpMkLst>
        </pc:cxnChg>
        <pc:cxnChg chg="add del">
          <ac:chgData name="Lai, Jianwei" userId="a9adc4b8-c48f-4695-ba31-44e2f6e8bd84" providerId="ADAL" clId="{1B7C8E8E-7FB6-4D62-AA53-B978B0D27757}" dt="2021-10-24T03:50:16.615" v="3314" actId="478"/>
          <ac:cxnSpMkLst>
            <pc:docMk/>
            <pc:sldMk cId="2532762326" sldId="279"/>
            <ac:cxnSpMk id="23" creationId="{EC8CF88B-25B3-4C44-A943-B9442F9F095E}"/>
          </ac:cxnSpMkLst>
        </pc:cxnChg>
        <pc:cxnChg chg="add">
          <ac:chgData name="Lai, Jianwei" userId="a9adc4b8-c48f-4695-ba31-44e2f6e8bd84" providerId="ADAL" clId="{1B7C8E8E-7FB6-4D62-AA53-B978B0D27757}" dt="2021-10-24T03:50:27.521" v="3315" actId="11529"/>
          <ac:cxnSpMkLst>
            <pc:docMk/>
            <pc:sldMk cId="2532762326" sldId="279"/>
            <ac:cxnSpMk id="25" creationId="{828C0610-C85B-4ACF-A1CA-4F19EBCC7A97}"/>
          </ac:cxnSpMkLst>
        </pc:cxnChg>
      </pc:sldChg>
      <pc:sldChg chg="addSp modSp new mod">
        <pc:chgData name="Lai, Jianwei" userId="a9adc4b8-c48f-4695-ba31-44e2f6e8bd84" providerId="ADAL" clId="{1B7C8E8E-7FB6-4D62-AA53-B978B0D27757}" dt="2021-10-24T03:55:09.714" v="3448" actId="113"/>
        <pc:sldMkLst>
          <pc:docMk/>
          <pc:sldMk cId="3340910590" sldId="280"/>
        </pc:sldMkLst>
        <pc:spChg chg="mod">
          <ac:chgData name="Lai, Jianwei" userId="a9adc4b8-c48f-4695-ba31-44e2f6e8bd84" providerId="ADAL" clId="{1B7C8E8E-7FB6-4D62-AA53-B978B0D27757}" dt="2021-10-24T03:55:09.714" v="3448" actId="113"/>
          <ac:spMkLst>
            <pc:docMk/>
            <pc:sldMk cId="3340910590" sldId="280"/>
            <ac:spMk id="2" creationId="{FA0968D7-3324-4618-BADC-2DA810DD2E31}"/>
          </ac:spMkLst>
        </pc:spChg>
        <pc:spChg chg="add mod">
          <ac:chgData name="Lai, Jianwei" userId="a9adc4b8-c48f-4695-ba31-44e2f6e8bd84" providerId="ADAL" clId="{1B7C8E8E-7FB6-4D62-AA53-B978B0D27757}" dt="2021-10-24T03:54:30.032" v="3389" actId="1076"/>
          <ac:spMkLst>
            <pc:docMk/>
            <pc:sldMk cId="3340910590" sldId="280"/>
            <ac:spMk id="4" creationId="{0FF9FECF-5FB3-4933-95C1-55FB94FE22F1}"/>
          </ac:spMkLst>
        </pc:spChg>
      </pc:sldChg>
      <pc:sldChg chg="add ord">
        <pc:chgData name="Lai, Jianwei" userId="a9adc4b8-c48f-4695-ba31-44e2f6e8bd84" providerId="ADAL" clId="{1B7C8E8E-7FB6-4D62-AA53-B978B0D27757}" dt="2021-10-24T03:51:09.921" v="3318"/>
        <pc:sldMkLst>
          <pc:docMk/>
          <pc:sldMk cId="2441242698" sldId="281"/>
        </pc:sldMkLst>
      </pc:sldChg>
      <pc:sldChg chg="modSp new mod">
        <pc:chgData name="Lai, Jianwei" userId="a9adc4b8-c48f-4695-ba31-44e2f6e8bd84" providerId="ADAL" clId="{1B7C8E8E-7FB6-4D62-AA53-B978B0D27757}" dt="2021-10-24T15:50:44.693" v="3490" actId="113"/>
        <pc:sldMkLst>
          <pc:docMk/>
          <pc:sldMk cId="1840168171" sldId="282"/>
        </pc:sldMkLst>
        <pc:spChg chg="mod">
          <ac:chgData name="Lai, Jianwei" userId="a9adc4b8-c48f-4695-ba31-44e2f6e8bd84" providerId="ADAL" clId="{1B7C8E8E-7FB6-4D62-AA53-B978B0D27757}" dt="2021-10-24T15:50:44.693" v="3490" actId="113"/>
          <ac:spMkLst>
            <pc:docMk/>
            <pc:sldMk cId="1840168171" sldId="282"/>
            <ac:spMk id="2" creationId="{EDBAB4DF-43A1-487A-A596-BFF9967795DD}"/>
          </ac:spMkLst>
        </pc:spChg>
      </pc:sldChg>
      <pc:sldChg chg="new del">
        <pc:chgData name="Lai, Jianwei" userId="a9adc4b8-c48f-4695-ba31-44e2f6e8bd84" providerId="ADAL" clId="{1B7C8E8E-7FB6-4D62-AA53-B978B0D27757}" dt="2021-10-24T03:55:21.626" v="3451" actId="47"/>
        <pc:sldMkLst>
          <pc:docMk/>
          <pc:sldMk cId="1655991734" sldId="283"/>
        </pc:sldMkLst>
      </pc:sldChg>
      <pc:sldChg chg="modSp new mod">
        <pc:chgData name="Lai, Jianwei" userId="a9adc4b8-c48f-4695-ba31-44e2f6e8bd84" providerId="ADAL" clId="{1B7C8E8E-7FB6-4D62-AA53-B978B0D27757}" dt="2021-10-24T15:50:59.777" v="3515" actId="20577"/>
        <pc:sldMkLst>
          <pc:docMk/>
          <pc:sldMk cId="3592056399" sldId="283"/>
        </pc:sldMkLst>
        <pc:spChg chg="mod">
          <ac:chgData name="Lai, Jianwei" userId="a9adc4b8-c48f-4695-ba31-44e2f6e8bd84" providerId="ADAL" clId="{1B7C8E8E-7FB6-4D62-AA53-B978B0D27757}" dt="2021-10-24T15:50:59.777" v="3515" actId="20577"/>
          <ac:spMkLst>
            <pc:docMk/>
            <pc:sldMk cId="3592056399" sldId="283"/>
            <ac:spMk id="2" creationId="{49F3EAA1-6717-4A0A-97D2-54E373362C8A}"/>
          </ac:spMkLst>
        </pc:spChg>
      </pc:sldChg>
      <pc:sldChg chg="addSp modSp new mod">
        <pc:chgData name="Lai, Jianwei" userId="a9adc4b8-c48f-4695-ba31-44e2f6e8bd84" providerId="ADAL" clId="{1B7C8E8E-7FB6-4D62-AA53-B978B0D27757}" dt="2021-10-25T03:13:05.024" v="3628" actId="208"/>
        <pc:sldMkLst>
          <pc:docMk/>
          <pc:sldMk cId="4118828919" sldId="285"/>
        </pc:sldMkLst>
        <pc:spChg chg="mod">
          <ac:chgData name="Lai, Jianwei" userId="a9adc4b8-c48f-4695-ba31-44e2f6e8bd84" providerId="ADAL" clId="{1B7C8E8E-7FB6-4D62-AA53-B978B0D27757}" dt="2021-10-25T03:12:44.024" v="3625" actId="113"/>
          <ac:spMkLst>
            <pc:docMk/>
            <pc:sldMk cId="4118828919" sldId="285"/>
            <ac:spMk id="2" creationId="{1089CDE7-2F09-4BF9-B71D-2124D6978F18}"/>
          </ac:spMkLst>
        </pc:spChg>
        <pc:spChg chg="add mod">
          <ac:chgData name="Lai, Jianwei" userId="a9adc4b8-c48f-4695-ba31-44e2f6e8bd84" providerId="ADAL" clId="{1B7C8E8E-7FB6-4D62-AA53-B978B0D27757}" dt="2021-10-25T03:13:05.024" v="3628" actId="208"/>
          <ac:spMkLst>
            <pc:docMk/>
            <pc:sldMk cId="4118828919" sldId="285"/>
            <ac:spMk id="5" creationId="{9D30F5DE-665B-44AF-B2F1-082CB343B04B}"/>
          </ac:spMkLst>
        </pc:spChg>
        <pc:picChg chg="add mod">
          <ac:chgData name="Lai, Jianwei" userId="a9adc4b8-c48f-4695-ba31-44e2f6e8bd84" providerId="ADAL" clId="{1B7C8E8E-7FB6-4D62-AA53-B978B0D27757}" dt="2021-10-25T03:12:30.500" v="3577" actId="1076"/>
          <ac:picMkLst>
            <pc:docMk/>
            <pc:sldMk cId="4118828919" sldId="285"/>
            <ac:picMk id="4" creationId="{625F5492-5CA2-4B73-B6A9-57F4E2FA7724}"/>
          </ac:picMkLst>
        </pc:picChg>
      </pc:sldChg>
      <pc:sldChg chg="addSp modSp new mod modNotesTx">
        <pc:chgData name="Lai, Jianwei" userId="a9adc4b8-c48f-4695-ba31-44e2f6e8bd84" providerId="ADAL" clId="{1B7C8E8E-7FB6-4D62-AA53-B978B0D27757}" dt="2021-10-25T03:16:35.712" v="3771" actId="20577"/>
        <pc:sldMkLst>
          <pc:docMk/>
          <pc:sldMk cId="3763209756" sldId="286"/>
        </pc:sldMkLst>
        <pc:spChg chg="mod">
          <ac:chgData name="Lai, Jianwei" userId="a9adc4b8-c48f-4695-ba31-44e2f6e8bd84" providerId="ADAL" clId="{1B7C8E8E-7FB6-4D62-AA53-B978B0D27757}" dt="2021-10-25T03:14:08.889" v="3696" actId="20577"/>
          <ac:spMkLst>
            <pc:docMk/>
            <pc:sldMk cId="3763209756" sldId="286"/>
            <ac:spMk id="2" creationId="{070CCB27-3E74-434F-8B83-7E04DD9F67B3}"/>
          </ac:spMkLst>
        </pc:spChg>
        <pc:spChg chg="mod">
          <ac:chgData name="Lai, Jianwei" userId="a9adc4b8-c48f-4695-ba31-44e2f6e8bd84" providerId="ADAL" clId="{1B7C8E8E-7FB6-4D62-AA53-B978B0D27757}" dt="2021-10-25T03:14:40.664" v="3744" actId="20577"/>
          <ac:spMkLst>
            <pc:docMk/>
            <pc:sldMk cId="3763209756" sldId="286"/>
            <ac:spMk id="3" creationId="{4D365F4C-6AAC-45F2-ADF7-73DEAE1B230F}"/>
          </ac:spMkLst>
        </pc:spChg>
        <pc:picChg chg="add mod">
          <ac:chgData name="Lai, Jianwei" userId="a9adc4b8-c48f-4695-ba31-44e2f6e8bd84" providerId="ADAL" clId="{1B7C8E8E-7FB6-4D62-AA53-B978B0D27757}" dt="2021-10-25T03:14:37.563" v="3743" actId="1076"/>
          <ac:picMkLst>
            <pc:docMk/>
            <pc:sldMk cId="3763209756" sldId="286"/>
            <ac:picMk id="4" creationId="{7861700F-744E-45FC-AFF7-F18B14A81C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EFE2C-1BA6-49CD-B85B-8B7AA01F94AF}"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9057F-C6ED-4021-904B-966717C6E20C}" type="slidenum">
              <a:rPr lang="en-US" smtClean="0"/>
              <a:t>‹#›</a:t>
            </a:fld>
            <a:endParaRPr lang="en-US"/>
          </a:p>
        </p:txBody>
      </p:sp>
    </p:spTree>
    <p:extLst>
      <p:ext uri="{BB962C8B-B14F-4D97-AF65-F5344CB8AC3E}">
        <p14:creationId xmlns:p14="http://schemas.microsoft.com/office/powerpoint/2010/main" val="227011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1</a:t>
            </a:fld>
            <a:endParaRPr lang="en-US"/>
          </a:p>
        </p:txBody>
      </p:sp>
    </p:spTree>
    <p:extLst>
      <p:ext uri="{BB962C8B-B14F-4D97-AF65-F5344CB8AC3E}">
        <p14:creationId xmlns:p14="http://schemas.microsoft.com/office/powerpoint/2010/main" val="3093959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why need the packages? How about put all classes in one place? Will the app still work without the packages? Yes, but packages will make it much easier to find them, especially when you have many pages.</a:t>
            </a:r>
          </a:p>
          <a:p>
            <a:endParaRPr lang="en-US" dirty="0"/>
          </a:p>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15</a:t>
            </a:fld>
            <a:endParaRPr lang="en-US"/>
          </a:p>
        </p:txBody>
      </p:sp>
    </p:spTree>
    <p:extLst>
      <p:ext uri="{BB962C8B-B14F-4D97-AF65-F5344CB8AC3E}">
        <p14:creationId xmlns:p14="http://schemas.microsoft.com/office/powerpoint/2010/main" val="57763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add the security dependency, the sign in page will be created automatically</a:t>
            </a:r>
          </a:p>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17</a:t>
            </a:fld>
            <a:endParaRPr lang="en-US"/>
          </a:p>
        </p:txBody>
      </p:sp>
    </p:spTree>
    <p:extLst>
      <p:ext uri="{BB962C8B-B14F-4D97-AF65-F5344CB8AC3E}">
        <p14:creationId xmlns:p14="http://schemas.microsoft.com/office/powerpoint/2010/main" val="67641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r>
              <a:rPr lang="en-US" b="0" dirty="0" err="1">
                <a:solidFill>
                  <a:srgbClr val="000000"/>
                </a:solidFill>
                <a:latin typeface="Consolas" panose="020B0609020204030204" pitchFamily="49" charset="0"/>
              </a:rPr>
              <a:t>UserRepository</a:t>
            </a:r>
            <a:r>
              <a:rPr lang="en-US" b="0" dirty="0">
                <a:solidFill>
                  <a:srgbClr val="000000"/>
                </a:solidFill>
                <a:latin typeface="Consolas" panose="020B0609020204030204" pitchFamily="49" charset="0"/>
              </a:rPr>
              <a:t> extends </a:t>
            </a:r>
            <a:r>
              <a:rPr lang="en-US" b="0" dirty="0" err="1">
                <a:solidFill>
                  <a:srgbClr val="000000"/>
                </a:solidFill>
                <a:latin typeface="Consolas" panose="020B0609020204030204" pitchFamily="49" charset="0"/>
              </a:rPr>
              <a:t>JpaRepository</a:t>
            </a:r>
            <a:r>
              <a:rPr lang="en-US" b="0" dirty="0">
                <a:solidFill>
                  <a:srgbClr val="000000"/>
                </a:solidFill>
                <a:latin typeface="Consolas" panose="020B0609020204030204" pitchFamily="49" charset="0"/>
              </a:rPr>
              <a:t>, which has the save () method</a:t>
            </a:r>
          </a:p>
          <a:p>
            <a:r>
              <a:rPr lang="en-US" b="0" dirty="0">
                <a:solidFill>
                  <a:srgbClr val="000000"/>
                </a:solidFill>
                <a:latin typeface="Consolas" panose="020B0609020204030204" pitchFamily="49" charset="0"/>
              </a:rPr>
              <a:t>Because it is </a:t>
            </a:r>
            <a:r>
              <a:rPr lang="en-US" b="0" dirty="0" err="1">
                <a:solidFill>
                  <a:srgbClr val="000000"/>
                </a:solidFill>
                <a:latin typeface="Consolas" panose="020B0609020204030204" pitchFamily="49" charset="0"/>
              </a:rPr>
              <a:t>autowired</a:t>
            </a:r>
            <a:r>
              <a:rPr lang="en-US" b="0" dirty="0">
                <a:solidFill>
                  <a:srgbClr val="000000"/>
                </a:solidFill>
                <a:latin typeface="Consolas" panose="020B0609020204030204" pitchFamily="49" charset="0"/>
              </a:rPr>
              <a:t>, so it the method can be used automatically</a:t>
            </a:r>
          </a:p>
        </p:txBody>
      </p:sp>
      <p:sp>
        <p:nvSpPr>
          <p:cNvPr id="4" name="Slide Number Placeholder 3"/>
          <p:cNvSpPr>
            <a:spLocks noGrp="1"/>
          </p:cNvSpPr>
          <p:nvPr>
            <p:ph type="sldNum" sz="quarter" idx="5"/>
          </p:nvPr>
        </p:nvSpPr>
        <p:spPr/>
        <p:txBody>
          <a:bodyPr/>
          <a:lstStyle/>
          <a:p>
            <a:fld id="{A979057F-C6ED-4021-904B-966717C6E20C}" type="slidenum">
              <a:rPr lang="en-US" smtClean="0"/>
              <a:t>19</a:t>
            </a:fld>
            <a:endParaRPr lang="en-US"/>
          </a:p>
        </p:txBody>
      </p:sp>
    </p:spTree>
    <p:extLst>
      <p:ext uri="{BB962C8B-B14F-4D97-AF65-F5344CB8AC3E}">
        <p14:creationId xmlns:p14="http://schemas.microsoft.com/office/powerpoint/2010/main" val="308497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Thymeleaf</a:t>
            </a:r>
            <a:r>
              <a:rPr lang="en-US" dirty="0"/>
              <a:t> is a Java template engine for processing and creating HTML, XML, JavaScript, CSS, and text.</a:t>
            </a:r>
          </a:p>
          <a:p>
            <a:endParaRPr lang="en-US" dirty="0"/>
          </a:p>
          <a:p>
            <a:endParaRPr lang="en-US" dirty="0"/>
          </a:p>
          <a:p>
            <a:r>
              <a:rPr lang="en-US" dirty="0"/>
              <a:t>@ --</a:t>
            </a:r>
            <a:r>
              <a:rPr lang="en-US" dirty="0" err="1"/>
              <a:t>url</a:t>
            </a:r>
            <a:endParaRPr lang="en-US" dirty="0"/>
          </a:p>
          <a:p>
            <a:r>
              <a:rPr lang="en-US" dirty="0"/>
              <a:t>$--variable</a:t>
            </a:r>
          </a:p>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20</a:t>
            </a:fld>
            <a:endParaRPr lang="en-US"/>
          </a:p>
        </p:txBody>
      </p:sp>
    </p:spTree>
    <p:extLst>
      <p:ext uri="{BB962C8B-B14F-4D97-AF65-F5344CB8AC3E}">
        <p14:creationId xmlns:p14="http://schemas.microsoft.com/office/powerpoint/2010/main" val="406632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spring.jpa.hibernate.ddl</a:t>
            </a:r>
            <a:r>
              <a:rPr lang="en-US" dirty="0">
                <a:solidFill>
                  <a:srgbClr val="000000"/>
                </a:solidFill>
                <a:latin typeface="Consolas" panose="020B0609020204030204" pitchFamily="49" charset="0"/>
              </a:rPr>
              <a:t>-auto=</a:t>
            </a:r>
            <a:r>
              <a:rPr lang="en-US" dirty="0">
                <a:solidFill>
                  <a:srgbClr val="2AA198"/>
                </a:solidFill>
                <a:latin typeface="Consolas" panose="020B0609020204030204" pitchFamily="49" charset="0"/>
              </a:rPr>
              <a:t>create</a:t>
            </a:r>
          </a:p>
          <a:p>
            <a:endParaRPr lang="en-US" dirty="0"/>
          </a:p>
          <a:p>
            <a:r>
              <a:rPr lang="en-US" dirty="0"/>
              <a:t>Change to none</a:t>
            </a:r>
          </a:p>
        </p:txBody>
      </p:sp>
      <p:sp>
        <p:nvSpPr>
          <p:cNvPr id="4" name="Slide Number Placeholder 3"/>
          <p:cNvSpPr>
            <a:spLocks noGrp="1"/>
          </p:cNvSpPr>
          <p:nvPr>
            <p:ph type="sldNum" sz="quarter" idx="5"/>
          </p:nvPr>
        </p:nvSpPr>
        <p:spPr/>
        <p:txBody>
          <a:bodyPr/>
          <a:lstStyle/>
          <a:p>
            <a:fld id="{A979057F-C6ED-4021-904B-966717C6E20C}" type="slidenum">
              <a:rPr lang="en-US" smtClean="0"/>
              <a:t>21</a:t>
            </a:fld>
            <a:endParaRPr lang="en-US"/>
          </a:p>
        </p:txBody>
      </p:sp>
    </p:spTree>
    <p:extLst>
      <p:ext uri="{BB962C8B-B14F-4D97-AF65-F5344CB8AC3E}">
        <p14:creationId xmlns:p14="http://schemas.microsoft.com/office/powerpoint/2010/main" val="1745045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get from the signup form is in the format of the User object</a:t>
            </a:r>
          </a:p>
        </p:txBody>
      </p:sp>
      <p:sp>
        <p:nvSpPr>
          <p:cNvPr id="4" name="Slide Number Placeholder 3"/>
          <p:cNvSpPr>
            <a:spLocks noGrp="1"/>
          </p:cNvSpPr>
          <p:nvPr>
            <p:ph type="sldNum" sz="quarter" idx="5"/>
          </p:nvPr>
        </p:nvSpPr>
        <p:spPr/>
        <p:txBody>
          <a:bodyPr/>
          <a:lstStyle/>
          <a:p>
            <a:fld id="{A979057F-C6ED-4021-904B-966717C6E20C}" type="slidenum">
              <a:rPr lang="en-US" smtClean="0"/>
              <a:t>22</a:t>
            </a:fld>
            <a:endParaRPr lang="en-US"/>
          </a:p>
        </p:txBody>
      </p:sp>
    </p:spTree>
    <p:extLst>
      <p:ext uri="{BB962C8B-B14F-4D97-AF65-F5344CB8AC3E}">
        <p14:creationId xmlns:p14="http://schemas.microsoft.com/office/powerpoint/2010/main" val="176973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get from the signup form is in the format of the User object</a:t>
            </a:r>
          </a:p>
        </p:txBody>
      </p:sp>
      <p:sp>
        <p:nvSpPr>
          <p:cNvPr id="4" name="Slide Number Placeholder 3"/>
          <p:cNvSpPr>
            <a:spLocks noGrp="1"/>
          </p:cNvSpPr>
          <p:nvPr>
            <p:ph type="sldNum" sz="quarter" idx="5"/>
          </p:nvPr>
        </p:nvSpPr>
        <p:spPr/>
        <p:txBody>
          <a:bodyPr/>
          <a:lstStyle/>
          <a:p>
            <a:fld id="{A979057F-C6ED-4021-904B-966717C6E20C}" type="slidenum">
              <a:rPr lang="en-US" smtClean="0"/>
              <a:t>2</a:t>
            </a:fld>
            <a:endParaRPr lang="en-US"/>
          </a:p>
        </p:txBody>
      </p:sp>
    </p:spTree>
    <p:extLst>
      <p:ext uri="{BB962C8B-B14F-4D97-AF65-F5344CB8AC3E}">
        <p14:creationId xmlns:p14="http://schemas.microsoft.com/office/powerpoint/2010/main" val="262384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a user table</a:t>
            </a:r>
          </a:p>
          <a:p>
            <a:r>
              <a:rPr lang="en-US" dirty="0"/>
              <a:t>And add data to it</a:t>
            </a:r>
          </a:p>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4</a:t>
            </a:fld>
            <a:endParaRPr lang="en-US"/>
          </a:p>
        </p:txBody>
      </p:sp>
    </p:spTree>
    <p:extLst>
      <p:ext uri="{BB962C8B-B14F-4D97-AF65-F5344CB8AC3E}">
        <p14:creationId xmlns:p14="http://schemas.microsoft.com/office/powerpoint/2010/main" val="369071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one table</a:t>
            </a:r>
          </a:p>
        </p:txBody>
      </p:sp>
      <p:sp>
        <p:nvSpPr>
          <p:cNvPr id="4" name="Slide Number Placeholder 3"/>
          <p:cNvSpPr>
            <a:spLocks noGrp="1"/>
          </p:cNvSpPr>
          <p:nvPr>
            <p:ph type="sldNum" sz="quarter" idx="5"/>
          </p:nvPr>
        </p:nvSpPr>
        <p:spPr/>
        <p:txBody>
          <a:bodyPr/>
          <a:lstStyle/>
          <a:p>
            <a:fld id="{A979057F-C6ED-4021-904B-966717C6E20C}" type="slidenum">
              <a:rPr lang="en-US" smtClean="0"/>
              <a:t>6</a:t>
            </a:fld>
            <a:endParaRPr lang="en-US"/>
          </a:p>
        </p:txBody>
      </p:sp>
    </p:spTree>
    <p:extLst>
      <p:ext uri="{BB962C8B-B14F-4D97-AF65-F5344CB8AC3E}">
        <p14:creationId xmlns:p14="http://schemas.microsoft.com/office/powerpoint/2010/main" val="258027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spring.jpa.hibernate.ddl</a:t>
            </a:r>
            <a:r>
              <a:rPr lang="en-US" dirty="0">
                <a:solidFill>
                  <a:srgbClr val="000000"/>
                </a:solidFill>
                <a:latin typeface="Consolas" panose="020B0609020204030204" pitchFamily="49" charset="0"/>
              </a:rPr>
              <a:t>-auto=</a:t>
            </a:r>
            <a:r>
              <a:rPr lang="en-US" dirty="0">
                <a:solidFill>
                  <a:srgbClr val="2AA198"/>
                </a:solidFill>
                <a:latin typeface="Consolas" panose="020B0609020204030204" pitchFamily="49" charset="0"/>
              </a:rPr>
              <a:t>create</a:t>
            </a:r>
          </a:p>
          <a:p>
            <a:r>
              <a:rPr lang="en-US" dirty="0"/>
              <a:t>Will create a new table</a:t>
            </a:r>
          </a:p>
          <a:p>
            <a:endParaRPr lang="en-US" dirty="0"/>
          </a:p>
          <a:p>
            <a:pPr fontAlgn="base"/>
            <a:r>
              <a:rPr lang="en-US" dirty="0"/>
              <a:t>After first run, set it to</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spring.jpa.hibernate.ddl</a:t>
            </a:r>
            <a:r>
              <a:rPr lang="en-US" sz="1200" b="0" i="0" kern="1200" dirty="0">
                <a:solidFill>
                  <a:schemeClr val="tx1"/>
                </a:solidFill>
                <a:effectLst/>
                <a:latin typeface="+mn-lt"/>
                <a:ea typeface="+mn-ea"/>
                <a:cs typeface="+mn-cs"/>
              </a:rPr>
              <a:t>-auto=none</a:t>
            </a:r>
          </a:p>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8</a:t>
            </a:fld>
            <a:endParaRPr lang="en-US"/>
          </a:p>
        </p:txBody>
      </p:sp>
    </p:spTree>
    <p:extLst>
      <p:ext uri="{BB962C8B-B14F-4D97-AF65-F5344CB8AC3E}">
        <p14:creationId xmlns:p14="http://schemas.microsoft.com/office/powerpoint/2010/main" val="149715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 class matches with database table</a:t>
            </a:r>
          </a:p>
        </p:txBody>
      </p:sp>
      <p:sp>
        <p:nvSpPr>
          <p:cNvPr id="4" name="Slide Number Placeholder 3"/>
          <p:cNvSpPr>
            <a:spLocks noGrp="1"/>
          </p:cNvSpPr>
          <p:nvPr>
            <p:ph type="sldNum" sz="quarter" idx="5"/>
          </p:nvPr>
        </p:nvSpPr>
        <p:spPr/>
        <p:txBody>
          <a:bodyPr/>
          <a:lstStyle/>
          <a:p>
            <a:fld id="{A979057F-C6ED-4021-904B-966717C6E20C}" type="slidenum">
              <a:rPr lang="en-US" smtClean="0"/>
              <a:t>9</a:t>
            </a:fld>
            <a:endParaRPr lang="en-US"/>
          </a:p>
        </p:txBody>
      </p:sp>
    </p:spTree>
    <p:extLst>
      <p:ext uri="{BB962C8B-B14F-4D97-AF65-F5344CB8AC3E}">
        <p14:creationId xmlns:p14="http://schemas.microsoft.com/office/powerpoint/2010/main" val="288641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11</a:t>
            </a:fld>
            <a:endParaRPr lang="en-US"/>
          </a:p>
        </p:txBody>
      </p:sp>
    </p:spTree>
    <p:extLst>
      <p:ext uri="{BB962C8B-B14F-4D97-AF65-F5344CB8AC3E}">
        <p14:creationId xmlns:p14="http://schemas.microsoft.com/office/powerpoint/2010/main" val="99718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handled like User objects, and the primary key is Long</a:t>
            </a:r>
          </a:p>
        </p:txBody>
      </p:sp>
      <p:sp>
        <p:nvSpPr>
          <p:cNvPr id="4" name="Slide Number Placeholder 3"/>
          <p:cNvSpPr>
            <a:spLocks noGrp="1"/>
          </p:cNvSpPr>
          <p:nvPr>
            <p:ph type="sldNum" sz="quarter" idx="5"/>
          </p:nvPr>
        </p:nvSpPr>
        <p:spPr/>
        <p:txBody>
          <a:bodyPr/>
          <a:lstStyle/>
          <a:p>
            <a:fld id="{A979057F-C6ED-4021-904B-966717C6E20C}" type="slidenum">
              <a:rPr lang="en-US" smtClean="0"/>
              <a:t>13</a:t>
            </a:fld>
            <a:endParaRPr lang="en-US"/>
          </a:p>
        </p:txBody>
      </p:sp>
    </p:spTree>
    <p:extLst>
      <p:ext uri="{BB962C8B-B14F-4D97-AF65-F5344CB8AC3E}">
        <p14:creationId xmlns:p14="http://schemas.microsoft.com/office/powerpoint/2010/main" val="256134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&lt;!DOCTYPE html&gt;</a:t>
            </a:r>
          </a:p>
          <a:p>
            <a:r>
              <a:rPr lang="en-US" sz="1200" kern="1200" dirty="0">
                <a:solidFill>
                  <a:schemeClr val="tx1"/>
                </a:solidFill>
                <a:latin typeface="+mn-lt"/>
                <a:ea typeface="+mn-ea"/>
                <a:cs typeface="+mn-cs"/>
              </a:rPr>
              <a:t>&lt;html </a:t>
            </a:r>
            <a:r>
              <a:rPr lang="en-US" sz="1200" kern="1200" dirty="0" err="1">
                <a:solidFill>
                  <a:schemeClr val="tx1"/>
                </a:solidFill>
                <a:latin typeface="+mn-lt"/>
                <a:ea typeface="+mn-ea"/>
                <a:cs typeface="+mn-cs"/>
              </a:rPr>
              <a:t>xmlns:th</a:t>
            </a:r>
            <a:r>
              <a:rPr lang="en-US" sz="1200" kern="1200" dirty="0">
                <a:solidFill>
                  <a:schemeClr val="tx1"/>
                </a:solidFill>
                <a:latin typeface="+mn-lt"/>
                <a:ea typeface="+mn-ea"/>
                <a:cs typeface="+mn-cs"/>
              </a:rPr>
              <a:t>=</a:t>
            </a:r>
            <a:r>
              <a:rPr lang="en-US" sz="1200" i="1" kern="1200" dirty="0">
                <a:solidFill>
                  <a:schemeClr val="tx1"/>
                </a:solidFill>
                <a:latin typeface="+mn-lt"/>
                <a:ea typeface="+mn-ea"/>
                <a:cs typeface="+mn-cs"/>
              </a:rPr>
              <a:t>"http://www.thymeleaf.org"&gt;</a:t>
            </a:r>
          </a:p>
          <a:p>
            <a:r>
              <a:rPr lang="en-US" sz="1200" kern="1200" dirty="0">
                <a:solidFill>
                  <a:schemeClr val="tx1"/>
                </a:solidFill>
                <a:latin typeface="+mn-lt"/>
                <a:ea typeface="+mn-ea"/>
                <a:cs typeface="+mn-cs"/>
              </a:rPr>
              <a:t>&lt;head&gt;</a:t>
            </a:r>
          </a:p>
          <a:p>
            <a:r>
              <a:rPr lang="en-US" sz="1200" kern="1200" dirty="0">
                <a:solidFill>
                  <a:schemeClr val="tx1"/>
                </a:solidFill>
                <a:latin typeface="+mn-lt"/>
                <a:ea typeface="+mn-ea"/>
                <a:cs typeface="+mn-cs"/>
              </a:rPr>
              <a:t>&lt;meta charset=</a:t>
            </a:r>
            <a:r>
              <a:rPr lang="en-US" sz="1200" i="1" kern="1200" dirty="0">
                <a:solidFill>
                  <a:schemeClr val="tx1"/>
                </a:solidFill>
                <a:latin typeface="+mn-lt"/>
                <a:ea typeface="+mn-ea"/>
                <a:cs typeface="+mn-cs"/>
              </a:rPr>
              <a:t>"ISO-8859-1"&gt;</a:t>
            </a:r>
          </a:p>
          <a:p>
            <a:r>
              <a:rPr lang="en-US" sz="1200" kern="1200" dirty="0">
                <a:solidFill>
                  <a:schemeClr val="tx1"/>
                </a:solidFill>
                <a:latin typeface="+mn-lt"/>
                <a:ea typeface="+mn-ea"/>
                <a:cs typeface="+mn-cs"/>
              </a:rPr>
              <a:t>&lt;title&gt;Sign Up - </a:t>
            </a:r>
            <a:r>
              <a:rPr lang="en-US" sz="1200" kern="1200" dirty="0" err="1">
                <a:solidFill>
                  <a:schemeClr val="tx1"/>
                </a:solidFill>
                <a:latin typeface="+mn-lt"/>
                <a:ea typeface="+mn-ea"/>
                <a:cs typeface="+mn-cs"/>
              </a:rPr>
              <a:t>CodeJava</a:t>
            </a:r>
            <a:r>
              <a:rPr lang="en-US" sz="1200" kern="1200" dirty="0">
                <a:solidFill>
                  <a:schemeClr val="tx1"/>
                </a:solidFill>
                <a:latin typeface="+mn-lt"/>
                <a:ea typeface="+mn-ea"/>
                <a:cs typeface="+mn-cs"/>
              </a:rPr>
              <a:t>&lt;/title&gt;</a:t>
            </a:r>
          </a:p>
          <a:p>
            <a:r>
              <a:rPr lang="en-US" sz="1200" kern="1200" dirty="0">
                <a:solidFill>
                  <a:schemeClr val="tx1"/>
                </a:solidFill>
                <a:latin typeface="+mn-lt"/>
                <a:ea typeface="+mn-ea"/>
                <a:cs typeface="+mn-cs"/>
              </a:rPr>
              <a:t>&lt;link </a:t>
            </a:r>
            <a:r>
              <a:rPr lang="en-US" sz="1200" kern="1200" dirty="0" err="1">
                <a:solidFill>
                  <a:schemeClr val="tx1"/>
                </a:solidFill>
                <a:latin typeface="+mn-lt"/>
                <a:ea typeface="+mn-ea"/>
                <a:cs typeface="+mn-cs"/>
              </a:rPr>
              <a:t>href</a:t>
            </a:r>
            <a:r>
              <a:rPr lang="en-US" sz="1200" kern="1200" dirty="0">
                <a:solidFill>
                  <a:schemeClr val="tx1"/>
                </a:solidFill>
                <a:latin typeface="+mn-lt"/>
                <a:ea typeface="+mn-ea"/>
                <a:cs typeface="+mn-cs"/>
              </a:rPr>
              <a:t>=</a:t>
            </a:r>
            <a:r>
              <a:rPr lang="en-US" sz="1200" i="1" kern="1200" dirty="0">
                <a:solidFill>
                  <a:schemeClr val="tx1"/>
                </a:solidFill>
                <a:latin typeface="+mn-lt"/>
                <a:ea typeface="+mn-ea"/>
                <a:cs typeface="+mn-cs"/>
              </a:rPr>
              <a:t>"https://cdn.jsdelivr.net/</a:t>
            </a:r>
            <a:r>
              <a:rPr lang="en-US" sz="1200" i="1" kern="1200" dirty="0" err="1">
                <a:solidFill>
                  <a:schemeClr val="tx1"/>
                </a:solidFill>
                <a:latin typeface="+mn-lt"/>
                <a:ea typeface="+mn-ea"/>
                <a:cs typeface="+mn-cs"/>
              </a:rPr>
              <a:t>npm</a:t>
            </a:r>
            <a:r>
              <a:rPr lang="en-US" sz="1200" i="1" kern="1200" dirty="0">
                <a:solidFill>
                  <a:schemeClr val="tx1"/>
                </a:solidFill>
                <a:latin typeface="+mn-lt"/>
                <a:ea typeface="+mn-ea"/>
                <a:cs typeface="+mn-cs"/>
              </a:rPr>
              <a:t>/bootstrap@5.1.1/</a:t>
            </a:r>
            <a:r>
              <a:rPr lang="en-US" sz="1200" i="1" kern="1200" dirty="0" err="1">
                <a:solidFill>
                  <a:schemeClr val="tx1"/>
                </a:solidFill>
                <a:latin typeface="+mn-lt"/>
                <a:ea typeface="+mn-ea"/>
                <a:cs typeface="+mn-cs"/>
              </a:rPr>
              <a:t>dist</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css</a:t>
            </a:r>
            <a:r>
              <a:rPr lang="en-US" sz="1200" i="1" kern="1200" dirty="0">
                <a:solidFill>
                  <a:schemeClr val="tx1"/>
                </a:solidFill>
                <a:latin typeface="+mn-lt"/>
                <a:ea typeface="+mn-ea"/>
                <a:cs typeface="+mn-cs"/>
              </a:rPr>
              <a:t>/bootstrap.min.css" </a:t>
            </a:r>
            <a:r>
              <a:rPr lang="en-US" sz="1200" i="1" kern="1200" dirty="0" err="1">
                <a:solidFill>
                  <a:schemeClr val="tx1"/>
                </a:solidFill>
                <a:latin typeface="+mn-lt"/>
                <a:ea typeface="+mn-ea"/>
                <a:cs typeface="+mn-cs"/>
              </a:rPr>
              <a:t>rel</a:t>
            </a:r>
            <a:r>
              <a:rPr lang="en-US" sz="1200" i="1" kern="1200" dirty="0">
                <a:solidFill>
                  <a:schemeClr val="tx1"/>
                </a:solidFill>
                <a:latin typeface="+mn-lt"/>
                <a:ea typeface="+mn-ea"/>
                <a:cs typeface="+mn-cs"/>
              </a:rPr>
              <a:t>="stylesheet"&gt;</a:t>
            </a:r>
          </a:p>
          <a:p>
            <a:r>
              <a:rPr lang="en-US" sz="1200" kern="1200" dirty="0">
                <a:solidFill>
                  <a:schemeClr val="tx1"/>
                </a:solidFill>
                <a:latin typeface="+mn-lt"/>
                <a:ea typeface="+mn-ea"/>
                <a:cs typeface="+mn-cs"/>
              </a:rPr>
              <a:t>&lt;script </a:t>
            </a:r>
            <a:r>
              <a:rPr lang="en-US" sz="1200" kern="1200" dirty="0" err="1">
                <a:solidFill>
                  <a:schemeClr val="tx1"/>
                </a:solidFill>
                <a:latin typeface="+mn-lt"/>
                <a:ea typeface="+mn-ea"/>
                <a:cs typeface="+mn-cs"/>
              </a:rPr>
              <a:t>src</a:t>
            </a:r>
            <a:r>
              <a:rPr lang="en-US" sz="1200" kern="1200" dirty="0">
                <a:solidFill>
                  <a:schemeClr val="tx1"/>
                </a:solidFill>
                <a:latin typeface="+mn-lt"/>
                <a:ea typeface="+mn-ea"/>
                <a:cs typeface="+mn-cs"/>
              </a:rPr>
              <a:t>=</a:t>
            </a:r>
            <a:r>
              <a:rPr lang="en-US" sz="1200" i="1" kern="1200" dirty="0">
                <a:solidFill>
                  <a:schemeClr val="tx1"/>
                </a:solidFill>
                <a:latin typeface="+mn-lt"/>
                <a:ea typeface="+mn-ea"/>
                <a:cs typeface="+mn-cs"/>
              </a:rPr>
              <a:t>"https://cdn.jsdelivr.net/</a:t>
            </a:r>
            <a:r>
              <a:rPr lang="en-US" sz="1200" i="1" kern="1200" dirty="0" err="1">
                <a:solidFill>
                  <a:schemeClr val="tx1"/>
                </a:solidFill>
                <a:latin typeface="+mn-lt"/>
                <a:ea typeface="+mn-ea"/>
                <a:cs typeface="+mn-cs"/>
              </a:rPr>
              <a:t>npm</a:t>
            </a:r>
            <a:r>
              <a:rPr lang="en-US" sz="1200" i="1" kern="1200" dirty="0">
                <a:solidFill>
                  <a:schemeClr val="tx1"/>
                </a:solidFill>
                <a:latin typeface="+mn-lt"/>
                <a:ea typeface="+mn-ea"/>
                <a:cs typeface="+mn-cs"/>
              </a:rPr>
              <a:t>/bootstrap@5.1.1/</a:t>
            </a:r>
            <a:r>
              <a:rPr lang="en-US" sz="1200" i="1" kern="1200" dirty="0" err="1">
                <a:solidFill>
                  <a:schemeClr val="tx1"/>
                </a:solidFill>
                <a:latin typeface="+mn-lt"/>
                <a:ea typeface="+mn-ea"/>
                <a:cs typeface="+mn-cs"/>
              </a:rPr>
              <a:t>dist</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js</a:t>
            </a:r>
            <a:r>
              <a:rPr lang="en-US" sz="1200" i="1" kern="1200" dirty="0">
                <a:solidFill>
                  <a:schemeClr val="tx1"/>
                </a:solidFill>
                <a:latin typeface="+mn-lt"/>
                <a:ea typeface="+mn-ea"/>
                <a:cs typeface="+mn-cs"/>
              </a:rPr>
              <a:t>/bootstrap.bundle.min.js"&gt;&lt;/script&gt;</a:t>
            </a:r>
          </a:p>
          <a:p>
            <a:r>
              <a:rPr lang="en-US" sz="1200" kern="1200" dirty="0">
                <a:solidFill>
                  <a:schemeClr val="tx1"/>
                </a:solidFill>
                <a:latin typeface="+mn-lt"/>
                <a:ea typeface="+mn-ea"/>
                <a:cs typeface="+mn-cs"/>
              </a:rPr>
              <a:t>&lt;script </a:t>
            </a:r>
            <a:r>
              <a:rPr lang="en-US" sz="1200" kern="1200" dirty="0" err="1">
                <a:solidFill>
                  <a:schemeClr val="tx1"/>
                </a:solidFill>
                <a:latin typeface="+mn-lt"/>
                <a:ea typeface="+mn-ea"/>
                <a:cs typeface="+mn-cs"/>
              </a:rPr>
              <a:t>src</a:t>
            </a:r>
            <a:r>
              <a:rPr lang="en-US" sz="1200" kern="1200" dirty="0">
                <a:solidFill>
                  <a:schemeClr val="tx1"/>
                </a:solidFill>
                <a:latin typeface="+mn-lt"/>
                <a:ea typeface="+mn-ea"/>
                <a:cs typeface="+mn-cs"/>
              </a:rPr>
              <a:t>=</a:t>
            </a:r>
            <a:r>
              <a:rPr lang="en-US" sz="1200" i="1" kern="1200" dirty="0">
                <a:solidFill>
                  <a:schemeClr val="tx1"/>
                </a:solidFill>
                <a:latin typeface="+mn-lt"/>
                <a:ea typeface="+mn-ea"/>
                <a:cs typeface="+mn-cs"/>
              </a:rPr>
              <a:t>"https://ajax.googleapis.com/ajax/libs/</a:t>
            </a:r>
            <a:r>
              <a:rPr lang="en-US" sz="1200" i="1" kern="1200" dirty="0" err="1">
                <a:solidFill>
                  <a:schemeClr val="tx1"/>
                </a:solidFill>
                <a:latin typeface="+mn-lt"/>
                <a:ea typeface="+mn-ea"/>
                <a:cs typeface="+mn-cs"/>
              </a:rPr>
              <a:t>jquery</a:t>
            </a:r>
            <a:r>
              <a:rPr lang="en-US" sz="1200" i="1" kern="1200" dirty="0">
                <a:solidFill>
                  <a:schemeClr val="tx1"/>
                </a:solidFill>
                <a:latin typeface="+mn-lt"/>
                <a:ea typeface="+mn-ea"/>
                <a:cs typeface="+mn-cs"/>
              </a:rPr>
              <a:t>/3.5.1/jquery.min.js"&gt;&lt;/script&gt;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&lt;/head&gt;</a:t>
            </a:r>
          </a:p>
          <a:p>
            <a:r>
              <a:rPr lang="en-US" sz="1200" kern="1200" dirty="0">
                <a:solidFill>
                  <a:schemeClr val="tx1"/>
                </a:solidFill>
                <a:latin typeface="+mn-lt"/>
                <a:ea typeface="+mn-ea"/>
                <a:cs typeface="+mn-cs"/>
              </a:rPr>
              <a:t>&lt;body&gt;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"container text-center"&gt;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&lt;h1&gt;User Registration - Sign Up&lt;/h1&gt;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&lt;form </a:t>
            </a:r>
            <a:r>
              <a:rPr lang="en-US" sz="1200" kern="1200" dirty="0" err="1">
                <a:solidFill>
                  <a:schemeClr val="tx1"/>
                </a:solidFill>
                <a:latin typeface="+mn-lt"/>
                <a:ea typeface="+mn-ea"/>
                <a:cs typeface="+mn-cs"/>
              </a:rPr>
              <a:t>th:action</a:t>
            </a:r>
            <a:r>
              <a:rPr lang="en-US" sz="1200" kern="1200" dirty="0">
                <a:solidFill>
                  <a:schemeClr val="tx1"/>
                </a:solidFill>
                <a:latin typeface="+mn-lt"/>
                <a:ea typeface="+mn-ea"/>
                <a:cs typeface="+mn-cs"/>
              </a:rPr>
              <a:t>=</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process_register</a:t>
            </a:r>
            <a:r>
              <a:rPr lang="en-US" sz="1200" i="1" kern="1200" dirty="0">
                <a:solidFill>
                  <a:schemeClr val="tx1"/>
                </a:solidFill>
                <a:latin typeface="+mn-lt"/>
                <a:ea typeface="+mn-ea"/>
                <a:cs typeface="+mn-cs"/>
              </a:rPr>
              <a:t>}" </a:t>
            </a:r>
            <a:r>
              <a:rPr lang="en-US" sz="1200" i="1" kern="1200" dirty="0" err="1">
                <a:solidFill>
                  <a:schemeClr val="tx1"/>
                </a:solidFill>
                <a:latin typeface="+mn-lt"/>
                <a:ea typeface="+mn-ea"/>
                <a:cs typeface="+mn-cs"/>
              </a:rPr>
              <a:t>th:object</a:t>
            </a:r>
            <a:r>
              <a:rPr lang="en-US" sz="1200" i="1" kern="1200" dirty="0">
                <a:solidFill>
                  <a:schemeClr val="tx1"/>
                </a:solidFill>
                <a:latin typeface="+mn-lt"/>
                <a:ea typeface="+mn-ea"/>
                <a:cs typeface="+mn-cs"/>
              </a:rPr>
              <a:t>="${user}" </a:t>
            </a:r>
          </a:p>
          <a:p>
            <a:r>
              <a:rPr lang="en-US" sz="1200" kern="1200" dirty="0">
                <a:solidFill>
                  <a:schemeClr val="tx1"/>
                </a:solidFill>
                <a:latin typeface="+mn-lt"/>
                <a:ea typeface="+mn-ea"/>
                <a:cs typeface="+mn-cs"/>
              </a:rPr>
              <a:t>method=</a:t>
            </a:r>
            <a:r>
              <a:rPr lang="en-US" sz="1200" i="1" kern="1200" dirty="0">
                <a:solidFill>
                  <a:schemeClr val="tx1"/>
                </a:solidFill>
                <a:latin typeface="+mn-lt"/>
                <a:ea typeface="+mn-ea"/>
                <a:cs typeface="+mn-cs"/>
              </a:rPr>
              <a:t>"post" style="max-width: 600px; margin: 0 auto;" &gt;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"m-3 text-center"&gt;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"form-group row"&gt;</a:t>
            </a:r>
          </a:p>
          <a:p>
            <a:r>
              <a:rPr lang="it-IT" sz="1200" kern="1200" dirty="0">
                <a:solidFill>
                  <a:schemeClr val="tx1"/>
                </a:solidFill>
                <a:latin typeface="+mn-lt"/>
                <a:ea typeface="+mn-ea"/>
                <a:cs typeface="+mn-cs"/>
              </a:rPr>
              <a:t>&lt;label class=</a:t>
            </a:r>
            <a:r>
              <a:rPr lang="it-IT" sz="1200" i="1" kern="1200" dirty="0">
                <a:solidFill>
                  <a:schemeClr val="tx1"/>
                </a:solidFill>
                <a:latin typeface="+mn-lt"/>
                <a:ea typeface="+mn-ea"/>
                <a:cs typeface="+mn-cs"/>
              </a:rPr>
              <a:t>"col-6 col-form-label"&gt;E-mail: &lt;/label&gt;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"col-6"&gt;</a:t>
            </a:r>
          </a:p>
          <a:p>
            <a:r>
              <a:rPr lang="en-US" sz="1200" kern="1200" dirty="0">
                <a:solidFill>
                  <a:schemeClr val="tx1"/>
                </a:solidFill>
                <a:latin typeface="+mn-lt"/>
                <a:ea typeface="+mn-ea"/>
                <a:cs typeface="+mn-cs"/>
              </a:rPr>
              <a:t>&lt;input type=</a:t>
            </a:r>
            <a:r>
              <a:rPr lang="en-US" sz="1200" i="1" kern="1200" dirty="0">
                <a:solidFill>
                  <a:schemeClr val="tx1"/>
                </a:solidFill>
                <a:latin typeface="+mn-lt"/>
                <a:ea typeface="+mn-ea"/>
                <a:cs typeface="+mn-cs"/>
              </a:rPr>
              <a:t>"email" </a:t>
            </a:r>
            <a:r>
              <a:rPr lang="en-US" sz="1200" i="1" kern="1200" dirty="0" err="1">
                <a:solidFill>
                  <a:schemeClr val="tx1"/>
                </a:solidFill>
                <a:latin typeface="+mn-lt"/>
                <a:ea typeface="+mn-ea"/>
                <a:cs typeface="+mn-cs"/>
              </a:rPr>
              <a:t>th:field</a:t>
            </a:r>
            <a:r>
              <a:rPr lang="en-US" sz="1200" i="1" kern="1200" dirty="0">
                <a:solidFill>
                  <a:schemeClr val="tx1"/>
                </a:solidFill>
                <a:latin typeface="+mn-lt"/>
                <a:ea typeface="+mn-ea"/>
                <a:cs typeface="+mn-cs"/>
              </a:rPr>
              <a:t>="*{email}" class="form-control" required /&gt;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&lt;/div&gt;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"form-group row"&gt;</a:t>
            </a:r>
          </a:p>
          <a:p>
            <a:r>
              <a:rPr lang="it-IT" sz="1200" kern="1200" dirty="0">
                <a:solidFill>
                  <a:schemeClr val="tx1"/>
                </a:solidFill>
                <a:latin typeface="+mn-lt"/>
                <a:ea typeface="+mn-ea"/>
                <a:cs typeface="+mn-cs"/>
              </a:rPr>
              <a:t>&lt;label class=</a:t>
            </a:r>
            <a:r>
              <a:rPr lang="it-IT" sz="1200" i="1" kern="1200" dirty="0">
                <a:solidFill>
                  <a:schemeClr val="tx1"/>
                </a:solidFill>
                <a:latin typeface="+mn-lt"/>
                <a:ea typeface="+mn-ea"/>
                <a:cs typeface="+mn-cs"/>
              </a:rPr>
              <a:t>"col-6 col-form-label"&gt;Password: &lt;/label&gt;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"col-6 "&gt;</a:t>
            </a:r>
          </a:p>
          <a:p>
            <a:r>
              <a:rPr lang="en-US" sz="1200" kern="1200" dirty="0">
                <a:solidFill>
                  <a:schemeClr val="tx1"/>
                </a:solidFill>
                <a:latin typeface="+mn-lt"/>
                <a:ea typeface="+mn-ea"/>
                <a:cs typeface="+mn-cs"/>
              </a:rPr>
              <a:t>&lt;input type=</a:t>
            </a:r>
            <a:r>
              <a:rPr lang="en-US" sz="1200" i="1" kern="1200" dirty="0">
                <a:solidFill>
                  <a:schemeClr val="tx1"/>
                </a:solidFill>
                <a:latin typeface="+mn-lt"/>
                <a:ea typeface="+mn-ea"/>
                <a:cs typeface="+mn-cs"/>
              </a:rPr>
              <a:t>"password" </a:t>
            </a:r>
            <a:r>
              <a:rPr lang="en-US" sz="1200" i="1" kern="1200" dirty="0" err="1">
                <a:solidFill>
                  <a:schemeClr val="tx1"/>
                </a:solidFill>
                <a:latin typeface="+mn-lt"/>
                <a:ea typeface="+mn-ea"/>
                <a:cs typeface="+mn-cs"/>
              </a:rPr>
              <a:t>th:field</a:t>
            </a:r>
            <a:r>
              <a:rPr lang="en-US" sz="1200" i="1" kern="1200" dirty="0">
                <a:solidFill>
                  <a:schemeClr val="tx1"/>
                </a:solidFill>
                <a:latin typeface="+mn-lt"/>
                <a:ea typeface="+mn-ea"/>
                <a:cs typeface="+mn-cs"/>
              </a:rPr>
              <a:t>="*{password}" class="form-control" </a:t>
            </a:r>
          </a:p>
          <a:p>
            <a:r>
              <a:rPr lang="en-US" sz="1200" kern="1200" dirty="0">
                <a:solidFill>
                  <a:schemeClr val="tx1"/>
                </a:solidFill>
                <a:latin typeface="+mn-lt"/>
                <a:ea typeface="+mn-ea"/>
                <a:cs typeface="+mn-cs"/>
              </a:rPr>
              <a:t>required </a:t>
            </a:r>
            <a:r>
              <a:rPr lang="en-US" sz="1200" u="sng" kern="1200" dirty="0" err="1">
                <a:solidFill>
                  <a:schemeClr val="tx1"/>
                </a:solidFill>
                <a:latin typeface="+mn-lt"/>
                <a:ea typeface="+mn-ea"/>
                <a:cs typeface="+mn-cs"/>
              </a:rPr>
              <a:t>minlength</a:t>
            </a:r>
            <a:r>
              <a:rPr lang="en-US" sz="1200" u="sng" kern="1200" dirty="0">
                <a:solidFill>
                  <a:schemeClr val="tx1"/>
                </a:solidFill>
                <a:latin typeface="+mn-lt"/>
                <a:ea typeface="+mn-ea"/>
                <a:cs typeface="+mn-cs"/>
              </a:rPr>
              <a:t>=</a:t>
            </a:r>
            <a:r>
              <a:rPr lang="en-US" sz="1200" i="1" u="sng" kern="1200" dirty="0">
                <a:solidFill>
                  <a:schemeClr val="tx1"/>
                </a:solidFill>
                <a:latin typeface="+mn-lt"/>
                <a:ea typeface="+mn-ea"/>
                <a:cs typeface="+mn-cs"/>
              </a:rPr>
              <a:t>"6" </a:t>
            </a:r>
            <a:r>
              <a:rPr lang="en-US" sz="1200" i="1" u="sng" kern="1200" dirty="0" err="1">
                <a:solidFill>
                  <a:schemeClr val="tx1"/>
                </a:solidFill>
                <a:latin typeface="+mn-lt"/>
                <a:ea typeface="+mn-ea"/>
                <a:cs typeface="+mn-cs"/>
              </a:rPr>
              <a:t>maxlength</a:t>
            </a:r>
            <a:r>
              <a:rPr lang="en-US" sz="1200" i="1" u="sng" kern="1200" dirty="0">
                <a:solidFill>
                  <a:schemeClr val="tx1"/>
                </a:solidFill>
                <a:latin typeface="+mn-lt"/>
                <a:ea typeface="+mn-ea"/>
                <a:cs typeface="+mn-cs"/>
              </a:rPr>
              <a:t>="10"/&gt;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&lt;/div&gt;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"form-group row"&gt;</a:t>
            </a:r>
          </a:p>
          <a:p>
            <a:r>
              <a:rPr lang="en-US" sz="1200" kern="1200" dirty="0">
                <a:solidFill>
                  <a:schemeClr val="tx1"/>
                </a:solidFill>
                <a:latin typeface="+mn-lt"/>
                <a:ea typeface="+mn-ea"/>
                <a:cs typeface="+mn-cs"/>
              </a:rPr>
              <a:t>&lt;label class=</a:t>
            </a:r>
            <a:r>
              <a:rPr lang="en-US" sz="1200" i="1" kern="1200" dirty="0">
                <a:solidFill>
                  <a:schemeClr val="tx1"/>
                </a:solidFill>
                <a:latin typeface="+mn-lt"/>
                <a:ea typeface="+mn-ea"/>
                <a:cs typeface="+mn-cs"/>
              </a:rPr>
              <a:t>"col-6 col-form-label"&gt;First Name: &lt;/label&gt;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"col-6 "&gt;</a:t>
            </a:r>
          </a:p>
          <a:p>
            <a:r>
              <a:rPr lang="en-US" sz="1200" kern="1200" dirty="0">
                <a:solidFill>
                  <a:schemeClr val="tx1"/>
                </a:solidFill>
                <a:latin typeface="+mn-lt"/>
                <a:ea typeface="+mn-ea"/>
                <a:cs typeface="+mn-cs"/>
              </a:rPr>
              <a:t>&lt;input type=</a:t>
            </a:r>
            <a:r>
              <a:rPr lang="en-US" sz="1200" i="1" kern="1200" dirty="0">
                <a:solidFill>
                  <a:schemeClr val="tx1"/>
                </a:solidFill>
                <a:latin typeface="+mn-lt"/>
                <a:ea typeface="+mn-ea"/>
                <a:cs typeface="+mn-cs"/>
              </a:rPr>
              <a:t>"text" </a:t>
            </a:r>
            <a:r>
              <a:rPr lang="en-US" sz="1200" i="1" kern="1200" dirty="0" err="1">
                <a:solidFill>
                  <a:schemeClr val="tx1"/>
                </a:solidFill>
                <a:latin typeface="+mn-lt"/>
                <a:ea typeface="+mn-ea"/>
                <a:cs typeface="+mn-cs"/>
              </a:rPr>
              <a:t>th:field</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firstName</a:t>
            </a:r>
            <a:r>
              <a:rPr lang="en-US" sz="1200" i="1" kern="1200" dirty="0">
                <a:solidFill>
                  <a:schemeClr val="tx1"/>
                </a:solidFill>
                <a:latin typeface="+mn-lt"/>
                <a:ea typeface="+mn-ea"/>
                <a:cs typeface="+mn-cs"/>
              </a:rPr>
              <a:t>}" class="form-control" </a:t>
            </a:r>
          </a:p>
          <a:p>
            <a:r>
              <a:rPr lang="en-US" sz="1200" kern="1200" dirty="0">
                <a:solidFill>
                  <a:schemeClr val="tx1"/>
                </a:solidFill>
                <a:latin typeface="+mn-lt"/>
                <a:ea typeface="+mn-ea"/>
                <a:cs typeface="+mn-cs"/>
              </a:rPr>
              <a:t>required </a:t>
            </a:r>
            <a:r>
              <a:rPr lang="en-US" sz="1200" u="sng" kern="1200" dirty="0" err="1">
                <a:solidFill>
                  <a:schemeClr val="tx1"/>
                </a:solidFill>
                <a:latin typeface="+mn-lt"/>
                <a:ea typeface="+mn-ea"/>
                <a:cs typeface="+mn-cs"/>
              </a:rPr>
              <a:t>minlength</a:t>
            </a:r>
            <a:r>
              <a:rPr lang="en-US" sz="1200" u="sng" kern="1200" dirty="0">
                <a:solidFill>
                  <a:schemeClr val="tx1"/>
                </a:solidFill>
                <a:latin typeface="+mn-lt"/>
                <a:ea typeface="+mn-ea"/>
                <a:cs typeface="+mn-cs"/>
              </a:rPr>
              <a:t>=</a:t>
            </a:r>
            <a:r>
              <a:rPr lang="en-US" sz="1200" i="1" u="sng" kern="1200" dirty="0">
                <a:solidFill>
                  <a:schemeClr val="tx1"/>
                </a:solidFill>
                <a:latin typeface="+mn-lt"/>
                <a:ea typeface="+mn-ea"/>
                <a:cs typeface="+mn-cs"/>
              </a:rPr>
              <a:t>"2" </a:t>
            </a:r>
            <a:r>
              <a:rPr lang="en-US" sz="1200" i="1" u="sng" kern="1200" dirty="0" err="1">
                <a:solidFill>
                  <a:schemeClr val="tx1"/>
                </a:solidFill>
                <a:latin typeface="+mn-lt"/>
                <a:ea typeface="+mn-ea"/>
                <a:cs typeface="+mn-cs"/>
              </a:rPr>
              <a:t>maxlength</a:t>
            </a:r>
            <a:r>
              <a:rPr lang="en-US" sz="1200" i="1" u="sng" kern="1200" dirty="0">
                <a:solidFill>
                  <a:schemeClr val="tx1"/>
                </a:solidFill>
                <a:latin typeface="+mn-lt"/>
                <a:ea typeface="+mn-ea"/>
                <a:cs typeface="+mn-cs"/>
              </a:rPr>
              <a:t>="20"/&gt;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&lt;/div&gt;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"form-group row"&gt;</a:t>
            </a:r>
          </a:p>
          <a:p>
            <a:r>
              <a:rPr lang="en-US" sz="1200" kern="1200" dirty="0">
                <a:solidFill>
                  <a:schemeClr val="tx1"/>
                </a:solidFill>
                <a:latin typeface="+mn-lt"/>
                <a:ea typeface="+mn-ea"/>
                <a:cs typeface="+mn-cs"/>
              </a:rPr>
              <a:t>&lt;label class=</a:t>
            </a:r>
            <a:r>
              <a:rPr lang="en-US" sz="1200" i="1" kern="1200" dirty="0">
                <a:solidFill>
                  <a:schemeClr val="tx1"/>
                </a:solidFill>
                <a:latin typeface="+mn-lt"/>
                <a:ea typeface="+mn-ea"/>
                <a:cs typeface="+mn-cs"/>
              </a:rPr>
              <a:t>"col-6 col-form-label"&gt;Last Name: &lt;/label&gt;</a:t>
            </a:r>
          </a:p>
          <a:p>
            <a:r>
              <a:rPr lang="en-US" sz="1200" kern="1200" dirty="0">
                <a:solidFill>
                  <a:schemeClr val="tx1"/>
                </a:solidFill>
                <a:latin typeface="+mn-lt"/>
                <a:ea typeface="+mn-ea"/>
                <a:cs typeface="+mn-cs"/>
              </a:rPr>
              <a:t>&lt;div class=</a:t>
            </a:r>
            <a:r>
              <a:rPr lang="en-US" sz="1200" i="1" kern="1200" dirty="0">
                <a:solidFill>
                  <a:schemeClr val="tx1"/>
                </a:solidFill>
                <a:latin typeface="+mn-lt"/>
                <a:ea typeface="+mn-ea"/>
                <a:cs typeface="+mn-cs"/>
              </a:rPr>
              <a:t>"col-6 "&gt;</a:t>
            </a:r>
          </a:p>
          <a:p>
            <a:r>
              <a:rPr lang="en-US" sz="1200" kern="1200" dirty="0">
                <a:solidFill>
                  <a:schemeClr val="tx1"/>
                </a:solidFill>
                <a:latin typeface="+mn-lt"/>
                <a:ea typeface="+mn-ea"/>
                <a:cs typeface="+mn-cs"/>
              </a:rPr>
              <a:t>&lt;input type=</a:t>
            </a:r>
            <a:r>
              <a:rPr lang="en-US" sz="1200" i="1" kern="1200" dirty="0">
                <a:solidFill>
                  <a:schemeClr val="tx1"/>
                </a:solidFill>
                <a:latin typeface="+mn-lt"/>
                <a:ea typeface="+mn-ea"/>
                <a:cs typeface="+mn-cs"/>
              </a:rPr>
              <a:t>"text" </a:t>
            </a:r>
            <a:r>
              <a:rPr lang="en-US" sz="1200" i="1" kern="1200" dirty="0" err="1">
                <a:solidFill>
                  <a:schemeClr val="tx1"/>
                </a:solidFill>
                <a:latin typeface="+mn-lt"/>
                <a:ea typeface="+mn-ea"/>
                <a:cs typeface="+mn-cs"/>
              </a:rPr>
              <a:t>th:field</a:t>
            </a:r>
            <a:r>
              <a:rPr lang="en-US" sz="1200" i="1" kern="1200" dirty="0">
                <a:solidFill>
                  <a:schemeClr val="tx1"/>
                </a:solidFill>
                <a:latin typeface="+mn-lt"/>
                <a:ea typeface="+mn-ea"/>
                <a:cs typeface="+mn-cs"/>
              </a:rPr>
              <a:t>="*{</a:t>
            </a:r>
            <a:r>
              <a:rPr lang="en-US" sz="1200" i="1" kern="1200" dirty="0" err="1">
                <a:solidFill>
                  <a:schemeClr val="tx1"/>
                </a:solidFill>
                <a:latin typeface="+mn-lt"/>
                <a:ea typeface="+mn-ea"/>
                <a:cs typeface="+mn-cs"/>
              </a:rPr>
              <a:t>lastName</a:t>
            </a:r>
            <a:r>
              <a:rPr lang="en-US" sz="1200" i="1" kern="1200" dirty="0">
                <a:solidFill>
                  <a:schemeClr val="tx1"/>
                </a:solidFill>
                <a:latin typeface="+mn-lt"/>
                <a:ea typeface="+mn-ea"/>
                <a:cs typeface="+mn-cs"/>
              </a:rPr>
              <a:t>}" class="form-control" </a:t>
            </a:r>
          </a:p>
          <a:p>
            <a:r>
              <a:rPr lang="en-US" sz="1200" kern="1200" dirty="0">
                <a:solidFill>
                  <a:schemeClr val="tx1"/>
                </a:solidFill>
                <a:latin typeface="+mn-lt"/>
                <a:ea typeface="+mn-ea"/>
                <a:cs typeface="+mn-cs"/>
              </a:rPr>
              <a:t>required </a:t>
            </a:r>
            <a:r>
              <a:rPr lang="en-US" sz="1200" u="sng" kern="1200" dirty="0" err="1">
                <a:solidFill>
                  <a:schemeClr val="tx1"/>
                </a:solidFill>
                <a:latin typeface="+mn-lt"/>
                <a:ea typeface="+mn-ea"/>
                <a:cs typeface="+mn-cs"/>
              </a:rPr>
              <a:t>minlength</a:t>
            </a:r>
            <a:r>
              <a:rPr lang="en-US" sz="1200" u="sng" kern="1200" dirty="0">
                <a:solidFill>
                  <a:schemeClr val="tx1"/>
                </a:solidFill>
                <a:latin typeface="+mn-lt"/>
                <a:ea typeface="+mn-ea"/>
                <a:cs typeface="+mn-cs"/>
              </a:rPr>
              <a:t>=</a:t>
            </a:r>
            <a:r>
              <a:rPr lang="en-US" sz="1200" i="1" u="sng" kern="1200" dirty="0">
                <a:solidFill>
                  <a:schemeClr val="tx1"/>
                </a:solidFill>
                <a:latin typeface="+mn-lt"/>
                <a:ea typeface="+mn-ea"/>
                <a:cs typeface="+mn-cs"/>
              </a:rPr>
              <a:t>"2" </a:t>
            </a:r>
            <a:r>
              <a:rPr lang="en-US" sz="1200" i="1" u="sng" kern="1200" dirty="0" err="1">
                <a:solidFill>
                  <a:schemeClr val="tx1"/>
                </a:solidFill>
                <a:latin typeface="+mn-lt"/>
                <a:ea typeface="+mn-ea"/>
                <a:cs typeface="+mn-cs"/>
              </a:rPr>
              <a:t>maxlength</a:t>
            </a:r>
            <a:r>
              <a:rPr lang="en-US" sz="1200" i="1" u="sng" kern="1200" dirty="0">
                <a:solidFill>
                  <a:schemeClr val="tx1"/>
                </a:solidFill>
                <a:latin typeface="+mn-lt"/>
                <a:ea typeface="+mn-ea"/>
                <a:cs typeface="+mn-cs"/>
              </a:rPr>
              <a:t>="20" /&gt;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&lt;/div&gt;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br</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&lt;button type=</a:t>
            </a:r>
            <a:r>
              <a:rPr lang="en-US" sz="1200" i="1" kern="1200" dirty="0">
                <a:solidFill>
                  <a:schemeClr val="tx1"/>
                </a:solidFill>
                <a:latin typeface="+mn-lt"/>
                <a:ea typeface="+mn-ea"/>
                <a:cs typeface="+mn-cs"/>
              </a:rPr>
              <a:t>"submit" class="col-6 </a:t>
            </a:r>
            <a:r>
              <a:rPr lang="en-US" sz="1200" i="1" kern="1200" dirty="0" err="1">
                <a:solidFill>
                  <a:schemeClr val="tx1"/>
                </a:solidFill>
                <a:latin typeface="+mn-lt"/>
                <a:ea typeface="+mn-ea"/>
                <a:cs typeface="+mn-cs"/>
              </a:rPr>
              <a:t>btn</a:t>
            </a:r>
            <a:r>
              <a:rPr lang="en-US" sz="1200" i="1" kern="1200" dirty="0">
                <a:solidFill>
                  <a:schemeClr val="tx1"/>
                </a:solidFill>
                <a:latin typeface="+mn-lt"/>
                <a:ea typeface="+mn-ea"/>
                <a:cs typeface="+mn-cs"/>
              </a:rPr>
              <a:t> </a:t>
            </a:r>
            <a:r>
              <a:rPr lang="en-US" sz="1200" i="1" kern="1200" dirty="0" err="1">
                <a:solidFill>
                  <a:schemeClr val="tx1"/>
                </a:solidFill>
                <a:latin typeface="+mn-lt"/>
                <a:ea typeface="+mn-ea"/>
                <a:cs typeface="+mn-cs"/>
              </a:rPr>
              <a:t>btn</a:t>
            </a:r>
            <a:r>
              <a:rPr lang="en-US" sz="1200" i="1" kern="1200" dirty="0">
                <a:solidFill>
                  <a:schemeClr val="tx1"/>
                </a:solidFill>
                <a:latin typeface="+mn-lt"/>
                <a:ea typeface="+mn-ea"/>
                <a:cs typeface="+mn-cs"/>
              </a:rPr>
              <a:t>-primary"&gt;Sign Up&lt;/button&gt; </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&lt;/form&gt;</a:t>
            </a:r>
          </a:p>
          <a:p>
            <a:r>
              <a:rPr lang="en-US" sz="1200" kern="1200" dirty="0">
                <a:solidFill>
                  <a:schemeClr val="tx1"/>
                </a:solidFill>
                <a:latin typeface="+mn-lt"/>
                <a:ea typeface="+mn-ea"/>
                <a:cs typeface="+mn-cs"/>
              </a:rPr>
              <a:t>&lt;/div&gt;</a:t>
            </a:r>
          </a:p>
          <a:p>
            <a:r>
              <a:rPr lang="en-US" sz="1200" kern="1200" dirty="0">
                <a:solidFill>
                  <a:schemeClr val="tx1"/>
                </a:solidFill>
                <a:latin typeface="+mn-lt"/>
                <a:ea typeface="+mn-ea"/>
                <a:cs typeface="+mn-cs"/>
              </a:rPr>
              <a:t>&lt;/body&gt;</a:t>
            </a:r>
          </a:p>
          <a:p>
            <a:r>
              <a:rPr lang="en-US" sz="1200" kern="1200" dirty="0">
                <a:solidFill>
                  <a:schemeClr val="tx1"/>
                </a:solidFill>
                <a:latin typeface="+mn-lt"/>
                <a:ea typeface="+mn-ea"/>
                <a:cs typeface="+mn-cs"/>
              </a:rPr>
              <a:t>&lt;/html&gt;</a:t>
            </a:r>
            <a:endParaRPr lang="en-US" dirty="0"/>
          </a:p>
        </p:txBody>
      </p:sp>
      <p:sp>
        <p:nvSpPr>
          <p:cNvPr id="4" name="Slide Number Placeholder 3"/>
          <p:cNvSpPr>
            <a:spLocks noGrp="1"/>
          </p:cNvSpPr>
          <p:nvPr>
            <p:ph type="sldNum" sz="quarter" idx="5"/>
          </p:nvPr>
        </p:nvSpPr>
        <p:spPr/>
        <p:txBody>
          <a:bodyPr/>
          <a:lstStyle/>
          <a:p>
            <a:fld id="{A979057F-C6ED-4021-904B-966717C6E20C}" type="slidenum">
              <a:rPr lang="en-US" smtClean="0"/>
              <a:t>14</a:t>
            </a:fld>
            <a:endParaRPr lang="en-US"/>
          </a:p>
        </p:txBody>
      </p:sp>
    </p:spTree>
    <p:extLst>
      <p:ext uri="{BB962C8B-B14F-4D97-AF65-F5344CB8AC3E}">
        <p14:creationId xmlns:p14="http://schemas.microsoft.com/office/powerpoint/2010/main" val="14684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12E2-1C48-466C-9E2F-CDEEEE7A54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BD53EC-B3AF-4326-B65B-F6FA5F696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598979-BD01-4715-B218-F8916290568A}"/>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17D64C15-3AD2-4B96-9268-E3D5679D6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2C96-B8D1-4EFF-BACE-3F0B2C8B8974}"/>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220133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7BAD-C805-4826-A766-9717E5280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426E8-3782-481B-8B08-367D5C700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27AF5-EA19-4493-99CD-6B4E2B194C35}"/>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62E65C4C-1108-4766-BBAF-96FABA1A7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CADDF-94CC-43D5-81E1-8DE525F0E8F8}"/>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228958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E96C9-A299-4A02-A365-68083FC25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69F06-E316-421C-99A6-4FBCB0C39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FDFF9-AB54-4CB1-970F-D76CB04E0A53}"/>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7B7F3DAA-0747-4655-B15E-5D42EF12D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8502D-6531-430C-885B-0AAB0A85DD5A}"/>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111543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0E0A-FB2E-46E5-842B-36C4915E4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C7144-0767-4A81-B8F2-E9EFCCFD8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62B39-45F7-4BD6-8FB4-23FBA6298BE3}"/>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66A2F74D-5097-428D-9F28-365D18304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E8E1B-EF0B-420B-8B32-0EF097AC7E80}"/>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19884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8F0E-E049-4244-8E60-B7951AE62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D3F6B-4571-40AA-B633-6A66DBDAE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3594AC-B44B-441E-8DE9-CFEBF107BD40}"/>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0B1885C3-CE0B-43F5-A76E-E8957EA90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63698-C170-4FA1-9507-E0A54FCF4AA1}"/>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33958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2ABD-9ACD-412B-AE7F-357A89FD8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AFB1-2A7D-4C90-AD63-E93E78366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330C9-D1C1-46BB-9AD3-74D7A73C2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47BDE-8E46-44DB-93D4-EE4CED4D22DB}"/>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6" name="Footer Placeholder 5">
            <a:extLst>
              <a:ext uri="{FF2B5EF4-FFF2-40B4-BE49-F238E27FC236}">
                <a16:creationId xmlns:a16="http://schemas.microsoft.com/office/drawing/2014/main" id="{47D8A387-BC94-4A59-9EFE-A87AF2ED4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FE1B-4E6F-46BC-B8E5-F715AE8236CD}"/>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290780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4BA3-CF88-4145-AD1B-390E285A16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826194-4324-4E32-926C-DD8E8832D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7BF45-B507-475F-92F4-54605424D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FCA6EC-380E-4966-BA00-CBE9F3E0F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1A5F5-4EF3-4B80-B07A-1B07CCEA8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5866A-B826-487E-9093-B2A72121E209}"/>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8" name="Footer Placeholder 7">
            <a:extLst>
              <a:ext uri="{FF2B5EF4-FFF2-40B4-BE49-F238E27FC236}">
                <a16:creationId xmlns:a16="http://schemas.microsoft.com/office/drawing/2014/main" id="{244C2932-ADD9-4AEE-9D22-CF575BC311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2D18D-8219-49B0-A3D9-9E6BA0B6DFFD}"/>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2523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515E-E254-48B3-A008-F1809A33E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251C7-6041-4B61-A0F3-B67D4DCF827C}"/>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4" name="Footer Placeholder 3">
            <a:extLst>
              <a:ext uri="{FF2B5EF4-FFF2-40B4-BE49-F238E27FC236}">
                <a16:creationId xmlns:a16="http://schemas.microsoft.com/office/drawing/2014/main" id="{14F3738B-FBEF-4D97-A0EC-7D0E7CC99A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7BB00-5EC7-4ADC-86DC-2052AF817FC8}"/>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110051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1A0CE-DB2F-403B-BED7-1679BB2E8C45}"/>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3" name="Footer Placeholder 2">
            <a:extLst>
              <a:ext uri="{FF2B5EF4-FFF2-40B4-BE49-F238E27FC236}">
                <a16:creationId xmlns:a16="http://schemas.microsoft.com/office/drawing/2014/main" id="{5D216E14-E90D-409F-8D9C-9B3A51A4C5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DBD2A3-6FE0-4ABE-A2A2-8A789257F1BD}"/>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148903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7896-0D84-486A-95DD-9C73B3C58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4D750-954C-42B9-A90F-D26EFC4D3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CC4E79-1F64-4ED3-8CA2-10C5D0101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D1521-7509-4B6E-AEFE-42B2C5B96EF5}"/>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6" name="Footer Placeholder 5">
            <a:extLst>
              <a:ext uri="{FF2B5EF4-FFF2-40B4-BE49-F238E27FC236}">
                <a16:creationId xmlns:a16="http://schemas.microsoft.com/office/drawing/2014/main" id="{30106467-8A0F-45DD-B082-D0CBA9A8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4C9F1-E98A-45AE-BB0D-E435EC20AF53}"/>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15715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C5DB-309A-404E-AD01-559F12BA0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79E240-CEDE-418B-AB77-821385243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597372-4B68-4E0E-8A08-DADB175A1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6117F-C3A4-4903-B948-B360E502E81B}"/>
              </a:ext>
            </a:extLst>
          </p:cNvPr>
          <p:cNvSpPr>
            <a:spLocks noGrp="1"/>
          </p:cNvSpPr>
          <p:nvPr>
            <p:ph type="dt" sz="half" idx="10"/>
          </p:nvPr>
        </p:nvSpPr>
        <p:spPr/>
        <p:txBody>
          <a:bodyPr/>
          <a:lstStyle/>
          <a:p>
            <a:fld id="{03FA8832-31FC-49B2-9A26-D7EF77BA3F8F}" type="datetimeFigureOut">
              <a:rPr lang="en-US" smtClean="0"/>
              <a:t>10/24/2021</a:t>
            </a:fld>
            <a:endParaRPr lang="en-US"/>
          </a:p>
        </p:txBody>
      </p:sp>
      <p:sp>
        <p:nvSpPr>
          <p:cNvPr id="6" name="Footer Placeholder 5">
            <a:extLst>
              <a:ext uri="{FF2B5EF4-FFF2-40B4-BE49-F238E27FC236}">
                <a16:creationId xmlns:a16="http://schemas.microsoft.com/office/drawing/2014/main" id="{EE57DA18-303C-4523-A1F0-AA77069EA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4379B-393D-49A9-A1F6-4947C38B151F}"/>
              </a:ext>
            </a:extLst>
          </p:cNvPr>
          <p:cNvSpPr>
            <a:spLocks noGrp="1"/>
          </p:cNvSpPr>
          <p:nvPr>
            <p:ph type="sldNum" sz="quarter" idx="12"/>
          </p:nvPr>
        </p:nvSpPr>
        <p:spPr/>
        <p:txBody>
          <a:bodyPr/>
          <a:lstStyle/>
          <a:p>
            <a:fld id="{BCF48385-0142-4464-AEFE-9C2483673541}" type="slidenum">
              <a:rPr lang="en-US" smtClean="0"/>
              <a:t>‹#›</a:t>
            </a:fld>
            <a:endParaRPr lang="en-US"/>
          </a:p>
        </p:txBody>
      </p:sp>
    </p:spTree>
    <p:extLst>
      <p:ext uri="{BB962C8B-B14F-4D97-AF65-F5344CB8AC3E}">
        <p14:creationId xmlns:p14="http://schemas.microsoft.com/office/powerpoint/2010/main" val="70414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05604-CA7F-440D-BBD5-466991A5E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D7766-E0FE-4A51-9B9E-D5C121F28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9B19D-61CD-4544-802D-E98237346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8832-31FC-49B2-9A26-D7EF77BA3F8F}" type="datetimeFigureOut">
              <a:rPr lang="en-US" smtClean="0"/>
              <a:t>10/24/2021</a:t>
            </a:fld>
            <a:endParaRPr lang="en-US"/>
          </a:p>
        </p:txBody>
      </p:sp>
      <p:sp>
        <p:nvSpPr>
          <p:cNvPr id="5" name="Footer Placeholder 4">
            <a:extLst>
              <a:ext uri="{FF2B5EF4-FFF2-40B4-BE49-F238E27FC236}">
                <a16:creationId xmlns:a16="http://schemas.microsoft.com/office/drawing/2014/main" id="{B65042D3-0767-49A2-AC10-4A23F0F38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DFFB6-6F51-410A-959C-9FB4BD931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48385-0142-4464-AEFE-9C2483673541}" type="slidenum">
              <a:rPr lang="en-US" smtClean="0"/>
              <a:t>‹#›</a:t>
            </a:fld>
            <a:endParaRPr lang="en-US"/>
          </a:p>
        </p:txBody>
      </p:sp>
    </p:spTree>
    <p:extLst>
      <p:ext uri="{BB962C8B-B14F-4D97-AF65-F5344CB8AC3E}">
        <p14:creationId xmlns:p14="http://schemas.microsoft.com/office/powerpoint/2010/main" val="404790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48A1-1CB6-4035-940E-6017DD1E8353}"/>
              </a:ext>
            </a:extLst>
          </p:cNvPr>
          <p:cNvSpPr>
            <a:spLocks noGrp="1"/>
          </p:cNvSpPr>
          <p:nvPr>
            <p:ph type="ctrTitle"/>
          </p:nvPr>
        </p:nvSpPr>
        <p:spPr/>
        <p:txBody>
          <a:bodyPr/>
          <a:lstStyle/>
          <a:p>
            <a:r>
              <a:rPr lang="en-US" b="1" dirty="0"/>
              <a:t>Registration</a:t>
            </a:r>
          </a:p>
        </p:txBody>
      </p:sp>
      <p:sp>
        <p:nvSpPr>
          <p:cNvPr id="3" name="Subtitle 2">
            <a:extLst>
              <a:ext uri="{FF2B5EF4-FFF2-40B4-BE49-F238E27FC236}">
                <a16:creationId xmlns:a16="http://schemas.microsoft.com/office/drawing/2014/main" id="{2583FF23-613F-4CC2-9F62-204472BE3103}"/>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2E6B9A2A-04CF-48BC-A64C-B3ACF4941781}"/>
              </a:ext>
            </a:extLst>
          </p:cNvPr>
          <p:cNvSpPr/>
          <p:nvPr/>
        </p:nvSpPr>
        <p:spPr>
          <a:xfrm>
            <a:off x="2259495" y="5719831"/>
            <a:ext cx="7673009" cy="646331"/>
          </a:xfrm>
          <a:prstGeom prst="rect">
            <a:avLst/>
          </a:prstGeom>
        </p:spPr>
        <p:txBody>
          <a:bodyPr wrap="square">
            <a:spAutoFit/>
          </a:bodyPr>
          <a:lstStyle/>
          <a:p>
            <a:r>
              <a:rPr lang="en-US" b="1" dirty="0"/>
              <a:t>Reference: </a:t>
            </a:r>
            <a:r>
              <a:rPr lang="en-US" dirty="0"/>
              <a:t>https://www.codejava.net/frameworks/spring-boot/user-registration-and-login-tutorial</a:t>
            </a:r>
          </a:p>
        </p:txBody>
      </p:sp>
    </p:spTree>
    <p:extLst>
      <p:ext uri="{BB962C8B-B14F-4D97-AF65-F5344CB8AC3E}">
        <p14:creationId xmlns:p14="http://schemas.microsoft.com/office/powerpoint/2010/main" val="377559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F6EB-B261-4301-8707-13AE98853E2D}"/>
              </a:ext>
            </a:extLst>
          </p:cNvPr>
          <p:cNvSpPr>
            <a:spLocks noGrp="1"/>
          </p:cNvSpPr>
          <p:nvPr>
            <p:ph type="title"/>
          </p:nvPr>
        </p:nvSpPr>
        <p:spPr/>
        <p:txBody>
          <a:bodyPr/>
          <a:lstStyle/>
          <a:p>
            <a:r>
              <a:rPr lang="en-US" b="1" dirty="0"/>
              <a:t>In “User” class</a:t>
            </a:r>
          </a:p>
        </p:txBody>
      </p:sp>
      <p:sp>
        <p:nvSpPr>
          <p:cNvPr id="4" name="Rectangle 3">
            <a:extLst>
              <a:ext uri="{FF2B5EF4-FFF2-40B4-BE49-F238E27FC236}">
                <a16:creationId xmlns:a16="http://schemas.microsoft.com/office/drawing/2014/main" id="{073F1B95-2B3B-450B-A7B5-E347FF49C23D}"/>
              </a:ext>
            </a:extLst>
          </p:cNvPr>
          <p:cNvSpPr/>
          <p:nvPr/>
        </p:nvSpPr>
        <p:spPr>
          <a:xfrm>
            <a:off x="838200" y="1416546"/>
            <a:ext cx="10797209" cy="5632311"/>
          </a:xfrm>
          <a:prstGeom prst="rect">
            <a:avLst/>
          </a:prstGeom>
        </p:spPr>
        <p:txBody>
          <a:bodyPr wrap="square">
            <a:spAutoFit/>
          </a:bodyPr>
          <a:lstStyle/>
          <a:p>
            <a:r>
              <a:rPr lang="en-US" dirty="0">
                <a:solidFill>
                  <a:srgbClr val="646464"/>
                </a:solidFill>
                <a:latin typeface="Consolas" panose="020B0609020204030204" pitchFamily="49" charset="0"/>
              </a:rPr>
              <a:t>@Entity</a:t>
            </a:r>
          </a:p>
          <a:p>
            <a:r>
              <a:rPr lang="en-US" dirty="0">
                <a:solidFill>
                  <a:srgbClr val="646464"/>
                </a:solidFill>
                <a:latin typeface="Consolas" panose="020B0609020204030204" pitchFamily="49" charset="0"/>
              </a:rPr>
              <a:t>@Table</a:t>
            </a:r>
            <a:r>
              <a:rPr lang="en-US" dirty="0">
                <a:solidFill>
                  <a:srgbClr val="000000"/>
                </a:solidFill>
                <a:latin typeface="Consolas" panose="020B0609020204030204" pitchFamily="49" charset="0"/>
              </a:rPr>
              <a:t>(name = </a:t>
            </a:r>
            <a:r>
              <a:rPr lang="en-US" dirty="0">
                <a:solidFill>
                  <a:srgbClr val="2A00FF"/>
                </a:solidFill>
                <a:latin typeface="Consolas" panose="020B0609020204030204" pitchFamily="49" charset="0"/>
              </a:rPr>
              <a:t>"users"</a:t>
            </a:r>
            <a:r>
              <a:rPr lang="en-US" dirty="0">
                <a:solidFill>
                  <a:srgbClr val="000000"/>
                </a:solidFill>
                <a:latin typeface="Consolas" panose="020B0609020204030204" pitchFamily="49" charset="0"/>
              </a:rPr>
              <a:t>) //match with the users table in the database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User {</a:t>
            </a:r>
          </a:p>
          <a:p>
            <a:endParaRPr lang="en-US" dirty="0">
              <a:latin typeface="Consolas" panose="020B0609020204030204" pitchFamily="49" charset="0"/>
            </a:endParaRPr>
          </a:p>
          <a:p>
            <a:r>
              <a:rPr lang="en-US" dirty="0">
                <a:solidFill>
                  <a:srgbClr val="646464"/>
                </a:solidFill>
                <a:latin typeface="Consolas" panose="020B0609020204030204" pitchFamily="49" charset="0"/>
              </a:rPr>
              <a:t>@Id</a:t>
            </a:r>
          </a:p>
          <a:p>
            <a:r>
              <a:rPr lang="en-US" dirty="0">
                <a:solidFill>
                  <a:srgbClr val="646464"/>
                </a:solidFill>
                <a:latin typeface="Consolas" panose="020B0609020204030204" pitchFamily="49" charset="0"/>
              </a:rPr>
              <a:t>@GeneratedValue</a:t>
            </a:r>
            <a:r>
              <a:rPr lang="en-US" dirty="0">
                <a:solidFill>
                  <a:srgbClr val="000000"/>
                </a:solidFill>
                <a:latin typeface="Consolas" panose="020B0609020204030204" pitchFamily="49" charset="0"/>
              </a:rPr>
              <a:t>(strategy = </a:t>
            </a:r>
            <a:r>
              <a:rPr lang="en-US" dirty="0" err="1">
                <a:solidFill>
                  <a:srgbClr val="000000"/>
                </a:solidFill>
                <a:latin typeface="Consolas" panose="020B0609020204030204" pitchFamily="49" charset="0"/>
              </a:rPr>
              <a:t>GenerationType.</a:t>
            </a:r>
            <a:r>
              <a:rPr lang="en-US" b="1" i="1" dirty="0" err="1">
                <a:solidFill>
                  <a:srgbClr val="0000C0"/>
                </a:solidFill>
                <a:latin typeface="Consolas" panose="020B0609020204030204" pitchFamily="49" charset="0"/>
              </a:rPr>
              <a:t>IDENTITY</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Long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@Column</a:t>
            </a:r>
            <a:r>
              <a:rPr lang="en-US" dirty="0">
                <a:solidFill>
                  <a:srgbClr val="000000"/>
                </a:solidFill>
                <a:latin typeface="Consolas" panose="020B0609020204030204" pitchFamily="49" charset="0"/>
              </a:rPr>
              <a:t>(nullable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 unique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 length = 45)</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email</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@Column</a:t>
            </a:r>
            <a:r>
              <a:rPr lang="en-US" dirty="0">
                <a:solidFill>
                  <a:srgbClr val="000000"/>
                </a:solidFill>
                <a:latin typeface="Consolas" panose="020B0609020204030204" pitchFamily="49" charset="0"/>
              </a:rPr>
              <a:t>(nullable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 length = 64)</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password</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@Column</a:t>
            </a:r>
            <a:r>
              <a:rPr lang="en-US" dirty="0">
                <a:solidFill>
                  <a:srgbClr val="000000"/>
                </a:solidFill>
                <a:latin typeface="Consolas" panose="020B0609020204030204" pitchFamily="49" charset="0"/>
              </a:rPr>
              <a:t>(name =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first_name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nullable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 length = 20)</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err="1">
                <a:solidFill>
                  <a:srgbClr val="0000C0"/>
                </a:solidFill>
                <a:latin typeface="Consolas" panose="020B0609020204030204" pitchFamily="49" charset="0"/>
              </a:rPr>
              <a:t>firstName</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@Column</a:t>
            </a:r>
            <a:r>
              <a:rPr lang="en-US" dirty="0">
                <a:solidFill>
                  <a:srgbClr val="000000"/>
                </a:solidFill>
                <a:latin typeface="Consolas" panose="020B0609020204030204" pitchFamily="49" charset="0"/>
              </a:rPr>
              <a:t>(name =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last_name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nullable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 length = 20)</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err="1">
                <a:solidFill>
                  <a:srgbClr val="0000C0"/>
                </a:solidFill>
                <a:latin typeface="Consolas" panose="020B0609020204030204" pitchFamily="49" charset="0"/>
              </a:rPr>
              <a:t>lastName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1946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4A65-238D-4753-8D69-6312AC8AB435}"/>
              </a:ext>
            </a:extLst>
          </p:cNvPr>
          <p:cNvSpPr>
            <a:spLocks noGrp="1"/>
          </p:cNvSpPr>
          <p:nvPr>
            <p:ph type="title"/>
          </p:nvPr>
        </p:nvSpPr>
        <p:spPr/>
        <p:txBody>
          <a:bodyPr/>
          <a:lstStyle/>
          <a:p>
            <a:r>
              <a:rPr lang="en-US" b="1" dirty="0"/>
              <a:t>In “User” class</a:t>
            </a:r>
            <a:endParaRPr lang="en-US" dirty="0"/>
          </a:p>
        </p:txBody>
      </p:sp>
      <p:sp>
        <p:nvSpPr>
          <p:cNvPr id="3" name="Content Placeholder 2">
            <a:extLst>
              <a:ext uri="{FF2B5EF4-FFF2-40B4-BE49-F238E27FC236}">
                <a16:creationId xmlns:a16="http://schemas.microsoft.com/office/drawing/2014/main" id="{007AC587-D647-4681-82BA-1076BE4D0F8D}"/>
              </a:ext>
            </a:extLst>
          </p:cNvPr>
          <p:cNvSpPr>
            <a:spLocks noGrp="1"/>
          </p:cNvSpPr>
          <p:nvPr>
            <p:ph idx="1"/>
          </p:nvPr>
        </p:nvSpPr>
        <p:spPr>
          <a:xfrm>
            <a:off x="838200" y="1825625"/>
            <a:ext cx="4409661" cy="4351338"/>
          </a:xfrm>
        </p:spPr>
        <p:txBody>
          <a:bodyPr/>
          <a:lstStyle/>
          <a:p>
            <a:r>
              <a:rPr lang="en-US" dirty="0"/>
              <a:t>Right click-&gt;Source-&gt;</a:t>
            </a:r>
          </a:p>
          <a:p>
            <a:pPr marL="0" indent="0">
              <a:buNone/>
            </a:pPr>
            <a:r>
              <a:rPr lang="en-US" dirty="0"/>
              <a:t>Generate Getters and Setters…</a:t>
            </a:r>
          </a:p>
        </p:txBody>
      </p:sp>
      <p:pic>
        <p:nvPicPr>
          <p:cNvPr id="4" name="Picture 3">
            <a:extLst>
              <a:ext uri="{FF2B5EF4-FFF2-40B4-BE49-F238E27FC236}">
                <a16:creationId xmlns:a16="http://schemas.microsoft.com/office/drawing/2014/main" id="{F4238442-BD6E-4EE6-814B-962FA243428E}"/>
              </a:ext>
            </a:extLst>
          </p:cNvPr>
          <p:cNvPicPr>
            <a:picLocks noChangeAspect="1"/>
          </p:cNvPicPr>
          <p:nvPr/>
        </p:nvPicPr>
        <p:blipFill>
          <a:blip r:embed="rId3"/>
          <a:stretch>
            <a:fillRect/>
          </a:stretch>
        </p:blipFill>
        <p:spPr>
          <a:xfrm>
            <a:off x="4662814" y="903100"/>
            <a:ext cx="6358170" cy="5051800"/>
          </a:xfrm>
          <a:prstGeom prst="rect">
            <a:avLst/>
          </a:prstGeom>
        </p:spPr>
      </p:pic>
    </p:spTree>
    <p:extLst>
      <p:ext uri="{BB962C8B-B14F-4D97-AF65-F5344CB8AC3E}">
        <p14:creationId xmlns:p14="http://schemas.microsoft.com/office/powerpoint/2010/main" val="375154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48CB-7936-4676-A4C0-3318E262F7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A9474A-963F-44A4-B3FB-D2327A87CAF3}"/>
              </a:ext>
            </a:extLst>
          </p:cNvPr>
          <p:cNvSpPr>
            <a:spLocks noGrp="1"/>
          </p:cNvSpPr>
          <p:nvPr>
            <p:ph idx="1"/>
          </p:nvPr>
        </p:nvSpPr>
        <p:spPr/>
        <p:txBody>
          <a:bodyPr/>
          <a:lstStyle/>
          <a:p>
            <a:r>
              <a:rPr lang="en-US" dirty="0"/>
              <a:t>Select All-&gt; Generate</a:t>
            </a:r>
          </a:p>
        </p:txBody>
      </p:sp>
      <p:pic>
        <p:nvPicPr>
          <p:cNvPr id="4" name="Picture 3">
            <a:extLst>
              <a:ext uri="{FF2B5EF4-FFF2-40B4-BE49-F238E27FC236}">
                <a16:creationId xmlns:a16="http://schemas.microsoft.com/office/drawing/2014/main" id="{DEC19053-251D-4B74-820B-A4CD8E509C22}"/>
              </a:ext>
            </a:extLst>
          </p:cNvPr>
          <p:cNvPicPr>
            <a:picLocks noChangeAspect="1"/>
          </p:cNvPicPr>
          <p:nvPr/>
        </p:nvPicPr>
        <p:blipFill>
          <a:blip r:embed="rId2"/>
          <a:stretch>
            <a:fillRect/>
          </a:stretch>
        </p:blipFill>
        <p:spPr>
          <a:xfrm>
            <a:off x="5301757" y="94784"/>
            <a:ext cx="5087060" cy="6668431"/>
          </a:xfrm>
          <a:prstGeom prst="rect">
            <a:avLst/>
          </a:prstGeom>
        </p:spPr>
      </p:pic>
    </p:spTree>
    <p:extLst>
      <p:ext uri="{BB962C8B-B14F-4D97-AF65-F5344CB8AC3E}">
        <p14:creationId xmlns:p14="http://schemas.microsoft.com/office/powerpoint/2010/main" val="132305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6613-4823-4862-9080-ADBB82EF6D2A}"/>
              </a:ext>
            </a:extLst>
          </p:cNvPr>
          <p:cNvSpPr>
            <a:spLocks noGrp="1"/>
          </p:cNvSpPr>
          <p:nvPr>
            <p:ph type="title"/>
          </p:nvPr>
        </p:nvSpPr>
        <p:spPr/>
        <p:txBody>
          <a:bodyPr/>
          <a:lstStyle/>
          <a:p>
            <a:r>
              <a:rPr lang="en-US" b="1" dirty="0"/>
              <a:t>Add a repository package, then a “</a:t>
            </a:r>
            <a:r>
              <a:rPr lang="en-US" b="1" dirty="0" err="1"/>
              <a:t>UserRepository</a:t>
            </a:r>
            <a:r>
              <a:rPr lang="en-US" b="1" dirty="0"/>
              <a:t>” interface</a:t>
            </a:r>
          </a:p>
        </p:txBody>
      </p:sp>
      <p:sp>
        <p:nvSpPr>
          <p:cNvPr id="3" name="Content Placeholder 2">
            <a:extLst>
              <a:ext uri="{FF2B5EF4-FFF2-40B4-BE49-F238E27FC236}">
                <a16:creationId xmlns:a16="http://schemas.microsoft.com/office/drawing/2014/main" id="{0EC34314-9E14-48AE-833E-7F203F1D77B4}"/>
              </a:ext>
            </a:extLst>
          </p:cNvPr>
          <p:cNvSpPr>
            <a:spLocks noGrp="1"/>
          </p:cNvSpPr>
          <p:nvPr>
            <p:ph idx="1"/>
          </p:nvPr>
        </p:nvSpPr>
        <p:spPr/>
        <p:txBody>
          <a:bodyPr/>
          <a:lstStyle/>
          <a:p>
            <a:r>
              <a:rPr lang="en-US" dirty="0"/>
              <a:t>Goal: to save data to the database table</a:t>
            </a:r>
          </a:p>
        </p:txBody>
      </p:sp>
      <p:sp>
        <p:nvSpPr>
          <p:cNvPr id="4" name="Rectangle 3">
            <a:extLst>
              <a:ext uri="{FF2B5EF4-FFF2-40B4-BE49-F238E27FC236}">
                <a16:creationId xmlns:a16="http://schemas.microsoft.com/office/drawing/2014/main" id="{A0AE54F7-313C-4A7D-8960-43EBF05AFF7D}"/>
              </a:ext>
            </a:extLst>
          </p:cNvPr>
          <p:cNvSpPr/>
          <p:nvPr/>
        </p:nvSpPr>
        <p:spPr>
          <a:xfrm>
            <a:off x="1683025" y="3089199"/>
            <a:ext cx="8454887" cy="1200329"/>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UserRepository</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JpaRepository</a:t>
            </a:r>
            <a:r>
              <a:rPr lang="en-US" b="1" dirty="0">
                <a:solidFill>
                  <a:srgbClr val="000000"/>
                </a:solidFill>
                <a:latin typeface="Consolas" panose="020B0609020204030204" pitchFamily="49" charset="0"/>
              </a:rPr>
              <a:t>&lt;User, Long&gt; {</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27843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46D-554D-49F0-AC77-4EF877255915}"/>
              </a:ext>
            </a:extLst>
          </p:cNvPr>
          <p:cNvSpPr>
            <a:spLocks noGrp="1"/>
          </p:cNvSpPr>
          <p:nvPr>
            <p:ph type="title"/>
          </p:nvPr>
        </p:nvSpPr>
        <p:spPr/>
        <p:txBody>
          <a:bodyPr/>
          <a:lstStyle/>
          <a:p>
            <a:r>
              <a:rPr lang="en-US" b="1" dirty="0"/>
              <a:t>Add a signup page and index page in the templates folder</a:t>
            </a:r>
          </a:p>
        </p:txBody>
      </p:sp>
      <p:sp>
        <p:nvSpPr>
          <p:cNvPr id="3" name="Content Placeholder 2">
            <a:extLst>
              <a:ext uri="{FF2B5EF4-FFF2-40B4-BE49-F238E27FC236}">
                <a16:creationId xmlns:a16="http://schemas.microsoft.com/office/drawing/2014/main" id="{891683CC-6E3A-40D6-AA80-6DDA1680DD73}"/>
              </a:ext>
            </a:extLst>
          </p:cNvPr>
          <p:cNvSpPr>
            <a:spLocks noGrp="1"/>
          </p:cNvSpPr>
          <p:nvPr>
            <p:ph idx="1"/>
          </p:nvPr>
        </p:nvSpPr>
        <p:spPr/>
        <p:txBody>
          <a:bodyPr/>
          <a:lstStyle/>
          <a:p>
            <a:pPr marL="0" indent="0">
              <a:buNone/>
            </a:pPr>
            <a:r>
              <a:rPr lang="en-US" dirty="0"/>
              <a:t>You can download the pages from </a:t>
            </a:r>
            <a:r>
              <a:rPr lang="en-US" dirty="0" err="1"/>
              <a:t>Reggienet</a:t>
            </a:r>
            <a:endParaRPr lang="en-US" dirty="0"/>
          </a:p>
        </p:txBody>
      </p:sp>
    </p:spTree>
    <p:extLst>
      <p:ext uri="{BB962C8B-B14F-4D97-AF65-F5344CB8AC3E}">
        <p14:creationId xmlns:p14="http://schemas.microsoft.com/office/powerpoint/2010/main" val="331434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7767-246E-4D59-B0DC-BD89C5EF91B6}"/>
              </a:ext>
            </a:extLst>
          </p:cNvPr>
          <p:cNvSpPr>
            <a:spLocks noGrp="1"/>
          </p:cNvSpPr>
          <p:nvPr>
            <p:ph type="title"/>
          </p:nvPr>
        </p:nvSpPr>
        <p:spPr/>
        <p:txBody>
          <a:bodyPr/>
          <a:lstStyle/>
          <a:p>
            <a:r>
              <a:rPr lang="en-US" b="1" dirty="0"/>
              <a:t>Add a controller package, then a “</a:t>
            </a:r>
            <a:r>
              <a:rPr lang="en-US" b="1" dirty="0" err="1"/>
              <a:t>AppController</a:t>
            </a:r>
            <a:r>
              <a:rPr lang="en-US" b="1" dirty="0"/>
              <a:t>” class</a:t>
            </a:r>
          </a:p>
        </p:txBody>
      </p:sp>
      <p:sp>
        <p:nvSpPr>
          <p:cNvPr id="4" name="Rectangle 3">
            <a:extLst>
              <a:ext uri="{FF2B5EF4-FFF2-40B4-BE49-F238E27FC236}">
                <a16:creationId xmlns:a16="http://schemas.microsoft.com/office/drawing/2014/main" id="{32204B19-D0D7-416F-9DCB-7F0810446AED}"/>
              </a:ext>
            </a:extLst>
          </p:cNvPr>
          <p:cNvSpPr/>
          <p:nvPr/>
        </p:nvSpPr>
        <p:spPr>
          <a:xfrm>
            <a:off x="1245705" y="1690688"/>
            <a:ext cx="10946295" cy="4801314"/>
          </a:xfrm>
          <a:prstGeom prst="rect">
            <a:avLst/>
          </a:prstGeom>
        </p:spPr>
        <p:txBody>
          <a:bodyPr wrap="square">
            <a:spAutoFit/>
          </a:bodyPr>
          <a:lstStyle/>
          <a:p>
            <a:r>
              <a:rPr lang="en-US" dirty="0">
                <a:solidFill>
                  <a:srgbClr val="646464"/>
                </a:solidFill>
                <a:latin typeface="Consolas" panose="020B0609020204030204" pitchFamily="49" charset="0"/>
              </a:rPr>
              <a:t>@Controller</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AppController</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646464"/>
                </a:solidFill>
                <a:latin typeface="Consolas" panose="020B0609020204030204" pitchFamily="49" charset="0"/>
              </a:rPr>
              <a:t>@GetMapping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viewHomePage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"index"</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@GetMapping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"/register"</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showRegistrationForm</a:t>
            </a:r>
            <a:r>
              <a:rPr lang="en-US" b="1" dirty="0">
                <a:solidFill>
                  <a:srgbClr val="000000"/>
                </a:solidFill>
                <a:latin typeface="Consolas" panose="020B0609020204030204" pitchFamily="49" charset="0"/>
              </a:rPr>
              <a:t>(Model </a:t>
            </a:r>
            <a:r>
              <a:rPr lang="en-US" b="1" dirty="0">
                <a:solidFill>
                  <a:srgbClr val="6A3E3E"/>
                </a:solidFill>
                <a:latin typeface="Consolas" panose="020B0609020204030204" pitchFamily="49" charset="0"/>
              </a:rPr>
              <a:t>model</a:t>
            </a:r>
            <a:r>
              <a:rPr lang="en-US" b="1" dirty="0">
                <a:solidFill>
                  <a:srgbClr val="000000"/>
                </a:solidFill>
                <a:latin typeface="Consolas" panose="020B0609020204030204" pitchFamily="49" charset="0"/>
              </a:rPr>
              <a:t>) {</a:t>
            </a:r>
          </a:p>
          <a:p>
            <a:r>
              <a:rPr lang="en-US" dirty="0" err="1">
                <a:solidFill>
                  <a:srgbClr val="6A3E3E"/>
                </a:solidFill>
                <a:latin typeface="Consolas" panose="020B0609020204030204" pitchFamily="49" charset="0"/>
              </a:rPr>
              <a:t>model</a:t>
            </a:r>
            <a:r>
              <a:rPr lang="en-US" dirty="0" err="1">
                <a:solidFill>
                  <a:srgbClr val="000000"/>
                </a:solidFill>
                <a:latin typeface="Consolas" panose="020B0609020204030204" pitchFamily="49" charset="0"/>
              </a:rPr>
              <a:t>.addAttribute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"user"</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User());</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a:t>
            </a:r>
            <a:r>
              <a:rPr lang="en-US" b="1" dirty="0" err="1">
                <a:solidFill>
                  <a:srgbClr val="2A00FF"/>
                </a:solidFill>
                <a:latin typeface="Consolas" panose="020B0609020204030204" pitchFamily="49" charset="0"/>
              </a:rPr>
              <a:t>signup_form</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54912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BD41-3358-4796-BA08-CA0E1CF921D3}"/>
              </a:ext>
            </a:extLst>
          </p:cNvPr>
          <p:cNvSpPr>
            <a:spLocks noGrp="1"/>
          </p:cNvSpPr>
          <p:nvPr>
            <p:ph type="title"/>
          </p:nvPr>
        </p:nvSpPr>
        <p:spPr/>
        <p:txBody>
          <a:bodyPr/>
          <a:lstStyle/>
          <a:p>
            <a:r>
              <a:rPr lang="en-US" b="1" dirty="0"/>
              <a:t>Run the application</a:t>
            </a:r>
          </a:p>
        </p:txBody>
      </p:sp>
      <p:sp>
        <p:nvSpPr>
          <p:cNvPr id="3" name="Content Placeholder 2">
            <a:extLst>
              <a:ext uri="{FF2B5EF4-FFF2-40B4-BE49-F238E27FC236}">
                <a16:creationId xmlns:a16="http://schemas.microsoft.com/office/drawing/2014/main" id="{728C7F46-3232-454E-8625-477698FC254F}"/>
              </a:ext>
            </a:extLst>
          </p:cNvPr>
          <p:cNvSpPr>
            <a:spLocks noGrp="1"/>
          </p:cNvSpPr>
          <p:nvPr>
            <p:ph idx="1"/>
          </p:nvPr>
        </p:nvSpPr>
        <p:spPr/>
        <p:txBody>
          <a:bodyPr/>
          <a:lstStyle/>
          <a:p>
            <a:r>
              <a:rPr lang="en-US" dirty="0"/>
              <a:t>Select the application.java class, then click </a:t>
            </a:r>
          </a:p>
          <a:p>
            <a:r>
              <a:rPr lang="en-US" dirty="0"/>
              <a:t>Or Select the application.java class -&gt; right click -&gt; run as -&gt; Spring Boot App</a:t>
            </a:r>
          </a:p>
        </p:txBody>
      </p:sp>
      <p:pic>
        <p:nvPicPr>
          <p:cNvPr id="4" name="Picture 3">
            <a:extLst>
              <a:ext uri="{FF2B5EF4-FFF2-40B4-BE49-F238E27FC236}">
                <a16:creationId xmlns:a16="http://schemas.microsoft.com/office/drawing/2014/main" id="{A713599C-17D0-45DF-8785-5F88B9087334}"/>
              </a:ext>
            </a:extLst>
          </p:cNvPr>
          <p:cNvPicPr>
            <a:picLocks noChangeAspect="1"/>
          </p:cNvPicPr>
          <p:nvPr/>
        </p:nvPicPr>
        <p:blipFill>
          <a:blip r:embed="rId2"/>
          <a:stretch>
            <a:fillRect/>
          </a:stretch>
        </p:blipFill>
        <p:spPr>
          <a:xfrm>
            <a:off x="3768992" y="3186142"/>
            <a:ext cx="5753903" cy="2553056"/>
          </a:xfrm>
          <a:prstGeom prst="rect">
            <a:avLst/>
          </a:prstGeom>
        </p:spPr>
      </p:pic>
      <p:pic>
        <p:nvPicPr>
          <p:cNvPr id="5" name="Picture 4">
            <a:extLst>
              <a:ext uri="{FF2B5EF4-FFF2-40B4-BE49-F238E27FC236}">
                <a16:creationId xmlns:a16="http://schemas.microsoft.com/office/drawing/2014/main" id="{0273BB00-1781-4DC1-B3ED-23BB26700F69}"/>
              </a:ext>
            </a:extLst>
          </p:cNvPr>
          <p:cNvPicPr>
            <a:picLocks noChangeAspect="1"/>
          </p:cNvPicPr>
          <p:nvPr/>
        </p:nvPicPr>
        <p:blipFill>
          <a:blip r:embed="rId3"/>
          <a:stretch>
            <a:fillRect/>
          </a:stretch>
        </p:blipFill>
        <p:spPr>
          <a:xfrm>
            <a:off x="6645944" y="1848713"/>
            <a:ext cx="534700" cy="367605"/>
          </a:xfrm>
          <a:prstGeom prst="rect">
            <a:avLst/>
          </a:prstGeom>
        </p:spPr>
      </p:pic>
    </p:spTree>
    <p:extLst>
      <p:ext uri="{BB962C8B-B14F-4D97-AF65-F5344CB8AC3E}">
        <p14:creationId xmlns:p14="http://schemas.microsoft.com/office/powerpoint/2010/main" val="108174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7E52-4C93-4F60-AD77-1B9012A9C4F0}"/>
              </a:ext>
            </a:extLst>
          </p:cNvPr>
          <p:cNvSpPr>
            <a:spLocks noGrp="1"/>
          </p:cNvSpPr>
          <p:nvPr>
            <p:ph type="title"/>
          </p:nvPr>
        </p:nvSpPr>
        <p:spPr/>
        <p:txBody>
          <a:bodyPr/>
          <a:lstStyle/>
          <a:p>
            <a:r>
              <a:rPr lang="en-US" b="1" dirty="0"/>
              <a:t>Check localhost:8080</a:t>
            </a:r>
            <a:br>
              <a:rPr lang="en-US" b="1" dirty="0"/>
            </a:br>
            <a:r>
              <a:rPr lang="en-US" b="1" dirty="0"/>
              <a:t>Where did the sign in page from?</a:t>
            </a:r>
          </a:p>
        </p:txBody>
      </p:sp>
      <p:sp>
        <p:nvSpPr>
          <p:cNvPr id="3" name="Content Placeholder 2">
            <a:extLst>
              <a:ext uri="{FF2B5EF4-FFF2-40B4-BE49-F238E27FC236}">
                <a16:creationId xmlns:a16="http://schemas.microsoft.com/office/drawing/2014/main" id="{7A28757A-E928-4372-B87A-D98B86E649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845E902-409F-4A70-B99F-76399F74C3F1}"/>
              </a:ext>
            </a:extLst>
          </p:cNvPr>
          <p:cNvPicPr>
            <a:picLocks noChangeAspect="1"/>
          </p:cNvPicPr>
          <p:nvPr/>
        </p:nvPicPr>
        <p:blipFill>
          <a:blip r:embed="rId3"/>
          <a:stretch>
            <a:fillRect/>
          </a:stretch>
        </p:blipFill>
        <p:spPr>
          <a:xfrm>
            <a:off x="3509601" y="1825625"/>
            <a:ext cx="5172797" cy="4191585"/>
          </a:xfrm>
          <a:prstGeom prst="rect">
            <a:avLst/>
          </a:prstGeom>
        </p:spPr>
      </p:pic>
    </p:spTree>
    <p:extLst>
      <p:ext uri="{BB962C8B-B14F-4D97-AF65-F5344CB8AC3E}">
        <p14:creationId xmlns:p14="http://schemas.microsoft.com/office/powerpoint/2010/main" val="401710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724E-12D1-4EFC-AD27-2A28EB175A73}"/>
              </a:ext>
            </a:extLst>
          </p:cNvPr>
          <p:cNvSpPr>
            <a:spLocks noGrp="1"/>
          </p:cNvSpPr>
          <p:nvPr>
            <p:ph type="title"/>
          </p:nvPr>
        </p:nvSpPr>
        <p:spPr/>
        <p:txBody>
          <a:bodyPr/>
          <a:lstStyle/>
          <a:p>
            <a:r>
              <a:rPr lang="en-US" b="1" dirty="0"/>
              <a:t>Sign in with the password in the console</a:t>
            </a:r>
          </a:p>
        </p:txBody>
      </p:sp>
      <p:sp>
        <p:nvSpPr>
          <p:cNvPr id="3" name="Content Placeholder 2">
            <a:extLst>
              <a:ext uri="{FF2B5EF4-FFF2-40B4-BE49-F238E27FC236}">
                <a16:creationId xmlns:a16="http://schemas.microsoft.com/office/drawing/2014/main" id="{EE7A9B5A-D707-47F8-A39F-A61E49598EAC}"/>
              </a:ext>
            </a:extLst>
          </p:cNvPr>
          <p:cNvSpPr>
            <a:spLocks noGrp="1"/>
          </p:cNvSpPr>
          <p:nvPr>
            <p:ph idx="1"/>
          </p:nvPr>
        </p:nvSpPr>
        <p:spPr/>
        <p:txBody>
          <a:bodyPr/>
          <a:lstStyle/>
          <a:p>
            <a:r>
              <a:rPr lang="en-US" dirty="0"/>
              <a:t>The username is </a:t>
            </a:r>
            <a:r>
              <a:rPr lang="en-US" b="1" dirty="0"/>
              <a:t>user</a:t>
            </a:r>
          </a:p>
          <a:p>
            <a:r>
              <a:rPr lang="en-US" dirty="0"/>
              <a:t>Your password should be similar to this</a:t>
            </a:r>
          </a:p>
        </p:txBody>
      </p:sp>
      <p:pic>
        <p:nvPicPr>
          <p:cNvPr id="4" name="Picture 3">
            <a:extLst>
              <a:ext uri="{FF2B5EF4-FFF2-40B4-BE49-F238E27FC236}">
                <a16:creationId xmlns:a16="http://schemas.microsoft.com/office/drawing/2014/main" id="{6D84869E-DE53-4BCD-BD4E-26CDA5D97861}"/>
              </a:ext>
            </a:extLst>
          </p:cNvPr>
          <p:cNvPicPr>
            <a:picLocks noChangeAspect="1"/>
          </p:cNvPicPr>
          <p:nvPr/>
        </p:nvPicPr>
        <p:blipFill>
          <a:blip r:embed="rId2"/>
          <a:stretch>
            <a:fillRect/>
          </a:stretch>
        </p:blipFill>
        <p:spPr>
          <a:xfrm>
            <a:off x="1668502" y="3082284"/>
            <a:ext cx="6363588" cy="1276528"/>
          </a:xfrm>
          <a:prstGeom prst="rect">
            <a:avLst/>
          </a:prstGeom>
        </p:spPr>
      </p:pic>
    </p:spTree>
    <p:extLst>
      <p:ext uri="{BB962C8B-B14F-4D97-AF65-F5344CB8AC3E}">
        <p14:creationId xmlns:p14="http://schemas.microsoft.com/office/powerpoint/2010/main" val="194159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E7FC-5F3B-4AE5-9FFB-3B3996CF7135}"/>
              </a:ext>
            </a:extLst>
          </p:cNvPr>
          <p:cNvSpPr>
            <a:spLocks noGrp="1"/>
          </p:cNvSpPr>
          <p:nvPr>
            <p:ph type="title"/>
          </p:nvPr>
        </p:nvSpPr>
        <p:spPr/>
        <p:txBody>
          <a:bodyPr/>
          <a:lstStyle/>
          <a:p>
            <a:r>
              <a:rPr lang="en-US" b="1" dirty="0"/>
              <a:t>Add the </a:t>
            </a:r>
            <a:r>
              <a:rPr lang="en-US" b="1" dirty="0" err="1"/>
              <a:t>PostMapping</a:t>
            </a:r>
            <a:r>
              <a:rPr lang="en-US" b="1" dirty="0"/>
              <a:t> to the </a:t>
            </a:r>
            <a:r>
              <a:rPr lang="en-US" b="1" dirty="0" err="1"/>
              <a:t>AppController</a:t>
            </a:r>
            <a:r>
              <a:rPr lang="en-US" b="1" dirty="0"/>
              <a:t> class</a:t>
            </a:r>
          </a:p>
        </p:txBody>
      </p:sp>
      <p:sp>
        <p:nvSpPr>
          <p:cNvPr id="4" name="Rectangle 3">
            <a:extLst>
              <a:ext uri="{FF2B5EF4-FFF2-40B4-BE49-F238E27FC236}">
                <a16:creationId xmlns:a16="http://schemas.microsoft.com/office/drawing/2014/main" id="{7926BEBA-BE73-4CA8-ADE3-5111831388ED}"/>
              </a:ext>
            </a:extLst>
          </p:cNvPr>
          <p:cNvSpPr/>
          <p:nvPr/>
        </p:nvSpPr>
        <p:spPr>
          <a:xfrm>
            <a:off x="935935" y="1997839"/>
            <a:ext cx="10320130" cy="3693319"/>
          </a:xfrm>
          <a:prstGeom prst="rect">
            <a:avLst/>
          </a:prstGeom>
        </p:spPr>
        <p:txBody>
          <a:bodyPr wrap="square">
            <a:spAutoFit/>
          </a:bodyPr>
          <a:lstStyle/>
          <a:p>
            <a:endParaRPr lang="en-US" dirty="0">
              <a:latin typeface="Consolas" panose="020B0609020204030204" pitchFamily="49" charset="0"/>
            </a:endParaRPr>
          </a:p>
          <a:p>
            <a:r>
              <a:rPr lang="en-US" dirty="0">
                <a:solidFill>
                  <a:srgbClr val="646464"/>
                </a:solidFill>
                <a:latin typeface="Consolas" panose="020B0609020204030204" pitchFamily="49" charset="0"/>
              </a:rPr>
              <a:t>@Autowired</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UserRepository</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userRepo</a:t>
            </a:r>
            <a:r>
              <a:rPr lang="en-US" b="1" dirty="0">
                <a:solidFill>
                  <a:srgbClr val="000000"/>
                </a:solidFill>
                <a:latin typeface="Consolas" panose="020B0609020204030204" pitchFamily="49" charset="0"/>
              </a:rPr>
              <a:t>;</a:t>
            </a:r>
          </a:p>
          <a:p>
            <a:endParaRPr lang="en-US" dirty="0">
              <a:solidFill>
                <a:srgbClr val="646464"/>
              </a:solidFill>
              <a:latin typeface="Consolas" panose="020B0609020204030204" pitchFamily="49" charset="0"/>
            </a:endParaRPr>
          </a:p>
          <a:p>
            <a:endParaRPr lang="en-US" dirty="0">
              <a:solidFill>
                <a:srgbClr val="646464"/>
              </a:solidFill>
              <a:latin typeface="Consolas" panose="020B0609020204030204" pitchFamily="49" charset="0"/>
            </a:endParaRPr>
          </a:p>
          <a:p>
            <a:r>
              <a:rPr lang="en-US" dirty="0">
                <a:solidFill>
                  <a:srgbClr val="646464"/>
                </a:solidFill>
                <a:latin typeface="Consolas" panose="020B0609020204030204" pitchFamily="49" charset="0"/>
              </a:rPr>
              <a:t>@PostMapping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"/process_register"</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processRegister</a:t>
            </a:r>
            <a:r>
              <a:rPr lang="en-US" b="1" dirty="0">
                <a:solidFill>
                  <a:srgbClr val="000000"/>
                </a:solidFill>
                <a:latin typeface="Consolas" panose="020B0609020204030204" pitchFamily="49" charset="0"/>
              </a:rPr>
              <a:t>(User </a:t>
            </a:r>
            <a:r>
              <a:rPr lang="en-US" b="1" dirty="0">
                <a:solidFill>
                  <a:srgbClr val="6A3E3E"/>
                </a:solidFill>
                <a:latin typeface="Consolas" panose="020B0609020204030204" pitchFamily="49" charset="0"/>
              </a:rPr>
              <a:t>user</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FF0000"/>
                </a:solidFill>
                <a:latin typeface="Consolas" panose="020B0609020204030204" pitchFamily="49" charset="0"/>
              </a:rPr>
              <a:t>//how come </a:t>
            </a:r>
            <a:r>
              <a:rPr lang="en-US" dirty="0" err="1">
                <a:solidFill>
                  <a:srgbClr val="FF0000"/>
                </a:solidFill>
                <a:latin typeface="Consolas" panose="020B0609020204030204" pitchFamily="49" charset="0"/>
              </a:rPr>
              <a:t>userRepo</a:t>
            </a:r>
            <a:r>
              <a:rPr lang="en-US" dirty="0">
                <a:solidFill>
                  <a:srgbClr val="FF0000"/>
                </a:solidFill>
                <a:latin typeface="Consolas" panose="020B0609020204030204" pitchFamily="49" charset="0"/>
              </a:rPr>
              <a:t> can save data without any methods in it?</a:t>
            </a:r>
          </a:p>
          <a:p>
            <a:r>
              <a:rPr lang="en-US" dirty="0" err="1">
                <a:solidFill>
                  <a:srgbClr val="0000C0"/>
                </a:solidFill>
                <a:latin typeface="Consolas" panose="020B0609020204030204" pitchFamily="49" charset="0"/>
              </a:rPr>
              <a:t>userRepo</a:t>
            </a:r>
            <a:r>
              <a:rPr lang="en-US" dirty="0" err="1">
                <a:solidFill>
                  <a:srgbClr val="000000"/>
                </a:solidFill>
                <a:latin typeface="Consolas" panose="020B0609020204030204" pitchFamily="49" charset="0"/>
              </a:rPr>
              <a:t>.save</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user</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a:t>
            </a:r>
            <a:r>
              <a:rPr lang="en-US" b="1" dirty="0" err="1">
                <a:solidFill>
                  <a:srgbClr val="2A00FF"/>
                </a:solidFill>
                <a:latin typeface="Consolas" panose="020B0609020204030204" pitchFamily="49" charset="0"/>
              </a:rPr>
              <a:t>register_success</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D558EB42-86A7-49C6-807D-059DBED54008}"/>
              </a:ext>
            </a:extLst>
          </p:cNvPr>
          <p:cNvSpPr/>
          <p:nvPr/>
        </p:nvSpPr>
        <p:spPr>
          <a:xfrm>
            <a:off x="6493565" y="1690688"/>
            <a:ext cx="6096000" cy="923330"/>
          </a:xfrm>
          <a:prstGeom prst="rect">
            <a:avLst/>
          </a:prstGeom>
        </p:spPr>
        <p:txBody>
          <a:bodyPr>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form </a:t>
            </a:r>
            <a:r>
              <a:rPr lang="en-US" dirty="0" err="1">
                <a:solidFill>
                  <a:srgbClr val="7F007F"/>
                </a:solidFill>
                <a:latin typeface="Consolas" panose="020B0609020204030204" pitchFamily="49" charset="0"/>
              </a:rPr>
              <a:t>th:action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process_register</a:t>
            </a:r>
            <a:r>
              <a:rPr lang="en-US" i="1" dirty="0">
                <a:solidFill>
                  <a:srgbClr val="2A00FF"/>
                </a:solidFill>
                <a:latin typeface="Consolas" panose="020B0609020204030204" pitchFamily="49" charset="0"/>
              </a:rPr>
              <a:t>}" </a:t>
            </a:r>
            <a:r>
              <a:rPr lang="en-US" i="1" dirty="0" err="1">
                <a:solidFill>
                  <a:srgbClr val="7F007F"/>
                </a:solidFill>
                <a:latin typeface="Consolas" panose="020B0609020204030204" pitchFamily="49" charset="0"/>
              </a:rPr>
              <a:t>th:object</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"${user}" </a:t>
            </a:r>
          </a:p>
          <a:p>
            <a:r>
              <a:rPr lang="en-US" dirty="0">
                <a:solidFill>
                  <a:srgbClr val="7F007F"/>
                </a:solidFill>
                <a:latin typeface="Consolas" panose="020B0609020204030204" pitchFamily="49" charset="0"/>
              </a:rPr>
              <a:t>method</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"post"</a:t>
            </a:r>
            <a:r>
              <a:rPr lang="en-US" i="1" dirty="0">
                <a:solidFill>
                  <a:srgbClr val="008080"/>
                </a:solidFill>
                <a:latin typeface="Consolas" panose="020B0609020204030204" pitchFamily="49" charset="0"/>
              </a:rPr>
              <a:t>&gt;</a:t>
            </a:r>
            <a:endParaRPr lang="en-US" dirty="0"/>
          </a:p>
        </p:txBody>
      </p:sp>
      <p:cxnSp>
        <p:nvCxnSpPr>
          <p:cNvPr id="7" name="Straight Arrow Connector 6">
            <a:extLst>
              <a:ext uri="{FF2B5EF4-FFF2-40B4-BE49-F238E27FC236}">
                <a16:creationId xmlns:a16="http://schemas.microsoft.com/office/drawing/2014/main" id="{B589DBAE-5D75-44E5-A087-3CD47289DFF4}"/>
              </a:ext>
            </a:extLst>
          </p:cNvPr>
          <p:cNvCxnSpPr>
            <a:cxnSpLocks/>
          </p:cNvCxnSpPr>
          <p:nvPr/>
        </p:nvCxnSpPr>
        <p:spPr>
          <a:xfrm flipH="1">
            <a:off x="4306958" y="1997839"/>
            <a:ext cx="5234607" cy="143116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E95AF829-3446-40F7-A50F-1106018CEB1D}"/>
              </a:ext>
            </a:extLst>
          </p:cNvPr>
          <p:cNvSpPr txBox="1"/>
          <p:nvPr/>
        </p:nvSpPr>
        <p:spPr>
          <a:xfrm>
            <a:off x="7036904" y="2713419"/>
            <a:ext cx="1368452" cy="369332"/>
          </a:xfrm>
          <a:prstGeom prst="rect">
            <a:avLst/>
          </a:prstGeom>
          <a:noFill/>
        </p:spPr>
        <p:txBody>
          <a:bodyPr wrap="none" rtlCol="0">
            <a:spAutoFit/>
          </a:bodyPr>
          <a:lstStyle/>
          <a:p>
            <a:r>
              <a:rPr lang="en-US" b="1" dirty="0"/>
              <a:t>They match!</a:t>
            </a:r>
          </a:p>
        </p:txBody>
      </p:sp>
    </p:spTree>
    <p:extLst>
      <p:ext uri="{BB962C8B-B14F-4D97-AF65-F5344CB8AC3E}">
        <p14:creationId xmlns:p14="http://schemas.microsoft.com/office/powerpoint/2010/main" val="268499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BC08-C20F-45B2-B7D3-B9EC54B55D95}"/>
              </a:ext>
            </a:extLst>
          </p:cNvPr>
          <p:cNvSpPr>
            <a:spLocks noGrp="1"/>
          </p:cNvSpPr>
          <p:nvPr>
            <p:ph type="title"/>
          </p:nvPr>
        </p:nvSpPr>
        <p:spPr/>
        <p:txBody>
          <a:bodyPr/>
          <a:lstStyle/>
          <a:p>
            <a:r>
              <a:rPr lang="en-US" b="1" dirty="0"/>
              <a:t>What we are going to do today</a:t>
            </a:r>
          </a:p>
        </p:txBody>
      </p:sp>
      <p:sp>
        <p:nvSpPr>
          <p:cNvPr id="4" name="TextBox 3">
            <a:extLst>
              <a:ext uri="{FF2B5EF4-FFF2-40B4-BE49-F238E27FC236}">
                <a16:creationId xmlns:a16="http://schemas.microsoft.com/office/drawing/2014/main" id="{7E0852CD-C45B-417F-B0E3-AE4A6AB02D93}"/>
              </a:ext>
            </a:extLst>
          </p:cNvPr>
          <p:cNvSpPr txBox="1"/>
          <p:nvPr/>
        </p:nvSpPr>
        <p:spPr>
          <a:xfrm>
            <a:off x="1345474" y="2969062"/>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database to store User data</a:t>
            </a:r>
          </a:p>
        </p:txBody>
      </p:sp>
      <p:sp>
        <p:nvSpPr>
          <p:cNvPr id="7" name="TextBox 6">
            <a:extLst>
              <a:ext uri="{FF2B5EF4-FFF2-40B4-BE49-F238E27FC236}">
                <a16:creationId xmlns:a16="http://schemas.microsoft.com/office/drawing/2014/main" id="{1ABD6070-8413-4A32-9851-6454563DEA4F}"/>
              </a:ext>
            </a:extLst>
          </p:cNvPr>
          <p:cNvSpPr txBox="1"/>
          <p:nvPr/>
        </p:nvSpPr>
        <p:spPr>
          <a:xfrm>
            <a:off x="4310743" y="2097256"/>
            <a:ext cx="29565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Entity User class to match with the database table</a:t>
            </a:r>
          </a:p>
        </p:txBody>
      </p:sp>
      <p:cxnSp>
        <p:nvCxnSpPr>
          <p:cNvPr id="11" name="Straight Arrow Connector 10">
            <a:extLst>
              <a:ext uri="{FF2B5EF4-FFF2-40B4-BE49-F238E27FC236}">
                <a16:creationId xmlns:a16="http://schemas.microsoft.com/office/drawing/2014/main" id="{FF97FD42-ADAD-477C-9F2C-C3E25644800E}"/>
              </a:ext>
            </a:extLst>
          </p:cNvPr>
          <p:cNvCxnSpPr>
            <a:cxnSpLocks/>
            <a:endCxn id="13" idx="0"/>
          </p:cNvCxnSpPr>
          <p:nvPr/>
        </p:nvCxnSpPr>
        <p:spPr>
          <a:xfrm>
            <a:off x="9072110" y="2826203"/>
            <a:ext cx="1" cy="120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D68747-3CC6-4E44-A76F-A4B432EFC801}"/>
              </a:ext>
            </a:extLst>
          </p:cNvPr>
          <p:cNvSpPr txBox="1"/>
          <p:nvPr/>
        </p:nvSpPr>
        <p:spPr>
          <a:xfrm>
            <a:off x="8255640" y="2097256"/>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Signup form to get user’s data</a:t>
            </a:r>
          </a:p>
        </p:txBody>
      </p:sp>
      <p:sp>
        <p:nvSpPr>
          <p:cNvPr id="13" name="TextBox 12">
            <a:extLst>
              <a:ext uri="{FF2B5EF4-FFF2-40B4-BE49-F238E27FC236}">
                <a16:creationId xmlns:a16="http://schemas.microsoft.com/office/drawing/2014/main" id="{98DDC704-FF71-4D16-BE71-EC2BFD9E3B89}"/>
              </a:ext>
            </a:extLst>
          </p:cNvPr>
          <p:cNvSpPr txBox="1"/>
          <p:nvPr/>
        </p:nvSpPr>
        <p:spPr>
          <a:xfrm>
            <a:off x="8138073" y="4031797"/>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Controller class to handle the data</a:t>
            </a:r>
          </a:p>
        </p:txBody>
      </p:sp>
      <p:sp>
        <p:nvSpPr>
          <p:cNvPr id="14" name="TextBox 13">
            <a:extLst>
              <a:ext uri="{FF2B5EF4-FFF2-40B4-BE49-F238E27FC236}">
                <a16:creationId xmlns:a16="http://schemas.microsoft.com/office/drawing/2014/main" id="{D6B26099-989C-452E-A8DD-37363FAB6EF8}"/>
              </a:ext>
            </a:extLst>
          </p:cNvPr>
          <p:cNvSpPr txBox="1"/>
          <p:nvPr/>
        </p:nvSpPr>
        <p:spPr>
          <a:xfrm>
            <a:off x="4921194" y="3751919"/>
            <a:ext cx="18680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Repository to save data to the database</a:t>
            </a:r>
          </a:p>
        </p:txBody>
      </p:sp>
      <p:cxnSp>
        <p:nvCxnSpPr>
          <p:cNvPr id="18" name="Straight Arrow Connector 17">
            <a:extLst>
              <a:ext uri="{FF2B5EF4-FFF2-40B4-BE49-F238E27FC236}">
                <a16:creationId xmlns:a16="http://schemas.microsoft.com/office/drawing/2014/main" id="{46B0E940-9196-4BF1-9144-975BB1716B2A}"/>
              </a:ext>
            </a:extLst>
          </p:cNvPr>
          <p:cNvCxnSpPr>
            <a:cxnSpLocks/>
          </p:cNvCxnSpPr>
          <p:nvPr/>
        </p:nvCxnSpPr>
        <p:spPr>
          <a:xfrm>
            <a:off x="6825214" y="4354962"/>
            <a:ext cx="1312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1C383C-90DD-42B3-9FFE-D87D580F4580}"/>
              </a:ext>
            </a:extLst>
          </p:cNvPr>
          <p:cNvCxnSpPr>
            <a:cxnSpLocks/>
            <a:stCxn id="12" idx="1"/>
            <a:endCxn id="7" idx="3"/>
          </p:cNvCxnSpPr>
          <p:nvPr/>
        </p:nvCxnSpPr>
        <p:spPr>
          <a:xfrm flipH="1">
            <a:off x="7267303" y="2420422"/>
            <a:ext cx="988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BCBE345-6225-4C8A-8BF9-698A68515042}"/>
              </a:ext>
            </a:extLst>
          </p:cNvPr>
          <p:cNvCxnSpPr>
            <a:cxnSpLocks/>
            <a:stCxn id="14" idx="1"/>
          </p:cNvCxnSpPr>
          <p:nvPr/>
        </p:nvCxnSpPr>
        <p:spPr>
          <a:xfrm rot="10800000">
            <a:off x="3195578" y="3339490"/>
            <a:ext cx="1725616" cy="874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2F2BF5F-0466-4A6D-9728-ACFCC0024CC1}"/>
              </a:ext>
            </a:extLst>
          </p:cNvPr>
          <p:cNvCxnSpPr>
            <a:stCxn id="4" idx="0"/>
            <a:endCxn id="7" idx="1"/>
          </p:cNvCxnSpPr>
          <p:nvPr/>
        </p:nvCxnSpPr>
        <p:spPr>
          <a:xfrm rot="5400000" flipH="1" flipV="1">
            <a:off x="3020807" y="1679127"/>
            <a:ext cx="548640" cy="2031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ABD550-30A9-4948-9DC0-3C39379BA0D4}"/>
              </a:ext>
            </a:extLst>
          </p:cNvPr>
          <p:cNvSpPr txBox="1"/>
          <p:nvPr/>
        </p:nvSpPr>
        <p:spPr>
          <a:xfrm>
            <a:off x="2532104" y="2011038"/>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Match</a:t>
            </a:r>
          </a:p>
        </p:txBody>
      </p:sp>
      <p:sp>
        <p:nvSpPr>
          <p:cNvPr id="33" name="TextBox 32">
            <a:extLst>
              <a:ext uri="{FF2B5EF4-FFF2-40B4-BE49-F238E27FC236}">
                <a16:creationId xmlns:a16="http://schemas.microsoft.com/office/drawing/2014/main" id="{32D99B0C-CC8C-474D-A8A7-21CD9961DFBD}"/>
              </a:ext>
            </a:extLst>
          </p:cNvPr>
          <p:cNvSpPr txBox="1"/>
          <p:nvPr/>
        </p:nvSpPr>
        <p:spPr>
          <a:xfrm>
            <a:off x="3759752" y="4234885"/>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Save</a:t>
            </a:r>
          </a:p>
        </p:txBody>
      </p:sp>
      <p:sp>
        <p:nvSpPr>
          <p:cNvPr id="34" name="TextBox 33">
            <a:extLst>
              <a:ext uri="{FF2B5EF4-FFF2-40B4-BE49-F238E27FC236}">
                <a16:creationId xmlns:a16="http://schemas.microsoft.com/office/drawing/2014/main" id="{413C630B-EAC7-47BC-BC17-7C59996DA5A3}"/>
              </a:ext>
            </a:extLst>
          </p:cNvPr>
          <p:cNvSpPr txBox="1"/>
          <p:nvPr/>
        </p:nvSpPr>
        <p:spPr>
          <a:xfrm>
            <a:off x="6758524" y="3967854"/>
            <a:ext cx="144623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@Autowired</a:t>
            </a:r>
          </a:p>
        </p:txBody>
      </p:sp>
    </p:spTree>
    <p:extLst>
      <p:ext uri="{BB962C8B-B14F-4D97-AF65-F5344CB8AC3E}">
        <p14:creationId xmlns:p14="http://schemas.microsoft.com/office/powerpoint/2010/main" val="43515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47FE-C78F-4D8A-BC90-F71DB701CB01}"/>
              </a:ext>
            </a:extLst>
          </p:cNvPr>
          <p:cNvSpPr>
            <a:spLocks noGrp="1"/>
          </p:cNvSpPr>
          <p:nvPr>
            <p:ph type="title"/>
          </p:nvPr>
        </p:nvSpPr>
        <p:spPr/>
        <p:txBody>
          <a:bodyPr/>
          <a:lstStyle/>
          <a:p>
            <a:r>
              <a:rPr lang="en-US" b="1" dirty="0" err="1"/>
              <a:t>Thymeleaf</a:t>
            </a:r>
            <a:endParaRPr lang="en-US" b="1" dirty="0"/>
          </a:p>
        </p:txBody>
      </p:sp>
      <p:sp>
        <p:nvSpPr>
          <p:cNvPr id="3" name="Content Placeholder 2">
            <a:extLst>
              <a:ext uri="{FF2B5EF4-FFF2-40B4-BE49-F238E27FC236}">
                <a16:creationId xmlns:a16="http://schemas.microsoft.com/office/drawing/2014/main" id="{E4129936-3BD7-4400-9C35-61EE87D5F2EA}"/>
              </a:ext>
            </a:extLst>
          </p:cNvPr>
          <p:cNvSpPr>
            <a:spLocks noGrp="1"/>
          </p:cNvSpPr>
          <p:nvPr>
            <p:ph idx="1"/>
          </p:nvPr>
        </p:nvSpPr>
        <p:spPr>
          <a:xfrm>
            <a:off x="838200" y="1825625"/>
            <a:ext cx="10515600" cy="4667250"/>
          </a:xfrm>
        </p:spPr>
        <p:txBody>
          <a:bodyPr>
            <a:normAutofit/>
          </a:bodyPr>
          <a:lstStyle/>
          <a:p>
            <a:pPr marL="0" indent="0">
              <a:buNone/>
            </a:pPr>
            <a:endParaRPr lang="en-US" i="1" dirty="0"/>
          </a:p>
          <a:p>
            <a:pPr marL="0" indent="0">
              <a:buNone/>
            </a:pPr>
            <a:endParaRPr lang="en-US" i="1" dirty="0"/>
          </a:p>
          <a:p>
            <a:pPr marL="0" indent="0">
              <a:buNone/>
            </a:pPr>
            <a:r>
              <a:rPr lang="en-US" i="1" dirty="0" err="1"/>
              <a:t>th:action</a:t>
            </a:r>
            <a:r>
              <a:rPr lang="en-US" i="1" dirty="0"/>
              <a:t>=”@{</a:t>
            </a:r>
            <a:r>
              <a:rPr lang="en-US" i="1" dirty="0" err="1"/>
              <a:t>url</a:t>
            </a:r>
            <a:r>
              <a:rPr lang="en-US" i="1" dirty="0"/>
              <a:t>}”</a:t>
            </a:r>
            <a:r>
              <a:rPr lang="en-US" dirty="0"/>
              <a:t> and </a:t>
            </a:r>
            <a:r>
              <a:rPr lang="en-US" i="1" dirty="0" err="1"/>
              <a:t>th:object</a:t>
            </a:r>
            <a:r>
              <a:rPr lang="en-US" i="1" dirty="0"/>
              <a:t>=”${object}”</a:t>
            </a:r>
            <a:r>
              <a:rPr lang="en-US" dirty="0"/>
              <a:t> attributes</a:t>
            </a:r>
          </a:p>
          <a:p>
            <a:pPr marL="0" indent="0">
              <a:buNone/>
            </a:pPr>
            <a:endParaRPr lang="en-US" b="0" i="0" dirty="0">
              <a:solidFill>
                <a:srgbClr val="000000"/>
              </a:solidFill>
              <a:effectLst/>
              <a:latin typeface="Raleway"/>
            </a:endParaRPr>
          </a:p>
          <a:p>
            <a:r>
              <a:rPr lang="en-US" b="0" i="0" dirty="0">
                <a:solidFill>
                  <a:srgbClr val="000000"/>
                </a:solidFill>
                <a:effectLst/>
                <a:latin typeface="Raleway"/>
              </a:rPr>
              <a:t>The </a:t>
            </a:r>
            <a:r>
              <a:rPr lang="en-US" b="0" i="1" dirty="0" err="1">
                <a:solidFill>
                  <a:srgbClr val="000000"/>
                </a:solidFill>
                <a:effectLst/>
                <a:latin typeface="Raleway"/>
              </a:rPr>
              <a:t>th:action</a:t>
            </a:r>
            <a:r>
              <a:rPr lang="en-US" b="0" i="0" dirty="0">
                <a:solidFill>
                  <a:srgbClr val="000000"/>
                </a:solidFill>
                <a:effectLst/>
                <a:latin typeface="Raleway"/>
              </a:rPr>
              <a:t> is used to provide the form action URL</a:t>
            </a:r>
          </a:p>
          <a:p>
            <a:r>
              <a:rPr lang="en-US" b="0" i="0" dirty="0">
                <a:solidFill>
                  <a:srgbClr val="000000"/>
                </a:solidFill>
                <a:effectLst/>
                <a:latin typeface="Raleway"/>
              </a:rPr>
              <a:t>and </a:t>
            </a:r>
            <a:r>
              <a:rPr lang="en-US" b="0" i="1" dirty="0" err="1">
                <a:solidFill>
                  <a:srgbClr val="000000"/>
                </a:solidFill>
                <a:effectLst/>
                <a:latin typeface="Raleway"/>
              </a:rPr>
              <a:t>th:object</a:t>
            </a:r>
            <a:r>
              <a:rPr lang="en-US" b="0" i="0" dirty="0">
                <a:solidFill>
                  <a:srgbClr val="000000"/>
                </a:solidFill>
                <a:effectLst/>
                <a:latin typeface="Raleway"/>
              </a:rPr>
              <a:t> is used to specify an object to which the submitted form data will be bound.</a:t>
            </a:r>
          </a:p>
          <a:p>
            <a:r>
              <a:rPr lang="en-US" b="0" i="0" dirty="0">
                <a:solidFill>
                  <a:srgbClr val="000000"/>
                </a:solidFill>
                <a:effectLst/>
                <a:latin typeface="Raleway"/>
              </a:rPr>
              <a:t>Individual fields are </a:t>
            </a:r>
            <a:r>
              <a:rPr lang="en-US" b="0" i="0">
                <a:solidFill>
                  <a:srgbClr val="000000"/>
                </a:solidFill>
                <a:effectLst/>
                <a:latin typeface="Raleway"/>
              </a:rPr>
              <a:t>mapped using the </a:t>
            </a:r>
            <a:r>
              <a:rPr lang="en-US" b="0" i="1" dirty="0" err="1">
                <a:solidFill>
                  <a:srgbClr val="000000"/>
                </a:solidFill>
                <a:effectLst/>
                <a:latin typeface="Raleway"/>
              </a:rPr>
              <a:t>th:field</a:t>
            </a:r>
            <a:r>
              <a:rPr lang="en-US" b="0" i="1" dirty="0">
                <a:solidFill>
                  <a:srgbClr val="000000"/>
                </a:solidFill>
                <a:effectLst/>
                <a:latin typeface="Raleway"/>
              </a:rPr>
              <a:t>=”*{name}”</a:t>
            </a:r>
            <a:r>
              <a:rPr lang="en-US" b="0" i="0" dirty="0">
                <a:solidFill>
                  <a:srgbClr val="000000"/>
                </a:solidFill>
                <a:effectLst/>
                <a:latin typeface="Raleway"/>
              </a:rPr>
              <a:t> attribute</a:t>
            </a:r>
            <a:endParaRPr lang="en-US" dirty="0"/>
          </a:p>
          <a:p>
            <a:endParaRPr lang="en-US" dirty="0"/>
          </a:p>
        </p:txBody>
      </p:sp>
      <p:sp>
        <p:nvSpPr>
          <p:cNvPr id="5" name="Rectangle 4">
            <a:extLst>
              <a:ext uri="{FF2B5EF4-FFF2-40B4-BE49-F238E27FC236}">
                <a16:creationId xmlns:a16="http://schemas.microsoft.com/office/drawing/2014/main" id="{7DC78AB1-0F20-4B34-A49B-D905FDDB25BE}"/>
              </a:ext>
            </a:extLst>
          </p:cNvPr>
          <p:cNvSpPr/>
          <p:nvPr/>
        </p:nvSpPr>
        <p:spPr>
          <a:xfrm>
            <a:off x="1047205" y="1690688"/>
            <a:ext cx="9012048" cy="707886"/>
          </a:xfrm>
          <a:prstGeom prst="rect">
            <a:avLst/>
          </a:prstGeom>
        </p:spPr>
        <p:txBody>
          <a:bodyPr wrap="square">
            <a:spAutoFit/>
          </a:bodyPr>
          <a:lstStyle/>
          <a:p>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form </a:t>
            </a:r>
            <a:r>
              <a:rPr lang="en-US" sz="2000" dirty="0" err="1">
                <a:solidFill>
                  <a:srgbClr val="7F007F"/>
                </a:solidFill>
                <a:latin typeface="Consolas" panose="020B0609020204030204" pitchFamily="49" charset="0"/>
              </a:rPr>
              <a:t>th:action</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a:t>
            </a:r>
            <a:r>
              <a:rPr lang="en-US" sz="2000" i="1" dirty="0" err="1">
                <a:solidFill>
                  <a:srgbClr val="2A00FF"/>
                </a:solidFill>
                <a:latin typeface="Consolas" panose="020B0609020204030204" pitchFamily="49" charset="0"/>
              </a:rPr>
              <a:t>process_register</a:t>
            </a:r>
            <a:r>
              <a:rPr lang="en-US" sz="2000" i="1" dirty="0">
                <a:solidFill>
                  <a:srgbClr val="2A00FF"/>
                </a:solidFill>
                <a:latin typeface="Consolas" panose="020B0609020204030204" pitchFamily="49" charset="0"/>
              </a:rPr>
              <a:t>}" </a:t>
            </a:r>
            <a:r>
              <a:rPr lang="en-US" sz="2000" i="1" dirty="0" err="1">
                <a:solidFill>
                  <a:srgbClr val="7F007F"/>
                </a:solidFill>
                <a:latin typeface="Consolas" panose="020B0609020204030204" pitchFamily="49" charset="0"/>
              </a:rPr>
              <a:t>th:object</a:t>
            </a:r>
            <a:r>
              <a:rPr lang="en-US" sz="2000" i="1"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"${user}" </a:t>
            </a:r>
          </a:p>
          <a:p>
            <a:r>
              <a:rPr lang="en-US" sz="2000" dirty="0">
                <a:solidFill>
                  <a:srgbClr val="7F007F"/>
                </a:solidFill>
                <a:latin typeface="Consolas" panose="020B0609020204030204" pitchFamily="49" charset="0"/>
              </a:rPr>
              <a:t>method</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"post"</a:t>
            </a:r>
            <a:r>
              <a:rPr lang="en-US" sz="2000" i="1" dirty="0">
                <a:solidFill>
                  <a:srgbClr val="008080"/>
                </a:solidFill>
                <a:latin typeface="Consolas" panose="020B0609020204030204" pitchFamily="49" charset="0"/>
              </a:rPr>
              <a:t>&gt;</a:t>
            </a:r>
            <a:endParaRPr lang="en-US" sz="2000" dirty="0"/>
          </a:p>
        </p:txBody>
      </p:sp>
    </p:spTree>
    <p:extLst>
      <p:ext uri="{BB962C8B-B14F-4D97-AF65-F5344CB8AC3E}">
        <p14:creationId xmlns:p14="http://schemas.microsoft.com/office/powerpoint/2010/main" val="141767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6C5-8247-4251-9BA2-3910C4F3960D}"/>
              </a:ext>
            </a:extLst>
          </p:cNvPr>
          <p:cNvSpPr>
            <a:spLocks noGrp="1"/>
          </p:cNvSpPr>
          <p:nvPr>
            <p:ph type="title"/>
          </p:nvPr>
        </p:nvSpPr>
        <p:spPr/>
        <p:txBody>
          <a:bodyPr/>
          <a:lstStyle/>
          <a:p>
            <a:r>
              <a:rPr lang="en-US" b="1" dirty="0"/>
              <a:t>Change in “</a:t>
            </a:r>
            <a:r>
              <a:rPr lang="en-US" b="1" dirty="0" err="1"/>
              <a:t>application.properties</a:t>
            </a:r>
            <a:r>
              <a:rPr lang="en-US" b="1" dirty="0"/>
              <a:t>” </a:t>
            </a:r>
          </a:p>
        </p:txBody>
      </p:sp>
      <p:sp>
        <p:nvSpPr>
          <p:cNvPr id="3" name="Content Placeholder 2">
            <a:extLst>
              <a:ext uri="{FF2B5EF4-FFF2-40B4-BE49-F238E27FC236}">
                <a16:creationId xmlns:a16="http://schemas.microsoft.com/office/drawing/2014/main" id="{EBEBCF05-207A-4BB9-AA7F-B4493B082FF3}"/>
              </a:ext>
            </a:extLst>
          </p:cNvPr>
          <p:cNvSpPr>
            <a:spLocks noGrp="1"/>
          </p:cNvSpPr>
          <p:nvPr>
            <p:ph idx="1"/>
          </p:nvPr>
        </p:nvSpPr>
        <p:spPr/>
        <p:txBody>
          <a:bodyPr/>
          <a:lstStyle/>
          <a:p>
            <a:r>
              <a:rPr lang="en-US" dirty="0"/>
              <a:t>Change create to none, otherwise a new table will be created each time you restart your application</a:t>
            </a:r>
          </a:p>
        </p:txBody>
      </p:sp>
      <p:sp>
        <p:nvSpPr>
          <p:cNvPr id="5" name="TextBox 4">
            <a:extLst>
              <a:ext uri="{FF2B5EF4-FFF2-40B4-BE49-F238E27FC236}">
                <a16:creationId xmlns:a16="http://schemas.microsoft.com/office/drawing/2014/main" id="{6B12FBAC-EF78-4397-B2C9-CAF7F495E009}"/>
              </a:ext>
            </a:extLst>
          </p:cNvPr>
          <p:cNvSpPr txBox="1"/>
          <p:nvPr/>
        </p:nvSpPr>
        <p:spPr>
          <a:xfrm>
            <a:off x="2250079" y="3429000"/>
            <a:ext cx="6093822" cy="369332"/>
          </a:xfrm>
          <a:prstGeom prst="rect">
            <a:avLst/>
          </a:prstGeom>
          <a:noFill/>
        </p:spPr>
        <p:txBody>
          <a:bodyPr wrap="square">
            <a:spAutoFit/>
          </a:bodyPr>
          <a:lstStyle/>
          <a:p>
            <a:r>
              <a:rPr lang="en-US" dirty="0" err="1">
                <a:solidFill>
                  <a:srgbClr val="000000"/>
                </a:solidFill>
                <a:latin typeface="Consolas" panose="020B0609020204030204" pitchFamily="49" charset="0"/>
              </a:rPr>
              <a:t>spring.jpa.hibernate.ddl</a:t>
            </a:r>
            <a:r>
              <a:rPr lang="en-US" dirty="0">
                <a:solidFill>
                  <a:srgbClr val="000000"/>
                </a:solidFill>
                <a:latin typeface="Consolas" panose="020B0609020204030204" pitchFamily="49" charset="0"/>
              </a:rPr>
              <a:t>-auto=</a:t>
            </a:r>
            <a:r>
              <a:rPr lang="en-US" dirty="0">
                <a:solidFill>
                  <a:srgbClr val="2AA198"/>
                </a:solidFill>
                <a:latin typeface="Consolas" panose="020B0609020204030204" pitchFamily="49" charset="0"/>
              </a:rPr>
              <a:t>none</a:t>
            </a:r>
          </a:p>
        </p:txBody>
      </p:sp>
    </p:spTree>
    <p:extLst>
      <p:ext uri="{BB962C8B-B14F-4D97-AF65-F5344CB8AC3E}">
        <p14:creationId xmlns:p14="http://schemas.microsoft.com/office/powerpoint/2010/main" val="50407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BC08-C20F-45B2-B7D3-B9EC54B55D95}"/>
              </a:ext>
            </a:extLst>
          </p:cNvPr>
          <p:cNvSpPr>
            <a:spLocks noGrp="1"/>
          </p:cNvSpPr>
          <p:nvPr>
            <p:ph type="title"/>
          </p:nvPr>
        </p:nvSpPr>
        <p:spPr/>
        <p:txBody>
          <a:bodyPr/>
          <a:lstStyle/>
          <a:p>
            <a:r>
              <a:rPr lang="en-US" b="1" dirty="0"/>
              <a:t>What we did today</a:t>
            </a:r>
          </a:p>
        </p:txBody>
      </p:sp>
      <p:sp>
        <p:nvSpPr>
          <p:cNvPr id="4" name="TextBox 3">
            <a:extLst>
              <a:ext uri="{FF2B5EF4-FFF2-40B4-BE49-F238E27FC236}">
                <a16:creationId xmlns:a16="http://schemas.microsoft.com/office/drawing/2014/main" id="{7E0852CD-C45B-417F-B0E3-AE4A6AB02D93}"/>
              </a:ext>
            </a:extLst>
          </p:cNvPr>
          <p:cNvSpPr txBox="1"/>
          <p:nvPr/>
        </p:nvSpPr>
        <p:spPr>
          <a:xfrm>
            <a:off x="1345474" y="2969062"/>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database to store User data</a:t>
            </a:r>
          </a:p>
        </p:txBody>
      </p:sp>
      <p:sp>
        <p:nvSpPr>
          <p:cNvPr id="7" name="TextBox 6">
            <a:extLst>
              <a:ext uri="{FF2B5EF4-FFF2-40B4-BE49-F238E27FC236}">
                <a16:creationId xmlns:a16="http://schemas.microsoft.com/office/drawing/2014/main" id="{1ABD6070-8413-4A32-9851-6454563DEA4F}"/>
              </a:ext>
            </a:extLst>
          </p:cNvPr>
          <p:cNvSpPr txBox="1"/>
          <p:nvPr/>
        </p:nvSpPr>
        <p:spPr>
          <a:xfrm>
            <a:off x="4310743" y="2097256"/>
            <a:ext cx="29565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Entity User class to match with the database table</a:t>
            </a:r>
          </a:p>
        </p:txBody>
      </p:sp>
      <p:cxnSp>
        <p:nvCxnSpPr>
          <p:cNvPr id="11" name="Straight Arrow Connector 10">
            <a:extLst>
              <a:ext uri="{FF2B5EF4-FFF2-40B4-BE49-F238E27FC236}">
                <a16:creationId xmlns:a16="http://schemas.microsoft.com/office/drawing/2014/main" id="{FF97FD42-ADAD-477C-9F2C-C3E25644800E}"/>
              </a:ext>
            </a:extLst>
          </p:cNvPr>
          <p:cNvCxnSpPr>
            <a:cxnSpLocks/>
            <a:endCxn id="13" idx="0"/>
          </p:cNvCxnSpPr>
          <p:nvPr/>
        </p:nvCxnSpPr>
        <p:spPr>
          <a:xfrm>
            <a:off x="9072110" y="2826203"/>
            <a:ext cx="1" cy="120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D68747-3CC6-4E44-A76F-A4B432EFC801}"/>
              </a:ext>
            </a:extLst>
          </p:cNvPr>
          <p:cNvSpPr txBox="1"/>
          <p:nvPr/>
        </p:nvSpPr>
        <p:spPr>
          <a:xfrm>
            <a:off x="8255640" y="2097256"/>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Signup form to get user’s data</a:t>
            </a:r>
          </a:p>
        </p:txBody>
      </p:sp>
      <p:sp>
        <p:nvSpPr>
          <p:cNvPr id="13" name="TextBox 12">
            <a:extLst>
              <a:ext uri="{FF2B5EF4-FFF2-40B4-BE49-F238E27FC236}">
                <a16:creationId xmlns:a16="http://schemas.microsoft.com/office/drawing/2014/main" id="{98DDC704-FF71-4D16-BE71-EC2BFD9E3B89}"/>
              </a:ext>
            </a:extLst>
          </p:cNvPr>
          <p:cNvSpPr txBox="1"/>
          <p:nvPr/>
        </p:nvSpPr>
        <p:spPr>
          <a:xfrm>
            <a:off x="8138073" y="4031797"/>
            <a:ext cx="1868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Controller class to handle the data</a:t>
            </a:r>
          </a:p>
        </p:txBody>
      </p:sp>
      <p:sp>
        <p:nvSpPr>
          <p:cNvPr id="14" name="TextBox 13">
            <a:extLst>
              <a:ext uri="{FF2B5EF4-FFF2-40B4-BE49-F238E27FC236}">
                <a16:creationId xmlns:a16="http://schemas.microsoft.com/office/drawing/2014/main" id="{D6B26099-989C-452E-A8DD-37363FAB6EF8}"/>
              </a:ext>
            </a:extLst>
          </p:cNvPr>
          <p:cNvSpPr txBox="1"/>
          <p:nvPr/>
        </p:nvSpPr>
        <p:spPr>
          <a:xfrm>
            <a:off x="4921194" y="3751919"/>
            <a:ext cx="18680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Repository to save data to the database</a:t>
            </a:r>
          </a:p>
        </p:txBody>
      </p:sp>
      <p:cxnSp>
        <p:nvCxnSpPr>
          <p:cNvPr id="18" name="Straight Arrow Connector 17">
            <a:extLst>
              <a:ext uri="{FF2B5EF4-FFF2-40B4-BE49-F238E27FC236}">
                <a16:creationId xmlns:a16="http://schemas.microsoft.com/office/drawing/2014/main" id="{46B0E940-9196-4BF1-9144-975BB1716B2A}"/>
              </a:ext>
            </a:extLst>
          </p:cNvPr>
          <p:cNvCxnSpPr>
            <a:cxnSpLocks/>
          </p:cNvCxnSpPr>
          <p:nvPr/>
        </p:nvCxnSpPr>
        <p:spPr>
          <a:xfrm>
            <a:off x="6825214" y="4354962"/>
            <a:ext cx="1312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1C383C-90DD-42B3-9FFE-D87D580F4580}"/>
              </a:ext>
            </a:extLst>
          </p:cNvPr>
          <p:cNvCxnSpPr>
            <a:cxnSpLocks/>
            <a:stCxn id="12" idx="1"/>
            <a:endCxn id="7" idx="3"/>
          </p:cNvCxnSpPr>
          <p:nvPr/>
        </p:nvCxnSpPr>
        <p:spPr>
          <a:xfrm flipH="1">
            <a:off x="7267303" y="2420422"/>
            <a:ext cx="988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BCBE345-6225-4C8A-8BF9-698A68515042}"/>
              </a:ext>
            </a:extLst>
          </p:cNvPr>
          <p:cNvCxnSpPr>
            <a:cxnSpLocks/>
            <a:stCxn id="14" idx="1"/>
          </p:cNvCxnSpPr>
          <p:nvPr/>
        </p:nvCxnSpPr>
        <p:spPr>
          <a:xfrm rot="10800000">
            <a:off x="3195578" y="3339490"/>
            <a:ext cx="1725616" cy="874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2F2BF5F-0466-4A6D-9728-ACFCC0024CC1}"/>
              </a:ext>
            </a:extLst>
          </p:cNvPr>
          <p:cNvCxnSpPr>
            <a:stCxn id="4" idx="0"/>
            <a:endCxn id="7" idx="1"/>
          </p:cNvCxnSpPr>
          <p:nvPr/>
        </p:nvCxnSpPr>
        <p:spPr>
          <a:xfrm rot="5400000" flipH="1" flipV="1">
            <a:off x="3020807" y="1679127"/>
            <a:ext cx="548640" cy="2031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ABD550-30A9-4948-9DC0-3C39379BA0D4}"/>
              </a:ext>
            </a:extLst>
          </p:cNvPr>
          <p:cNvSpPr txBox="1"/>
          <p:nvPr/>
        </p:nvSpPr>
        <p:spPr>
          <a:xfrm>
            <a:off x="2532104" y="2011038"/>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Match</a:t>
            </a:r>
          </a:p>
        </p:txBody>
      </p:sp>
      <p:sp>
        <p:nvSpPr>
          <p:cNvPr id="33" name="TextBox 32">
            <a:extLst>
              <a:ext uri="{FF2B5EF4-FFF2-40B4-BE49-F238E27FC236}">
                <a16:creationId xmlns:a16="http://schemas.microsoft.com/office/drawing/2014/main" id="{32D99B0C-CC8C-474D-A8A7-21CD9961DFBD}"/>
              </a:ext>
            </a:extLst>
          </p:cNvPr>
          <p:cNvSpPr txBox="1"/>
          <p:nvPr/>
        </p:nvSpPr>
        <p:spPr>
          <a:xfrm>
            <a:off x="3759752" y="4234885"/>
            <a:ext cx="112549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Save</a:t>
            </a:r>
          </a:p>
        </p:txBody>
      </p:sp>
      <p:sp>
        <p:nvSpPr>
          <p:cNvPr id="34" name="TextBox 33">
            <a:extLst>
              <a:ext uri="{FF2B5EF4-FFF2-40B4-BE49-F238E27FC236}">
                <a16:creationId xmlns:a16="http://schemas.microsoft.com/office/drawing/2014/main" id="{413C630B-EAC7-47BC-BC17-7C59996DA5A3}"/>
              </a:ext>
            </a:extLst>
          </p:cNvPr>
          <p:cNvSpPr txBox="1"/>
          <p:nvPr/>
        </p:nvSpPr>
        <p:spPr>
          <a:xfrm>
            <a:off x="6758524" y="3967854"/>
            <a:ext cx="144623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@Autowired</a:t>
            </a:r>
          </a:p>
        </p:txBody>
      </p:sp>
    </p:spTree>
    <p:extLst>
      <p:ext uri="{BB962C8B-B14F-4D97-AF65-F5344CB8AC3E}">
        <p14:creationId xmlns:p14="http://schemas.microsoft.com/office/powerpoint/2010/main" val="5223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1993-F4BE-4505-A063-F25F5309212F}"/>
              </a:ext>
            </a:extLst>
          </p:cNvPr>
          <p:cNvSpPr>
            <a:spLocks noGrp="1"/>
          </p:cNvSpPr>
          <p:nvPr>
            <p:ph type="title"/>
          </p:nvPr>
        </p:nvSpPr>
        <p:spPr/>
        <p:txBody>
          <a:bodyPr/>
          <a:lstStyle/>
          <a:p>
            <a:r>
              <a:rPr lang="en-US" b="1" dirty="0"/>
              <a:t>Add Spring Boot Spring Tool Suite </a:t>
            </a:r>
          </a:p>
        </p:txBody>
      </p:sp>
      <p:sp>
        <p:nvSpPr>
          <p:cNvPr id="3" name="Content Placeholder 2">
            <a:extLst>
              <a:ext uri="{FF2B5EF4-FFF2-40B4-BE49-F238E27FC236}">
                <a16:creationId xmlns:a16="http://schemas.microsoft.com/office/drawing/2014/main" id="{9D29266B-7E2E-4C72-810A-5897D8426B8D}"/>
              </a:ext>
            </a:extLst>
          </p:cNvPr>
          <p:cNvSpPr>
            <a:spLocks noGrp="1"/>
          </p:cNvSpPr>
          <p:nvPr>
            <p:ph idx="1"/>
          </p:nvPr>
        </p:nvSpPr>
        <p:spPr/>
        <p:txBody>
          <a:bodyPr/>
          <a:lstStyle/>
          <a:p>
            <a:r>
              <a:rPr lang="en-US" dirty="0"/>
              <a:t>Click the search icon in the top-right corner</a:t>
            </a:r>
          </a:p>
          <a:p>
            <a:r>
              <a:rPr lang="en-US" dirty="0"/>
              <a:t>Search “Eclipse Marketplace”</a:t>
            </a:r>
          </a:p>
          <a:p>
            <a:r>
              <a:rPr lang="en-US" dirty="0"/>
              <a:t>Find with keyboard “Spring Tools”</a:t>
            </a:r>
          </a:p>
          <a:p>
            <a:r>
              <a:rPr lang="en-US" dirty="0"/>
              <a:t>Install Spring Tools 4</a:t>
            </a:r>
          </a:p>
        </p:txBody>
      </p:sp>
      <p:sp>
        <p:nvSpPr>
          <p:cNvPr id="5" name="TextBox 4">
            <a:extLst>
              <a:ext uri="{FF2B5EF4-FFF2-40B4-BE49-F238E27FC236}">
                <a16:creationId xmlns:a16="http://schemas.microsoft.com/office/drawing/2014/main" id="{AE643558-5161-4F5E-BF92-36200D225E10}"/>
              </a:ext>
            </a:extLst>
          </p:cNvPr>
          <p:cNvSpPr txBox="1"/>
          <p:nvPr/>
        </p:nvSpPr>
        <p:spPr>
          <a:xfrm>
            <a:off x="838199" y="6290901"/>
            <a:ext cx="10269511" cy="369332"/>
          </a:xfrm>
          <a:prstGeom prst="rect">
            <a:avLst/>
          </a:prstGeom>
          <a:noFill/>
        </p:spPr>
        <p:txBody>
          <a:bodyPr wrap="square">
            <a:spAutoFit/>
          </a:bodyPr>
          <a:lstStyle/>
          <a:p>
            <a:r>
              <a:rPr lang="en-US" dirty="0"/>
              <a:t>https://www.codejava.net/ides/eclipse/install-spring-tool-suite-for-existing-eclipse-ide</a:t>
            </a:r>
          </a:p>
        </p:txBody>
      </p:sp>
      <p:pic>
        <p:nvPicPr>
          <p:cNvPr id="7" name="Picture 6">
            <a:extLst>
              <a:ext uri="{FF2B5EF4-FFF2-40B4-BE49-F238E27FC236}">
                <a16:creationId xmlns:a16="http://schemas.microsoft.com/office/drawing/2014/main" id="{A0806F57-FC99-4006-9FEA-62D507E61B76}"/>
              </a:ext>
            </a:extLst>
          </p:cNvPr>
          <p:cNvPicPr>
            <a:picLocks noChangeAspect="1"/>
          </p:cNvPicPr>
          <p:nvPr/>
        </p:nvPicPr>
        <p:blipFill>
          <a:blip r:embed="rId2"/>
          <a:stretch>
            <a:fillRect/>
          </a:stretch>
        </p:blipFill>
        <p:spPr>
          <a:xfrm>
            <a:off x="8516548" y="928176"/>
            <a:ext cx="2591162" cy="2019582"/>
          </a:xfrm>
          <a:prstGeom prst="rect">
            <a:avLst/>
          </a:prstGeom>
        </p:spPr>
      </p:pic>
      <p:pic>
        <p:nvPicPr>
          <p:cNvPr id="9" name="Picture 8">
            <a:extLst>
              <a:ext uri="{FF2B5EF4-FFF2-40B4-BE49-F238E27FC236}">
                <a16:creationId xmlns:a16="http://schemas.microsoft.com/office/drawing/2014/main" id="{AB77621D-9BED-4641-A3FD-643D326555D8}"/>
              </a:ext>
            </a:extLst>
          </p:cNvPr>
          <p:cNvPicPr>
            <a:picLocks noChangeAspect="1"/>
          </p:cNvPicPr>
          <p:nvPr/>
        </p:nvPicPr>
        <p:blipFill>
          <a:blip r:embed="rId3"/>
          <a:stretch>
            <a:fillRect/>
          </a:stretch>
        </p:blipFill>
        <p:spPr>
          <a:xfrm>
            <a:off x="4331524" y="3560174"/>
            <a:ext cx="7292695" cy="2369650"/>
          </a:xfrm>
          <a:prstGeom prst="rect">
            <a:avLst/>
          </a:prstGeom>
        </p:spPr>
      </p:pic>
      <p:sp>
        <p:nvSpPr>
          <p:cNvPr id="10" name="Oval 9">
            <a:extLst>
              <a:ext uri="{FF2B5EF4-FFF2-40B4-BE49-F238E27FC236}">
                <a16:creationId xmlns:a16="http://schemas.microsoft.com/office/drawing/2014/main" id="{72B4C8E8-C205-4BE5-BD44-1FE633CB288B}"/>
              </a:ext>
            </a:extLst>
          </p:cNvPr>
          <p:cNvSpPr/>
          <p:nvPr/>
        </p:nvSpPr>
        <p:spPr>
          <a:xfrm>
            <a:off x="9797143" y="1358537"/>
            <a:ext cx="352697" cy="467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B48896B-4CC1-4791-AF5A-89DC825FADF5}"/>
              </a:ext>
            </a:extLst>
          </p:cNvPr>
          <p:cNvSpPr/>
          <p:nvPr/>
        </p:nvSpPr>
        <p:spPr>
          <a:xfrm flipV="1">
            <a:off x="4331524" y="4140925"/>
            <a:ext cx="4721036" cy="9013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60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5DAA-6DCF-4C93-9B85-BBC68A4FA425}"/>
              </a:ext>
            </a:extLst>
          </p:cNvPr>
          <p:cNvSpPr>
            <a:spLocks noGrp="1"/>
          </p:cNvSpPr>
          <p:nvPr>
            <p:ph type="title"/>
          </p:nvPr>
        </p:nvSpPr>
        <p:spPr/>
        <p:txBody>
          <a:bodyPr/>
          <a:lstStyle/>
          <a:p>
            <a:r>
              <a:rPr lang="en-US" b="1" dirty="0"/>
              <a:t>Create a database in MySQL</a:t>
            </a:r>
          </a:p>
        </p:txBody>
      </p:sp>
      <p:sp>
        <p:nvSpPr>
          <p:cNvPr id="3" name="Content Placeholder 2">
            <a:extLst>
              <a:ext uri="{FF2B5EF4-FFF2-40B4-BE49-F238E27FC236}">
                <a16:creationId xmlns:a16="http://schemas.microsoft.com/office/drawing/2014/main" id="{7B537960-19C9-4971-8A22-0A345EBBA970}"/>
              </a:ext>
            </a:extLst>
          </p:cNvPr>
          <p:cNvSpPr>
            <a:spLocks noGrp="1"/>
          </p:cNvSpPr>
          <p:nvPr>
            <p:ph idx="1"/>
          </p:nvPr>
        </p:nvSpPr>
        <p:spPr/>
        <p:txBody>
          <a:bodyPr/>
          <a:lstStyle/>
          <a:p>
            <a:r>
              <a:rPr lang="en-US" dirty="0"/>
              <a:t>Click MySQL Workbench</a:t>
            </a:r>
          </a:p>
          <a:p>
            <a:r>
              <a:rPr lang="en-US" dirty="0"/>
              <a:t>Login with password: it353</a:t>
            </a:r>
          </a:p>
          <a:p>
            <a:endParaRPr lang="en-US" dirty="0"/>
          </a:p>
        </p:txBody>
      </p:sp>
      <p:pic>
        <p:nvPicPr>
          <p:cNvPr id="4" name="Picture 3">
            <a:extLst>
              <a:ext uri="{FF2B5EF4-FFF2-40B4-BE49-F238E27FC236}">
                <a16:creationId xmlns:a16="http://schemas.microsoft.com/office/drawing/2014/main" id="{BBC7A3F9-5FF0-4519-BB30-C8E85196164E}"/>
              </a:ext>
            </a:extLst>
          </p:cNvPr>
          <p:cNvPicPr>
            <a:picLocks noChangeAspect="1"/>
          </p:cNvPicPr>
          <p:nvPr/>
        </p:nvPicPr>
        <p:blipFill>
          <a:blip r:embed="rId3"/>
          <a:stretch>
            <a:fillRect/>
          </a:stretch>
        </p:blipFill>
        <p:spPr>
          <a:xfrm>
            <a:off x="2912334" y="2782617"/>
            <a:ext cx="6367331" cy="3529283"/>
          </a:xfrm>
          <a:prstGeom prst="rect">
            <a:avLst/>
          </a:prstGeom>
        </p:spPr>
      </p:pic>
    </p:spTree>
    <p:extLst>
      <p:ext uri="{BB962C8B-B14F-4D97-AF65-F5344CB8AC3E}">
        <p14:creationId xmlns:p14="http://schemas.microsoft.com/office/powerpoint/2010/main" val="163736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CDE7-2F09-4BF9-B71D-2124D6978F18}"/>
              </a:ext>
            </a:extLst>
          </p:cNvPr>
          <p:cNvSpPr>
            <a:spLocks noGrp="1"/>
          </p:cNvSpPr>
          <p:nvPr>
            <p:ph type="title"/>
          </p:nvPr>
        </p:nvSpPr>
        <p:spPr/>
        <p:txBody>
          <a:bodyPr/>
          <a:lstStyle/>
          <a:p>
            <a:r>
              <a:rPr lang="en-US" b="1" dirty="0"/>
              <a:t>Create a new schema in the connected Server</a:t>
            </a:r>
          </a:p>
        </p:txBody>
      </p:sp>
      <p:sp>
        <p:nvSpPr>
          <p:cNvPr id="3" name="Content Placeholder 2">
            <a:extLst>
              <a:ext uri="{FF2B5EF4-FFF2-40B4-BE49-F238E27FC236}">
                <a16:creationId xmlns:a16="http://schemas.microsoft.com/office/drawing/2014/main" id="{CB6B06BF-966C-4186-8916-B8660A26236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5F5492-5CA2-4B73-B6A9-57F4E2FA7724}"/>
              </a:ext>
            </a:extLst>
          </p:cNvPr>
          <p:cNvPicPr>
            <a:picLocks noChangeAspect="1"/>
          </p:cNvPicPr>
          <p:nvPr/>
        </p:nvPicPr>
        <p:blipFill>
          <a:blip r:embed="rId2"/>
          <a:stretch>
            <a:fillRect/>
          </a:stretch>
        </p:blipFill>
        <p:spPr>
          <a:xfrm>
            <a:off x="2636353" y="1825625"/>
            <a:ext cx="6919293" cy="4126937"/>
          </a:xfrm>
          <a:prstGeom prst="rect">
            <a:avLst/>
          </a:prstGeom>
        </p:spPr>
      </p:pic>
      <p:sp>
        <p:nvSpPr>
          <p:cNvPr id="5" name="Oval 4">
            <a:extLst>
              <a:ext uri="{FF2B5EF4-FFF2-40B4-BE49-F238E27FC236}">
                <a16:creationId xmlns:a16="http://schemas.microsoft.com/office/drawing/2014/main" id="{9D30F5DE-665B-44AF-B2F1-082CB343B04B}"/>
              </a:ext>
            </a:extLst>
          </p:cNvPr>
          <p:cNvSpPr/>
          <p:nvPr/>
        </p:nvSpPr>
        <p:spPr>
          <a:xfrm>
            <a:off x="3716594" y="2816942"/>
            <a:ext cx="663677" cy="9881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82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CB27-3E74-434F-8B83-7E04DD9F67B3}"/>
              </a:ext>
            </a:extLst>
          </p:cNvPr>
          <p:cNvSpPr>
            <a:spLocks noGrp="1"/>
          </p:cNvSpPr>
          <p:nvPr>
            <p:ph type="title"/>
          </p:nvPr>
        </p:nvSpPr>
        <p:spPr/>
        <p:txBody>
          <a:bodyPr/>
          <a:lstStyle/>
          <a:p>
            <a:r>
              <a:rPr lang="en-US" b="1" dirty="0"/>
              <a:t>Create a table</a:t>
            </a:r>
          </a:p>
        </p:txBody>
      </p:sp>
      <p:sp>
        <p:nvSpPr>
          <p:cNvPr id="3" name="Content Placeholder 2">
            <a:extLst>
              <a:ext uri="{FF2B5EF4-FFF2-40B4-BE49-F238E27FC236}">
                <a16:creationId xmlns:a16="http://schemas.microsoft.com/office/drawing/2014/main" id="{4D365F4C-6AAC-45F2-ADF7-73DEAE1B230F}"/>
              </a:ext>
            </a:extLst>
          </p:cNvPr>
          <p:cNvSpPr>
            <a:spLocks noGrp="1"/>
          </p:cNvSpPr>
          <p:nvPr>
            <p:ph idx="1"/>
          </p:nvPr>
        </p:nvSpPr>
        <p:spPr/>
        <p:txBody>
          <a:bodyPr/>
          <a:lstStyle/>
          <a:p>
            <a:r>
              <a:rPr lang="en-US" dirty="0"/>
              <a:t>Right click on tables -&gt; create table</a:t>
            </a:r>
          </a:p>
        </p:txBody>
      </p:sp>
      <p:pic>
        <p:nvPicPr>
          <p:cNvPr id="4" name="Picture 3">
            <a:extLst>
              <a:ext uri="{FF2B5EF4-FFF2-40B4-BE49-F238E27FC236}">
                <a16:creationId xmlns:a16="http://schemas.microsoft.com/office/drawing/2014/main" id="{7861700F-744E-45FC-AFF7-F18B14A81CE4}"/>
              </a:ext>
            </a:extLst>
          </p:cNvPr>
          <p:cNvPicPr>
            <a:picLocks noChangeAspect="1"/>
          </p:cNvPicPr>
          <p:nvPr/>
        </p:nvPicPr>
        <p:blipFill>
          <a:blip r:embed="rId3"/>
          <a:stretch>
            <a:fillRect/>
          </a:stretch>
        </p:blipFill>
        <p:spPr>
          <a:xfrm>
            <a:off x="2521975" y="2399583"/>
            <a:ext cx="6223818" cy="4093292"/>
          </a:xfrm>
          <a:prstGeom prst="rect">
            <a:avLst/>
          </a:prstGeom>
        </p:spPr>
      </p:pic>
    </p:spTree>
    <p:extLst>
      <p:ext uri="{BB962C8B-B14F-4D97-AF65-F5344CB8AC3E}">
        <p14:creationId xmlns:p14="http://schemas.microsoft.com/office/powerpoint/2010/main" val="376320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A4F9-E15A-4CBF-AA7A-D0B0FA790946}"/>
              </a:ext>
            </a:extLst>
          </p:cNvPr>
          <p:cNvSpPr>
            <a:spLocks noGrp="1"/>
          </p:cNvSpPr>
          <p:nvPr>
            <p:ph type="title"/>
          </p:nvPr>
        </p:nvSpPr>
        <p:spPr/>
        <p:txBody>
          <a:bodyPr/>
          <a:lstStyle/>
          <a:p>
            <a:r>
              <a:rPr lang="en-US" b="1" dirty="0"/>
              <a:t>Create a project with the following dependencies</a:t>
            </a:r>
          </a:p>
        </p:txBody>
      </p:sp>
      <p:sp>
        <p:nvSpPr>
          <p:cNvPr id="3" name="Content Placeholder 2">
            <a:extLst>
              <a:ext uri="{FF2B5EF4-FFF2-40B4-BE49-F238E27FC236}">
                <a16:creationId xmlns:a16="http://schemas.microsoft.com/office/drawing/2014/main" id="{4276EC69-EF0C-4DA9-90E2-22022025C90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F8F85CC-A267-4ADB-B6EA-5F572E2501C9}"/>
              </a:ext>
            </a:extLst>
          </p:cNvPr>
          <p:cNvPicPr>
            <a:picLocks noChangeAspect="1"/>
          </p:cNvPicPr>
          <p:nvPr/>
        </p:nvPicPr>
        <p:blipFill>
          <a:blip r:embed="rId2"/>
          <a:stretch>
            <a:fillRect/>
          </a:stretch>
        </p:blipFill>
        <p:spPr>
          <a:xfrm>
            <a:off x="3188740" y="1825625"/>
            <a:ext cx="5814520" cy="4719319"/>
          </a:xfrm>
          <a:prstGeom prst="rect">
            <a:avLst/>
          </a:prstGeom>
        </p:spPr>
      </p:pic>
    </p:spTree>
    <p:extLst>
      <p:ext uri="{BB962C8B-B14F-4D97-AF65-F5344CB8AC3E}">
        <p14:creationId xmlns:p14="http://schemas.microsoft.com/office/powerpoint/2010/main" val="187423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BDBD-E737-4541-BBD5-A2F67AF987B8}"/>
              </a:ext>
            </a:extLst>
          </p:cNvPr>
          <p:cNvSpPr>
            <a:spLocks noGrp="1"/>
          </p:cNvSpPr>
          <p:nvPr>
            <p:ph type="title"/>
          </p:nvPr>
        </p:nvSpPr>
        <p:spPr/>
        <p:txBody>
          <a:bodyPr/>
          <a:lstStyle/>
          <a:p>
            <a:r>
              <a:rPr lang="en-US" b="1" dirty="0"/>
              <a:t>Add code in “</a:t>
            </a:r>
            <a:r>
              <a:rPr lang="en-US" b="1" dirty="0" err="1"/>
              <a:t>application.properties</a:t>
            </a:r>
            <a:r>
              <a:rPr lang="en-US" b="1" dirty="0"/>
              <a:t>” to connect to the database</a:t>
            </a:r>
          </a:p>
        </p:txBody>
      </p:sp>
      <p:sp>
        <p:nvSpPr>
          <p:cNvPr id="3" name="Content Placeholder 2">
            <a:extLst>
              <a:ext uri="{FF2B5EF4-FFF2-40B4-BE49-F238E27FC236}">
                <a16:creationId xmlns:a16="http://schemas.microsoft.com/office/drawing/2014/main" id="{940F3A0C-5259-4A19-A783-D58A78EB5890}"/>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DD9E98C9-9F46-4D1F-A72C-A8D21732A860}"/>
              </a:ext>
            </a:extLst>
          </p:cNvPr>
          <p:cNvSpPr/>
          <p:nvPr/>
        </p:nvSpPr>
        <p:spPr>
          <a:xfrm>
            <a:off x="3048000" y="2551837"/>
            <a:ext cx="6096000" cy="1754326"/>
          </a:xfrm>
          <a:prstGeom prst="rect">
            <a:avLst/>
          </a:prstGeom>
        </p:spPr>
        <p:txBody>
          <a:bodyPr>
            <a:spAutoFit/>
          </a:bodyPr>
          <a:lstStyle/>
          <a:p>
            <a:r>
              <a:rPr lang="en-US" dirty="0" err="1">
                <a:solidFill>
                  <a:srgbClr val="000000"/>
                </a:solidFill>
                <a:latin typeface="Consolas" panose="020B0609020204030204" pitchFamily="49" charset="0"/>
              </a:rPr>
              <a:t>spring.jpa.hibernate.ddl</a:t>
            </a:r>
            <a:r>
              <a:rPr lang="en-US" dirty="0">
                <a:solidFill>
                  <a:srgbClr val="000000"/>
                </a:solidFill>
                <a:latin typeface="Consolas" panose="020B0609020204030204" pitchFamily="49" charset="0"/>
              </a:rPr>
              <a:t>-auto=</a:t>
            </a:r>
            <a:r>
              <a:rPr lang="en-US" dirty="0">
                <a:solidFill>
                  <a:srgbClr val="2AA198"/>
                </a:solidFill>
                <a:latin typeface="Consolas" panose="020B0609020204030204" pitchFamily="49" charset="0"/>
              </a:rPr>
              <a:t>create</a:t>
            </a:r>
          </a:p>
          <a:p>
            <a:r>
              <a:rPr lang="en-US" dirty="0">
                <a:solidFill>
                  <a:srgbClr val="000000"/>
                </a:solidFill>
                <a:latin typeface="Consolas" panose="020B0609020204030204" pitchFamily="49" charset="0"/>
              </a:rPr>
              <a:t>spring.datasource.url=</a:t>
            </a:r>
            <a:r>
              <a:rPr lang="en-US" dirty="0" err="1">
                <a:solidFill>
                  <a:srgbClr val="2AA198"/>
                </a:solidFill>
                <a:latin typeface="Consolas" panose="020B0609020204030204" pitchFamily="49" charset="0"/>
              </a:rPr>
              <a:t>jdbc:mysql</a:t>
            </a:r>
            <a:r>
              <a:rPr lang="en-US" dirty="0">
                <a:solidFill>
                  <a:srgbClr val="2AA198"/>
                </a:solidFill>
                <a:latin typeface="Consolas" panose="020B0609020204030204" pitchFamily="49" charset="0"/>
              </a:rPr>
              <a:t>://${</a:t>
            </a:r>
            <a:r>
              <a:rPr lang="en-US" dirty="0" err="1">
                <a:solidFill>
                  <a:srgbClr val="2AA198"/>
                </a:solidFill>
                <a:latin typeface="Consolas" panose="020B0609020204030204" pitchFamily="49" charset="0"/>
              </a:rPr>
              <a:t>MYSQL_HOST:localhost</a:t>
            </a:r>
            <a:r>
              <a:rPr lang="en-US" dirty="0">
                <a:solidFill>
                  <a:srgbClr val="2AA198"/>
                </a:solidFill>
                <a:latin typeface="Consolas" panose="020B0609020204030204" pitchFamily="49" charset="0"/>
              </a:rPr>
              <a:t>}:3306/</a:t>
            </a:r>
            <a:r>
              <a:rPr lang="en-US" dirty="0" err="1">
                <a:solidFill>
                  <a:srgbClr val="2AA198"/>
                </a:solidFill>
                <a:latin typeface="Consolas" panose="020B0609020204030204" pitchFamily="49" charset="0"/>
              </a:rPr>
              <a:t>usersdb</a:t>
            </a:r>
            <a:endParaRPr lang="en-US" dirty="0">
              <a:solidFill>
                <a:srgbClr val="2AA198"/>
              </a:solidFill>
              <a:latin typeface="Consolas" panose="020B0609020204030204" pitchFamily="49" charset="0"/>
            </a:endParaRPr>
          </a:p>
          <a:p>
            <a:r>
              <a:rPr lang="en-US" dirty="0" err="1">
                <a:solidFill>
                  <a:srgbClr val="000000"/>
                </a:solidFill>
                <a:latin typeface="Consolas" panose="020B0609020204030204" pitchFamily="49" charset="0"/>
              </a:rPr>
              <a:t>spring.datasource.username</a:t>
            </a:r>
            <a:r>
              <a:rPr lang="en-US" dirty="0">
                <a:solidFill>
                  <a:srgbClr val="000000"/>
                </a:solidFill>
                <a:latin typeface="Consolas" panose="020B0609020204030204" pitchFamily="49" charset="0"/>
              </a:rPr>
              <a:t>=</a:t>
            </a:r>
            <a:r>
              <a:rPr lang="en-US" dirty="0">
                <a:solidFill>
                  <a:srgbClr val="2AA198"/>
                </a:solidFill>
                <a:latin typeface="Consolas" panose="020B0609020204030204" pitchFamily="49" charset="0"/>
              </a:rPr>
              <a:t>root</a:t>
            </a:r>
          </a:p>
          <a:p>
            <a:r>
              <a:rPr lang="en-US" dirty="0" err="1">
                <a:solidFill>
                  <a:srgbClr val="000000"/>
                </a:solidFill>
                <a:latin typeface="Consolas" panose="020B0609020204030204" pitchFamily="49" charset="0"/>
              </a:rPr>
              <a:t>spring.datasource.password</a:t>
            </a:r>
            <a:r>
              <a:rPr lang="en-US" dirty="0">
                <a:solidFill>
                  <a:srgbClr val="000000"/>
                </a:solidFill>
                <a:latin typeface="Consolas" panose="020B0609020204030204" pitchFamily="49" charset="0"/>
              </a:rPr>
              <a:t>=</a:t>
            </a:r>
            <a:r>
              <a:rPr lang="en-US" dirty="0">
                <a:solidFill>
                  <a:srgbClr val="2AA198"/>
                </a:solidFill>
                <a:latin typeface="Consolas" panose="020B0609020204030204" pitchFamily="49" charset="0"/>
              </a:rPr>
              <a:t>it353</a:t>
            </a:r>
          </a:p>
          <a:p>
            <a:r>
              <a:rPr lang="en-US" dirty="0" err="1">
                <a:solidFill>
                  <a:srgbClr val="000000"/>
                </a:solidFill>
                <a:latin typeface="Consolas" panose="020B0609020204030204" pitchFamily="49" charset="0"/>
              </a:rPr>
              <a:t>spring.jpa.properties.hibernate.format_sql</a:t>
            </a:r>
            <a:r>
              <a:rPr lang="en-US" dirty="0">
                <a:solidFill>
                  <a:srgbClr val="000000"/>
                </a:solidFill>
                <a:latin typeface="Consolas" panose="020B0609020204030204" pitchFamily="49" charset="0"/>
              </a:rPr>
              <a:t>=</a:t>
            </a:r>
            <a:r>
              <a:rPr lang="en-US" dirty="0">
                <a:solidFill>
                  <a:srgbClr val="2AA198"/>
                </a:solidFill>
                <a:latin typeface="Consolas" panose="020B0609020204030204" pitchFamily="49" charset="0"/>
              </a:rPr>
              <a:t>true</a:t>
            </a:r>
          </a:p>
        </p:txBody>
      </p:sp>
      <p:sp>
        <p:nvSpPr>
          <p:cNvPr id="5" name="Rectangle 4">
            <a:extLst>
              <a:ext uri="{FF2B5EF4-FFF2-40B4-BE49-F238E27FC236}">
                <a16:creationId xmlns:a16="http://schemas.microsoft.com/office/drawing/2014/main" id="{38725B83-B81B-45BF-9CAE-A6548E3E02C2}"/>
              </a:ext>
            </a:extLst>
          </p:cNvPr>
          <p:cNvSpPr/>
          <p:nvPr/>
        </p:nvSpPr>
        <p:spPr>
          <a:xfrm>
            <a:off x="5257800" y="5032375"/>
            <a:ext cx="6096000" cy="369332"/>
          </a:xfrm>
          <a:prstGeom prst="rect">
            <a:avLst/>
          </a:prstGeom>
        </p:spPr>
        <p:txBody>
          <a:bodyPr>
            <a:spAutoFit/>
          </a:bodyPr>
          <a:lstStyle/>
          <a:p>
            <a:r>
              <a:rPr lang="en-US" dirty="0">
                <a:solidFill>
                  <a:srgbClr val="FF0000"/>
                </a:solidFill>
                <a:latin typeface="Consolas" panose="020B0609020204030204" pitchFamily="49" charset="0"/>
              </a:rPr>
              <a:t>The database you created</a:t>
            </a:r>
          </a:p>
        </p:txBody>
      </p:sp>
      <p:cxnSp>
        <p:nvCxnSpPr>
          <p:cNvPr id="7" name="Straight Arrow Connector 6">
            <a:extLst>
              <a:ext uri="{FF2B5EF4-FFF2-40B4-BE49-F238E27FC236}">
                <a16:creationId xmlns:a16="http://schemas.microsoft.com/office/drawing/2014/main" id="{3153AAD6-F951-4205-A2AE-087D38F2FC86}"/>
              </a:ext>
            </a:extLst>
          </p:cNvPr>
          <p:cNvCxnSpPr>
            <a:cxnSpLocks/>
          </p:cNvCxnSpPr>
          <p:nvPr/>
        </p:nvCxnSpPr>
        <p:spPr>
          <a:xfrm flipH="1" flipV="1">
            <a:off x="6096000" y="3274142"/>
            <a:ext cx="1042220" cy="18874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260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D463-5E3E-44AC-B8E9-A6A29C8126A7}"/>
              </a:ext>
            </a:extLst>
          </p:cNvPr>
          <p:cNvSpPr>
            <a:spLocks noGrp="1"/>
          </p:cNvSpPr>
          <p:nvPr>
            <p:ph type="title"/>
          </p:nvPr>
        </p:nvSpPr>
        <p:spPr/>
        <p:txBody>
          <a:bodyPr/>
          <a:lstStyle/>
          <a:p>
            <a:r>
              <a:rPr lang="en-US" b="1" dirty="0"/>
              <a:t>Add an entity package, then a “User” class</a:t>
            </a:r>
          </a:p>
        </p:txBody>
      </p:sp>
      <p:sp>
        <p:nvSpPr>
          <p:cNvPr id="3" name="Content Placeholder 2">
            <a:extLst>
              <a:ext uri="{FF2B5EF4-FFF2-40B4-BE49-F238E27FC236}">
                <a16:creationId xmlns:a16="http://schemas.microsoft.com/office/drawing/2014/main" id="{E47E9352-75D8-4C59-9A0F-5AAD9609DEF0}"/>
              </a:ext>
            </a:extLst>
          </p:cNvPr>
          <p:cNvSpPr>
            <a:spLocks noGrp="1"/>
          </p:cNvSpPr>
          <p:nvPr>
            <p:ph idx="1"/>
          </p:nvPr>
        </p:nvSpPr>
        <p:spPr/>
        <p:txBody>
          <a:bodyPr/>
          <a:lstStyle/>
          <a:p>
            <a:r>
              <a:rPr lang="en-US" dirty="0"/>
              <a:t>Goal: Create an entity class matching with the data table</a:t>
            </a:r>
          </a:p>
        </p:txBody>
      </p:sp>
      <p:pic>
        <p:nvPicPr>
          <p:cNvPr id="5" name="Picture 4">
            <a:extLst>
              <a:ext uri="{FF2B5EF4-FFF2-40B4-BE49-F238E27FC236}">
                <a16:creationId xmlns:a16="http://schemas.microsoft.com/office/drawing/2014/main" id="{837FE4E8-1A5C-4F1A-93D5-B575A5184647}"/>
              </a:ext>
            </a:extLst>
          </p:cNvPr>
          <p:cNvPicPr>
            <a:picLocks noChangeAspect="1"/>
          </p:cNvPicPr>
          <p:nvPr/>
        </p:nvPicPr>
        <p:blipFill>
          <a:blip r:embed="rId3"/>
          <a:stretch>
            <a:fillRect/>
          </a:stretch>
        </p:blipFill>
        <p:spPr>
          <a:xfrm>
            <a:off x="1375725" y="3150843"/>
            <a:ext cx="8227052" cy="2534340"/>
          </a:xfrm>
          <a:prstGeom prst="rect">
            <a:avLst/>
          </a:prstGeom>
        </p:spPr>
      </p:pic>
    </p:spTree>
    <p:extLst>
      <p:ext uri="{BB962C8B-B14F-4D97-AF65-F5344CB8AC3E}">
        <p14:creationId xmlns:p14="http://schemas.microsoft.com/office/powerpoint/2010/main" val="114326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16B2EC1E62F7438E7E9826500FB184" ma:contentTypeVersion="14" ma:contentTypeDescription="Create a new document." ma:contentTypeScope="" ma:versionID="cdab2f35eaa935ebd36a98e82b9edc05">
  <xsd:schema xmlns:xsd="http://www.w3.org/2001/XMLSchema" xmlns:xs="http://www.w3.org/2001/XMLSchema" xmlns:p="http://schemas.microsoft.com/office/2006/metadata/properties" xmlns:ns3="28cf5608-b135-4626-9bf7-18afe416172a" xmlns:ns4="40af0494-d4e2-41de-9f97-ee084a9c5e0a" targetNamespace="http://schemas.microsoft.com/office/2006/metadata/properties" ma:root="true" ma:fieldsID="0c19103b639c4afb1f94a118156928c0" ns3:_="" ns4:_="">
    <xsd:import namespace="28cf5608-b135-4626-9bf7-18afe416172a"/>
    <xsd:import namespace="40af0494-d4e2-41de-9f97-ee084a9c5e0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cf5608-b135-4626-9bf7-18afe41617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f0494-d4e2-41de-9f97-ee084a9c5e0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AC5EB1-1925-48BF-91E1-B3BE33CD473F}">
  <ds:schemaRefs>
    <ds:schemaRef ds:uri="http://schemas.microsoft.com/sharepoint/v3/contenttype/forms"/>
  </ds:schemaRefs>
</ds:datastoreItem>
</file>

<file path=customXml/itemProps2.xml><?xml version="1.0" encoding="utf-8"?>
<ds:datastoreItem xmlns:ds="http://schemas.openxmlformats.org/officeDocument/2006/customXml" ds:itemID="{5EB4919D-EDCB-4845-BA78-6493ADBD5E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cf5608-b135-4626-9bf7-18afe416172a"/>
    <ds:schemaRef ds:uri="40af0494-d4e2-41de-9f97-ee084a9c5e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E15D31-FDCE-4776-894C-7CEC16583735}">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28cf5608-b135-4626-9bf7-18afe416172a"/>
    <ds:schemaRef ds:uri="http://schemas.microsoft.com/office/infopath/2007/PartnerControls"/>
    <ds:schemaRef ds:uri="http://schemas.openxmlformats.org/package/2006/metadata/core-properties"/>
    <ds:schemaRef ds:uri="40af0494-d4e2-41de-9f97-ee084a9c5e0a"/>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269</TotalTime>
  <Words>1472</Words>
  <Application>Microsoft Office PowerPoint</Application>
  <PresentationFormat>Widescreen</PresentationFormat>
  <Paragraphs>227</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Raleway</vt:lpstr>
      <vt:lpstr>Office Theme</vt:lpstr>
      <vt:lpstr>Registration</vt:lpstr>
      <vt:lpstr>What we are going to do today</vt:lpstr>
      <vt:lpstr>Add Spring Boot Spring Tool Suite </vt:lpstr>
      <vt:lpstr>Create a database in MySQL</vt:lpstr>
      <vt:lpstr>Create a new schema in the connected Server</vt:lpstr>
      <vt:lpstr>Create a table</vt:lpstr>
      <vt:lpstr>Create a project with the following dependencies</vt:lpstr>
      <vt:lpstr>Add code in “application.properties” to connect to the database</vt:lpstr>
      <vt:lpstr>Add an entity package, then a “User” class</vt:lpstr>
      <vt:lpstr>In “User” class</vt:lpstr>
      <vt:lpstr>In “User” class</vt:lpstr>
      <vt:lpstr>PowerPoint Presentation</vt:lpstr>
      <vt:lpstr>Add a repository package, then a “UserRepository” interface</vt:lpstr>
      <vt:lpstr>Add a signup page and index page in the templates folder</vt:lpstr>
      <vt:lpstr>Add a controller package, then a “AppController” class</vt:lpstr>
      <vt:lpstr>Run the application</vt:lpstr>
      <vt:lpstr>Check localhost:8080 Where did the sign in page from?</vt:lpstr>
      <vt:lpstr>Sign in with the password in the console</vt:lpstr>
      <vt:lpstr>Add the PostMapping to the AppController class</vt:lpstr>
      <vt:lpstr>Thymeleaf</vt:lpstr>
      <vt:lpstr>Change in “application.properties” </vt:lpstr>
      <vt:lpstr>What we did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Lai, Jianwei</dc:creator>
  <cp:lastModifiedBy>Lai, Jianwei</cp:lastModifiedBy>
  <cp:revision>1</cp:revision>
  <dcterms:created xsi:type="dcterms:W3CDTF">2021-10-24T00:38:01Z</dcterms:created>
  <dcterms:modified xsi:type="dcterms:W3CDTF">2021-10-25T04:29:12Z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0x0101000216B2EC1E62F7438E7E9826500FB184</vt:lpwstr>
  </property>
</Properties>
</file>