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1" r:id="rId3"/>
    <p:sldId id="287" r:id="rId4"/>
    <p:sldId id="288" r:id="rId5"/>
    <p:sldId id="289" r:id="rId6"/>
    <p:sldId id="284" r:id="rId7"/>
    <p:sldId id="312" r:id="rId8"/>
    <p:sldId id="305" r:id="rId9"/>
    <p:sldId id="306" r:id="rId10"/>
    <p:sldId id="307" r:id="rId11"/>
    <p:sldId id="290" r:id="rId12"/>
    <p:sldId id="313" r:id="rId13"/>
    <p:sldId id="295" r:id="rId14"/>
    <p:sldId id="314" r:id="rId15"/>
    <p:sldId id="296" r:id="rId16"/>
    <p:sldId id="297" r:id="rId17"/>
    <p:sldId id="283" r:id="rId18"/>
    <p:sldId id="308" r:id="rId19"/>
    <p:sldId id="309" r:id="rId20"/>
    <p:sldId id="310"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EA5AC-DA5A-45E4-9944-C3E833953FE1}" v="1333" dt="2021-10-27T04:27:47.090"/>
    <p1510:client id="{D816CE94-9F7A-41FE-895B-814A81383975}" v="446" dt="2021-10-27T15:40:38.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231" autoAdjust="0"/>
  </p:normalViewPr>
  <p:slideViewPr>
    <p:cSldViewPr snapToGrid="0">
      <p:cViewPr varScale="1">
        <p:scale>
          <a:sx n="71" d="100"/>
          <a:sy n="71" d="100"/>
        </p:scale>
        <p:origin x="3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D816CE94-9F7A-41FE-895B-814A81383975}"/>
    <pc:docChg chg="undo custSel addSld delSld modSld sldOrd">
      <pc:chgData name="Lai, Jianwei" userId="a9adc4b8-c48f-4695-ba31-44e2f6e8bd84" providerId="ADAL" clId="{D816CE94-9F7A-41FE-895B-814A81383975}" dt="2021-10-27T15:45:09.481" v="2322" actId="14100"/>
      <pc:docMkLst>
        <pc:docMk/>
      </pc:docMkLst>
      <pc:sldChg chg="modSp mod">
        <pc:chgData name="Lai, Jianwei" userId="a9adc4b8-c48f-4695-ba31-44e2f6e8bd84" providerId="ADAL" clId="{D816CE94-9F7A-41FE-895B-814A81383975}" dt="2021-10-25T18:54:07.760" v="217" actId="21"/>
        <pc:sldMkLst>
          <pc:docMk/>
          <pc:sldMk cId="2083794183" sldId="275"/>
        </pc:sldMkLst>
        <pc:spChg chg="mod">
          <ac:chgData name="Lai, Jianwei" userId="a9adc4b8-c48f-4695-ba31-44e2f6e8bd84" providerId="ADAL" clId="{D816CE94-9F7A-41FE-895B-814A81383975}" dt="2021-10-25T18:54:07.760" v="217" actId="21"/>
          <ac:spMkLst>
            <pc:docMk/>
            <pc:sldMk cId="2083794183" sldId="275"/>
            <ac:spMk id="3" creationId="{AFDA5D34-A0D2-4CF5-9E99-3A57D9AF849F}"/>
          </ac:spMkLst>
        </pc:spChg>
      </pc:sldChg>
      <pc:sldChg chg="add">
        <pc:chgData name="Lai, Jianwei" userId="a9adc4b8-c48f-4695-ba31-44e2f6e8bd84" providerId="ADAL" clId="{D816CE94-9F7A-41FE-895B-814A81383975}" dt="2021-10-25T18:54:31.080" v="221"/>
        <pc:sldMkLst>
          <pc:docMk/>
          <pc:sldMk cId="2157911130" sldId="280"/>
        </pc:sldMkLst>
      </pc:sldChg>
      <pc:sldChg chg="del">
        <pc:chgData name="Lai, Jianwei" userId="a9adc4b8-c48f-4695-ba31-44e2f6e8bd84" providerId="ADAL" clId="{D816CE94-9F7A-41FE-895B-814A81383975}" dt="2021-10-25T18:54:23.791" v="220" actId="2696"/>
        <pc:sldMkLst>
          <pc:docMk/>
          <pc:sldMk cId="3340910590" sldId="280"/>
        </pc:sldMkLst>
      </pc:sldChg>
      <pc:sldChg chg="modSp new mod modNotesTx">
        <pc:chgData name="Lai, Jianwei" userId="a9adc4b8-c48f-4695-ba31-44e2f6e8bd84" providerId="ADAL" clId="{D816CE94-9F7A-41FE-895B-814A81383975}" dt="2021-10-25T18:14:03.882" v="28" actId="20577"/>
        <pc:sldMkLst>
          <pc:docMk/>
          <pc:sldMk cId="4199311857" sldId="284"/>
        </pc:sldMkLst>
        <pc:spChg chg="mod">
          <ac:chgData name="Lai, Jianwei" userId="a9adc4b8-c48f-4695-ba31-44e2f6e8bd84" providerId="ADAL" clId="{D816CE94-9F7A-41FE-895B-814A81383975}" dt="2021-10-25T04:53:06.533" v="6" actId="113"/>
          <ac:spMkLst>
            <pc:docMk/>
            <pc:sldMk cId="4199311857" sldId="284"/>
            <ac:spMk id="2" creationId="{858D38CC-00A9-47E2-A399-46C7B6BD7DBF}"/>
          </ac:spMkLst>
        </pc:spChg>
        <pc:spChg chg="mod">
          <ac:chgData name="Lai, Jianwei" userId="a9adc4b8-c48f-4695-ba31-44e2f6e8bd84" providerId="ADAL" clId="{D816CE94-9F7A-41FE-895B-814A81383975}" dt="2021-10-25T04:40:27.415" v="5" actId="14100"/>
          <ac:spMkLst>
            <pc:docMk/>
            <pc:sldMk cId="4199311857" sldId="284"/>
            <ac:spMk id="3" creationId="{2D686060-E0AC-4FB1-AE61-4A3FC48D1459}"/>
          </ac:spMkLst>
        </pc:spChg>
      </pc:sldChg>
      <pc:sldChg chg="addSp modSp new mod">
        <pc:chgData name="Lai, Jianwei" userId="a9adc4b8-c48f-4695-ba31-44e2f6e8bd84" providerId="ADAL" clId="{D816CE94-9F7A-41FE-895B-814A81383975}" dt="2021-10-25T05:00:17.494" v="26"/>
        <pc:sldMkLst>
          <pc:docMk/>
          <pc:sldMk cId="1847788157" sldId="285"/>
        </pc:sldMkLst>
        <pc:spChg chg="mod">
          <ac:chgData name="Lai, Jianwei" userId="a9adc4b8-c48f-4695-ba31-44e2f6e8bd84" providerId="ADAL" clId="{D816CE94-9F7A-41FE-895B-814A81383975}" dt="2021-10-25T05:00:09.308" v="25"/>
          <ac:spMkLst>
            <pc:docMk/>
            <pc:sldMk cId="1847788157" sldId="285"/>
            <ac:spMk id="2" creationId="{98BB0125-96DD-487A-AD42-A42992A003C3}"/>
          </ac:spMkLst>
        </pc:spChg>
        <pc:spChg chg="add mod">
          <ac:chgData name="Lai, Jianwei" userId="a9adc4b8-c48f-4695-ba31-44e2f6e8bd84" providerId="ADAL" clId="{D816CE94-9F7A-41FE-895B-814A81383975}" dt="2021-10-25T05:00:17.494" v="26"/>
          <ac:spMkLst>
            <pc:docMk/>
            <pc:sldMk cId="1847788157" sldId="285"/>
            <ac:spMk id="4" creationId="{57AC74C1-168B-4FAD-B3D9-8A0F9B80FA15}"/>
          </ac:spMkLst>
        </pc:spChg>
      </pc:sldChg>
      <pc:sldChg chg="delSp modSp mod">
        <pc:chgData name="Lai, Jianwei" userId="a9adc4b8-c48f-4695-ba31-44e2f6e8bd84" providerId="ADAL" clId="{D816CE94-9F7A-41FE-895B-814A81383975}" dt="2021-10-26T15:57:08.756" v="1514" actId="207"/>
        <pc:sldMkLst>
          <pc:docMk/>
          <pc:sldMk cId="869171032" sldId="287"/>
        </pc:sldMkLst>
        <pc:spChg chg="mod">
          <ac:chgData name="Lai, Jianwei" userId="a9adc4b8-c48f-4695-ba31-44e2f6e8bd84" providerId="ADAL" clId="{D816CE94-9F7A-41FE-895B-814A81383975}" dt="2021-10-26T15:57:08.756" v="1514" actId="207"/>
          <ac:spMkLst>
            <pc:docMk/>
            <pc:sldMk cId="869171032" sldId="287"/>
            <ac:spMk id="18" creationId="{D01D563C-593C-4CE6-A99C-504B78E2506C}"/>
          </ac:spMkLst>
        </pc:spChg>
        <pc:spChg chg="del">
          <ac:chgData name="Lai, Jianwei" userId="a9adc4b8-c48f-4695-ba31-44e2f6e8bd84" providerId="ADAL" clId="{D816CE94-9F7A-41FE-895B-814A81383975}" dt="2021-10-25T18:54:15.406" v="218" actId="478"/>
          <ac:spMkLst>
            <pc:docMk/>
            <pc:sldMk cId="869171032" sldId="287"/>
            <ac:spMk id="21" creationId="{B5EE1A04-745A-4F6F-8099-FEB4DBB1221F}"/>
          </ac:spMkLst>
        </pc:spChg>
        <pc:cxnChg chg="del">
          <ac:chgData name="Lai, Jianwei" userId="a9adc4b8-c48f-4695-ba31-44e2f6e8bd84" providerId="ADAL" clId="{D816CE94-9F7A-41FE-895B-814A81383975}" dt="2021-10-25T18:54:17.616" v="219" actId="478"/>
          <ac:cxnSpMkLst>
            <pc:docMk/>
            <pc:sldMk cId="869171032" sldId="287"/>
            <ac:cxnSpMk id="24" creationId="{79BA13CD-5B0D-4B2E-8840-88B5F4846E37}"/>
          </ac:cxnSpMkLst>
        </pc:cxnChg>
      </pc:sldChg>
      <pc:sldChg chg="addSp modSp mod modNotesTx">
        <pc:chgData name="Lai, Jianwei" userId="a9adc4b8-c48f-4695-ba31-44e2f6e8bd84" providerId="ADAL" clId="{D816CE94-9F7A-41FE-895B-814A81383975}" dt="2021-10-27T02:20:53.588" v="1942" actId="1076"/>
        <pc:sldMkLst>
          <pc:docMk/>
          <pc:sldMk cId="2337771907" sldId="288"/>
        </pc:sldMkLst>
        <pc:spChg chg="add mod">
          <ac:chgData name="Lai, Jianwei" userId="a9adc4b8-c48f-4695-ba31-44e2f6e8bd84" providerId="ADAL" clId="{D816CE94-9F7A-41FE-895B-814A81383975}" dt="2021-10-27T02:20:46.627" v="1941" actId="1076"/>
          <ac:spMkLst>
            <pc:docMk/>
            <pc:sldMk cId="2337771907" sldId="288"/>
            <ac:spMk id="5" creationId="{CCC57415-BAE8-4B7B-AF05-60012A9D370E}"/>
          </ac:spMkLst>
        </pc:spChg>
        <pc:spChg chg="mod">
          <ac:chgData name="Lai, Jianwei" userId="a9adc4b8-c48f-4695-ba31-44e2f6e8bd84" providerId="ADAL" clId="{D816CE94-9F7A-41FE-895B-814A81383975}" dt="2021-10-27T02:20:53.588" v="1942" actId="1076"/>
          <ac:spMkLst>
            <pc:docMk/>
            <pc:sldMk cId="2337771907" sldId="288"/>
            <ac:spMk id="6" creationId="{2DB6741B-FA7E-4790-B431-EB75D5242481}"/>
          </ac:spMkLst>
        </pc:spChg>
      </pc:sldChg>
      <pc:sldChg chg="addSp delSp modSp mod modNotesTx">
        <pc:chgData name="Lai, Jianwei" userId="a9adc4b8-c48f-4695-ba31-44e2f6e8bd84" providerId="ADAL" clId="{D816CE94-9F7A-41FE-895B-814A81383975}" dt="2021-10-27T15:24:01.261" v="2319" actId="20577"/>
        <pc:sldMkLst>
          <pc:docMk/>
          <pc:sldMk cId="1538560920" sldId="289"/>
        </pc:sldMkLst>
        <pc:spChg chg="del">
          <ac:chgData name="Lai, Jianwei" userId="a9adc4b8-c48f-4695-ba31-44e2f6e8bd84" providerId="ADAL" clId="{D816CE94-9F7A-41FE-895B-814A81383975}" dt="2021-10-27T02:23:29.621" v="1944" actId="478"/>
          <ac:spMkLst>
            <pc:docMk/>
            <pc:sldMk cId="1538560920" sldId="289"/>
            <ac:spMk id="3" creationId="{9C652136-4190-403C-AF60-C164C0757B37}"/>
          </ac:spMkLst>
        </pc:spChg>
        <pc:spChg chg="del">
          <ac:chgData name="Lai, Jianwei" userId="a9adc4b8-c48f-4695-ba31-44e2f6e8bd84" providerId="ADAL" clId="{D816CE94-9F7A-41FE-895B-814A81383975}" dt="2021-10-27T02:23:26.998" v="1943" actId="478"/>
          <ac:spMkLst>
            <pc:docMk/>
            <pc:sldMk cId="1538560920" sldId="289"/>
            <ac:spMk id="4" creationId="{10AA814B-9336-4DF8-B207-5F5BBD4B1A76}"/>
          </ac:spMkLst>
        </pc:spChg>
        <pc:spChg chg="add mod">
          <ac:chgData name="Lai, Jianwei" userId="a9adc4b8-c48f-4695-ba31-44e2f6e8bd84" providerId="ADAL" clId="{D816CE94-9F7A-41FE-895B-814A81383975}" dt="2021-10-27T03:04:10.178" v="1952" actId="20577"/>
          <ac:spMkLst>
            <pc:docMk/>
            <pc:sldMk cId="1538560920" sldId="289"/>
            <ac:spMk id="5" creationId="{2E1EB75C-873E-46A2-9A7B-3B120F669F8F}"/>
          </ac:spMkLst>
        </pc:spChg>
      </pc:sldChg>
      <pc:sldChg chg="modSp mod modNotesTx">
        <pc:chgData name="Lai, Jianwei" userId="a9adc4b8-c48f-4695-ba31-44e2f6e8bd84" providerId="ADAL" clId="{D816CE94-9F7A-41FE-895B-814A81383975}" dt="2021-10-26T15:58:25.160" v="1515" actId="5793"/>
        <pc:sldMkLst>
          <pc:docMk/>
          <pc:sldMk cId="3394538195" sldId="290"/>
        </pc:sldMkLst>
        <pc:spChg chg="mod">
          <ac:chgData name="Lai, Jianwei" userId="a9adc4b8-c48f-4695-ba31-44e2f6e8bd84" providerId="ADAL" clId="{D816CE94-9F7A-41FE-895B-814A81383975}" dt="2021-10-26T15:58:25.160" v="1515" actId="5793"/>
          <ac:spMkLst>
            <pc:docMk/>
            <pc:sldMk cId="3394538195" sldId="290"/>
            <ac:spMk id="3" creationId="{47018BB7-B3D7-4555-AE65-241215E488A2}"/>
          </ac:spMkLst>
        </pc:spChg>
      </pc:sldChg>
      <pc:sldChg chg="modSp mod">
        <pc:chgData name="Lai, Jianwei" userId="a9adc4b8-c48f-4695-ba31-44e2f6e8bd84" providerId="ADAL" clId="{D816CE94-9F7A-41FE-895B-814A81383975}" dt="2021-10-26T16:19:28.014" v="1881" actId="113"/>
        <pc:sldMkLst>
          <pc:docMk/>
          <pc:sldMk cId="1021526736" sldId="291"/>
        </pc:sldMkLst>
        <pc:spChg chg="mod">
          <ac:chgData name="Lai, Jianwei" userId="a9adc4b8-c48f-4695-ba31-44e2f6e8bd84" providerId="ADAL" clId="{D816CE94-9F7A-41FE-895B-814A81383975}" dt="2021-10-26T16:19:28.014" v="1881" actId="113"/>
          <ac:spMkLst>
            <pc:docMk/>
            <pc:sldMk cId="1021526736" sldId="291"/>
            <ac:spMk id="3" creationId="{6224A75B-C34B-4EA5-80CC-3D58BCF89D2C}"/>
          </ac:spMkLst>
        </pc:spChg>
      </pc:sldChg>
      <pc:sldChg chg="addSp delSp mod">
        <pc:chgData name="Lai, Jianwei" userId="a9adc4b8-c48f-4695-ba31-44e2f6e8bd84" providerId="ADAL" clId="{D816CE94-9F7A-41FE-895B-814A81383975}" dt="2021-10-26T16:00:12.983" v="1519" actId="478"/>
        <pc:sldMkLst>
          <pc:docMk/>
          <pc:sldMk cId="360459322" sldId="292"/>
        </pc:sldMkLst>
        <pc:spChg chg="del">
          <ac:chgData name="Lai, Jianwei" userId="a9adc4b8-c48f-4695-ba31-44e2f6e8bd84" providerId="ADAL" clId="{D816CE94-9F7A-41FE-895B-814A81383975}" dt="2021-10-26T16:00:05.050" v="1516" actId="478"/>
          <ac:spMkLst>
            <pc:docMk/>
            <pc:sldMk cId="360459322" sldId="292"/>
            <ac:spMk id="2" creationId="{82825DFB-52E9-4C00-9E08-F3D70FEAF4C4}"/>
          </ac:spMkLst>
        </pc:spChg>
        <pc:spChg chg="del">
          <ac:chgData name="Lai, Jianwei" userId="a9adc4b8-c48f-4695-ba31-44e2f6e8bd84" providerId="ADAL" clId="{D816CE94-9F7A-41FE-895B-814A81383975}" dt="2021-10-26T16:00:12.983" v="1519" actId="478"/>
          <ac:spMkLst>
            <pc:docMk/>
            <pc:sldMk cId="360459322" sldId="292"/>
            <ac:spMk id="3" creationId="{3C1392AF-9ED3-48F5-B693-99B34FF69C95}"/>
          </ac:spMkLst>
        </pc:spChg>
        <pc:spChg chg="add del">
          <ac:chgData name="Lai, Jianwei" userId="a9adc4b8-c48f-4695-ba31-44e2f6e8bd84" providerId="ADAL" clId="{D816CE94-9F7A-41FE-895B-814A81383975}" dt="2021-10-26T16:00:09.811" v="1518" actId="478"/>
          <ac:spMkLst>
            <pc:docMk/>
            <pc:sldMk cId="360459322" sldId="292"/>
            <ac:spMk id="5" creationId="{CD3FE0E7-BED6-4756-AE87-955B2B7607BB}"/>
          </ac:spMkLst>
        </pc:spChg>
      </pc:sldChg>
      <pc:sldChg chg="addSp modSp mod modNotesTx">
        <pc:chgData name="Lai, Jianwei" userId="a9adc4b8-c48f-4695-ba31-44e2f6e8bd84" providerId="ADAL" clId="{D816CE94-9F7A-41FE-895B-814A81383975}" dt="2021-10-26T16:46:17.583" v="1890" actId="1076"/>
        <pc:sldMkLst>
          <pc:docMk/>
          <pc:sldMk cId="342107385" sldId="294"/>
        </pc:sldMkLst>
        <pc:spChg chg="mod">
          <ac:chgData name="Lai, Jianwei" userId="a9adc4b8-c48f-4695-ba31-44e2f6e8bd84" providerId="ADAL" clId="{D816CE94-9F7A-41FE-895B-814A81383975}" dt="2021-10-26T16:44:05.248" v="1886" actId="108"/>
          <ac:spMkLst>
            <pc:docMk/>
            <pc:sldMk cId="342107385" sldId="294"/>
            <ac:spMk id="2" creationId="{8F7D808A-36C8-4964-99B5-9398ACB626DD}"/>
          </ac:spMkLst>
        </pc:spChg>
        <pc:spChg chg="mod">
          <ac:chgData name="Lai, Jianwei" userId="a9adc4b8-c48f-4695-ba31-44e2f6e8bd84" providerId="ADAL" clId="{D816CE94-9F7A-41FE-895B-814A81383975}" dt="2021-10-26T16:43:50.950" v="1883"/>
          <ac:spMkLst>
            <pc:docMk/>
            <pc:sldMk cId="342107385" sldId="294"/>
            <ac:spMk id="3" creationId="{9A3FD15C-CEAB-4421-90C6-CB6955747D2A}"/>
          </ac:spMkLst>
        </pc:spChg>
        <pc:spChg chg="add mod">
          <ac:chgData name="Lai, Jianwei" userId="a9adc4b8-c48f-4695-ba31-44e2f6e8bd84" providerId="ADAL" clId="{D816CE94-9F7A-41FE-895B-814A81383975}" dt="2021-10-26T16:46:17.583" v="1890" actId="1076"/>
          <ac:spMkLst>
            <pc:docMk/>
            <pc:sldMk cId="342107385" sldId="294"/>
            <ac:spMk id="4" creationId="{07FABEB6-C380-469E-BFA7-78CAC1734920}"/>
          </ac:spMkLst>
        </pc:spChg>
      </pc:sldChg>
      <pc:sldChg chg="addSp delSp modSp mod modNotesTx">
        <pc:chgData name="Lai, Jianwei" userId="a9adc4b8-c48f-4695-ba31-44e2f6e8bd84" providerId="ADAL" clId="{D816CE94-9F7A-41FE-895B-814A81383975}" dt="2021-10-27T15:40:38.330" v="2321"/>
        <pc:sldMkLst>
          <pc:docMk/>
          <pc:sldMk cId="43269900" sldId="295"/>
        </pc:sldMkLst>
        <pc:spChg chg="del mod">
          <ac:chgData name="Lai, Jianwei" userId="a9adc4b8-c48f-4695-ba31-44e2f6e8bd84" providerId="ADAL" clId="{D816CE94-9F7A-41FE-895B-814A81383975}" dt="2021-10-27T15:40:37.595" v="2320" actId="478"/>
          <ac:spMkLst>
            <pc:docMk/>
            <pc:sldMk cId="43269900" sldId="295"/>
            <ac:spMk id="4" creationId="{0FCEA58C-21BA-47C3-8942-B93FF2A6DE35}"/>
          </ac:spMkLst>
        </pc:spChg>
        <pc:spChg chg="add mod">
          <ac:chgData name="Lai, Jianwei" userId="a9adc4b8-c48f-4695-ba31-44e2f6e8bd84" providerId="ADAL" clId="{D816CE94-9F7A-41FE-895B-814A81383975}" dt="2021-10-27T03:20:22.852" v="1986" actId="1076"/>
          <ac:spMkLst>
            <pc:docMk/>
            <pc:sldMk cId="43269900" sldId="295"/>
            <ac:spMk id="5" creationId="{CD6AD4AF-AAFF-400F-B442-145511B2B206}"/>
          </ac:spMkLst>
        </pc:spChg>
        <pc:spChg chg="add mod">
          <ac:chgData name="Lai, Jianwei" userId="a9adc4b8-c48f-4695-ba31-44e2f6e8bd84" providerId="ADAL" clId="{D816CE94-9F7A-41FE-895B-814A81383975}" dt="2021-10-27T15:40:38.330" v="2321"/>
          <ac:spMkLst>
            <pc:docMk/>
            <pc:sldMk cId="43269900" sldId="295"/>
            <ac:spMk id="6" creationId="{0E5E07CD-970C-4396-9FCB-0F538E1AC1CC}"/>
          </ac:spMkLst>
        </pc:spChg>
      </pc:sldChg>
      <pc:sldChg chg="addSp modSp new mod">
        <pc:chgData name="Lai, Jianwei" userId="a9adc4b8-c48f-4695-ba31-44e2f6e8bd84" providerId="ADAL" clId="{D816CE94-9F7A-41FE-895B-814A81383975}" dt="2021-10-26T17:54:28.538" v="1934" actId="14100"/>
        <pc:sldMkLst>
          <pc:docMk/>
          <pc:sldMk cId="3381872895" sldId="296"/>
        </pc:sldMkLst>
        <pc:spChg chg="mod">
          <ac:chgData name="Lai, Jianwei" userId="a9adc4b8-c48f-4695-ba31-44e2f6e8bd84" providerId="ADAL" clId="{D816CE94-9F7A-41FE-895B-814A81383975}" dt="2021-10-26T17:53:48.479" v="1911" actId="113"/>
          <ac:spMkLst>
            <pc:docMk/>
            <pc:sldMk cId="3381872895" sldId="296"/>
            <ac:spMk id="2" creationId="{9123EBB6-B5A5-4F4C-83D8-4927CF3E84D2}"/>
          </ac:spMkLst>
        </pc:spChg>
        <pc:spChg chg="add mod">
          <ac:chgData name="Lai, Jianwei" userId="a9adc4b8-c48f-4695-ba31-44e2f6e8bd84" providerId="ADAL" clId="{D816CE94-9F7A-41FE-895B-814A81383975}" dt="2021-10-25T18:16:51.968" v="31" actId="21"/>
          <ac:spMkLst>
            <pc:docMk/>
            <pc:sldMk cId="3381872895" sldId="296"/>
            <ac:spMk id="4" creationId="{69D47FF7-B483-44A1-A2F6-4F76835E07F5}"/>
          </ac:spMkLst>
        </pc:spChg>
        <pc:spChg chg="add mod">
          <ac:chgData name="Lai, Jianwei" userId="a9adc4b8-c48f-4695-ba31-44e2f6e8bd84" providerId="ADAL" clId="{D816CE94-9F7A-41FE-895B-814A81383975}" dt="2021-10-26T17:54:28.538" v="1934" actId="14100"/>
          <ac:spMkLst>
            <pc:docMk/>
            <pc:sldMk cId="3381872895" sldId="296"/>
            <ac:spMk id="5" creationId="{010D39B9-D0CB-4A81-B49B-D0ECC805DB09}"/>
          </ac:spMkLst>
        </pc:spChg>
      </pc:sldChg>
      <pc:sldChg chg="addSp delSp modSp new mod modNotesTx">
        <pc:chgData name="Lai, Jianwei" userId="a9adc4b8-c48f-4695-ba31-44e2f6e8bd84" providerId="ADAL" clId="{D816CE94-9F7A-41FE-895B-814A81383975}" dt="2021-10-27T03:47:42.094" v="2235" actId="15"/>
        <pc:sldMkLst>
          <pc:docMk/>
          <pc:sldMk cId="3405046733" sldId="297"/>
        </pc:sldMkLst>
        <pc:spChg chg="del mod">
          <ac:chgData name="Lai, Jianwei" userId="a9adc4b8-c48f-4695-ba31-44e2f6e8bd84" providerId="ADAL" clId="{D816CE94-9F7A-41FE-895B-814A81383975}" dt="2021-10-27T03:26:23.458" v="1998" actId="478"/>
          <ac:spMkLst>
            <pc:docMk/>
            <pc:sldMk cId="3405046733" sldId="297"/>
            <ac:spMk id="3" creationId="{66BC9A30-A576-4084-ACCC-78F33ACDA437}"/>
          </ac:spMkLst>
        </pc:spChg>
        <pc:spChg chg="add del mod">
          <ac:chgData name="Lai, Jianwei" userId="a9adc4b8-c48f-4695-ba31-44e2f6e8bd84" providerId="ADAL" clId="{D816CE94-9F7A-41FE-895B-814A81383975}" dt="2021-10-27T03:23:24.903" v="1987" actId="478"/>
          <ac:spMkLst>
            <pc:docMk/>
            <pc:sldMk cId="3405046733" sldId="297"/>
            <ac:spMk id="4" creationId="{F0A000CC-52C5-4D2F-A058-E7A10F27CC81}"/>
          </ac:spMkLst>
        </pc:spChg>
        <pc:spChg chg="add mod">
          <ac:chgData name="Lai, Jianwei" userId="a9adc4b8-c48f-4695-ba31-44e2f6e8bd84" providerId="ADAL" clId="{D816CE94-9F7A-41FE-895B-814A81383975}" dt="2021-10-27T03:24:05.015" v="1993" actId="1076"/>
          <ac:spMkLst>
            <pc:docMk/>
            <pc:sldMk cId="3405046733" sldId="297"/>
            <ac:spMk id="5" creationId="{1734B37F-4041-4A6B-A9A9-284A300E9C96}"/>
          </ac:spMkLst>
        </pc:spChg>
        <pc:spChg chg="add mod">
          <ac:chgData name="Lai, Jianwei" userId="a9adc4b8-c48f-4695-ba31-44e2f6e8bd84" providerId="ADAL" clId="{D816CE94-9F7A-41FE-895B-814A81383975}" dt="2021-10-27T03:47:42.094" v="2235" actId="15"/>
          <ac:spMkLst>
            <pc:docMk/>
            <pc:sldMk cId="3405046733" sldId="297"/>
            <ac:spMk id="6" creationId="{328E5339-61BE-46B3-A8FE-F7C931F80B7A}"/>
          </ac:spMkLst>
        </pc:spChg>
      </pc:sldChg>
      <pc:sldChg chg="modSp new mod">
        <pc:chgData name="Lai, Jianwei" userId="a9adc4b8-c48f-4695-ba31-44e2f6e8bd84" providerId="ADAL" clId="{D816CE94-9F7A-41FE-895B-814A81383975}" dt="2021-10-26T14:09:54.763" v="376" actId="20577"/>
        <pc:sldMkLst>
          <pc:docMk/>
          <pc:sldMk cId="3709350288" sldId="298"/>
        </pc:sldMkLst>
        <pc:spChg chg="mod">
          <ac:chgData name="Lai, Jianwei" userId="a9adc4b8-c48f-4695-ba31-44e2f6e8bd84" providerId="ADAL" clId="{D816CE94-9F7A-41FE-895B-814A81383975}" dt="2021-10-25T18:34:03.941" v="166" actId="113"/>
          <ac:spMkLst>
            <pc:docMk/>
            <pc:sldMk cId="3709350288" sldId="298"/>
            <ac:spMk id="2" creationId="{137FB941-431B-4777-A902-DBF0A0471D0F}"/>
          </ac:spMkLst>
        </pc:spChg>
        <pc:spChg chg="mod">
          <ac:chgData name="Lai, Jianwei" userId="a9adc4b8-c48f-4695-ba31-44e2f6e8bd84" providerId="ADAL" clId="{D816CE94-9F7A-41FE-895B-814A81383975}" dt="2021-10-26T14:09:54.763" v="376" actId="20577"/>
          <ac:spMkLst>
            <pc:docMk/>
            <pc:sldMk cId="3709350288" sldId="298"/>
            <ac:spMk id="3" creationId="{3A190DB6-E896-4C1A-BC07-9CF3A59F8EA0}"/>
          </ac:spMkLst>
        </pc:spChg>
      </pc:sldChg>
      <pc:sldChg chg="addSp modSp new mod">
        <pc:chgData name="Lai, Jianwei" userId="a9adc4b8-c48f-4695-ba31-44e2f6e8bd84" providerId="ADAL" clId="{D816CE94-9F7A-41FE-895B-814A81383975}" dt="2021-10-25T18:52:13.090" v="171" actId="1076"/>
        <pc:sldMkLst>
          <pc:docMk/>
          <pc:sldMk cId="2016669113" sldId="299"/>
        </pc:sldMkLst>
        <pc:spChg chg="add mod">
          <ac:chgData name="Lai, Jianwei" userId="a9adc4b8-c48f-4695-ba31-44e2f6e8bd84" providerId="ADAL" clId="{D816CE94-9F7A-41FE-895B-814A81383975}" dt="2021-10-25T18:52:13.090" v="171" actId="1076"/>
          <ac:spMkLst>
            <pc:docMk/>
            <pc:sldMk cId="2016669113" sldId="299"/>
            <ac:spMk id="4" creationId="{D0D369CA-947E-46F6-978D-2F363FF71765}"/>
          </ac:spMkLst>
        </pc:spChg>
      </pc:sldChg>
      <pc:sldChg chg="addSp modSp new mod">
        <pc:chgData name="Lai, Jianwei" userId="a9adc4b8-c48f-4695-ba31-44e2f6e8bd84" providerId="ADAL" clId="{D816CE94-9F7A-41FE-895B-814A81383975}" dt="2021-10-25T18:53:01.507" v="192" actId="20577"/>
        <pc:sldMkLst>
          <pc:docMk/>
          <pc:sldMk cId="3767492797" sldId="300"/>
        </pc:sldMkLst>
        <pc:spChg chg="mod">
          <ac:chgData name="Lai, Jianwei" userId="a9adc4b8-c48f-4695-ba31-44e2f6e8bd84" providerId="ADAL" clId="{D816CE94-9F7A-41FE-895B-814A81383975}" dt="2021-10-25T18:53:01.507" v="192" actId="20577"/>
          <ac:spMkLst>
            <pc:docMk/>
            <pc:sldMk cId="3767492797" sldId="300"/>
            <ac:spMk id="2" creationId="{5B9E9EE5-5D3E-46D0-AAD7-BFF330D69047}"/>
          </ac:spMkLst>
        </pc:spChg>
        <pc:spChg chg="add mod">
          <ac:chgData name="Lai, Jianwei" userId="a9adc4b8-c48f-4695-ba31-44e2f6e8bd84" providerId="ADAL" clId="{D816CE94-9F7A-41FE-895B-814A81383975}" dt="2021-10-25T18:52:39.398" v="177"/>
          <ac:spMkLst>
            <pc:docMk/>
            <pc:sldMk cId="3767492797" sldId="300"/>
            <ac:spMk id="4" creationId="{84E1A623-9895-4B63-BA45-E6EE76B43A21}"/>
          </ac:spMkLst>
        </pc:spChg>
      </pc:sldChg>
      <pc:sldChg chg="modSp new mod ord">
        <pc:chgData name="Lai, Jianwei" userId="a9adc4b8-c48f-4695-ba31-44e2f6e8bd84" providerId="ADAL" clId="{D816CE94-9F7A-41FE-895B-814A81383975}" dt="2021-10-26T14:17:33.647" v="407"/>
        <pc:sldMkLst>
          <pc:docMk/>
          <pc:sldMk cId="3096130727" sldId="301"/>
        </pc:sldMkLst>
        <pc:spChg chg="mod">
          <ac:chgData name="Lai, Jianwei" userId="a9adc4b8-c48f-4695-ba31-44e2f6e8bd84" providerId="ADAL" clId="{D816CE94-9F7A-41FE-895B-814A81383975}" dt="2021-10-25T18:55:14.685" v="259" actId="113"/>
          <ac:spMkLst>
            <pc:docMk/>
            <pc:sldMk cId="3096130727" sldId="301"/>
            <ac:spMk id="2" creationId="{77F6F628-39FD-4BCE-8B63-A541934764F5}"/>
          </ac:spMkLst>
        </pc:spChg>
      </pc:sldChg>
      <pc:sldChg chg="addSp modSp new mod">
        <pc:chgData name="Lai, Jianwei" userId="a9adc4b8-c48f-4695-ba31-44e2f6e8bd84" providerId="ADAL" clId="{D816CE94-9F7A-41FE-895B-814A81383975}" dt="2021-10-26T14:18:47.173" v="410" actId="14100"/>
        <pc:sldMkLst>
          <pc:docMk/>
          <pc:sldMk cId="826615608" sldId="302"/>
        </pc:sldMkLst>
        <pc:spChg chg="mod">
          <ac:chgData name="Lai, Jianwei" userId="a9adc4b8-c48f-4695-ba31-44e2f6e8bd84" providerId="ADAL" clId="{D816CE94-9F7A-41FE-895B-814A81383975}" dt="2021-10-25T18:55:33.919" v="310" actId="113"/>
          <ac:spMkLst>
            <pc:docMk/>
            <pc:sldMk cId="826615608" sldId="302"/>
            <ac:spMk id="2" creationId="{8BF8ABDD-6116-4C7C-8047-98C608FDDBD1}"/>
          </ac:spMkLst>
        </pc:spChg>
        <pc:spChg chg="add mod">
          <ac:chgData name="Lai, Jianwei" userId="a9adc4b8-c48f-4695-ba31-44e2f6e8bd84" providerId="ADAL" clId="{D816CE94-9F7A-41FE-895B-814A81383975}" dt="2021-10-26T14:18:47.173" v="410" actId="14100"/>
          <ac:spMkLst>
            <pc:docMk/>
            <pc:sldMk cId="826615608" sldId="302"/>
            <ac:spMk id="4" creationId="{27FF82B8-88E2-44BC-B95B-1636E75A7C7C}"/>
          </ac:spMkLst>
        </pc:spChg>
      </pc:sldChg>
      <pc:sldChg chg="addSp modSp new mod">
        <pc:chgData name="Lai, Jianwei" userId="a9adc4b8-c48f-4695-ba31-44e2f6e8bd84" providerId="ADAL" clId="{D816CE94-9F7A-41FE-895B-814A81383975}" dt="2021-10-26T14:10:20.866" v="405" actId="1076"/>
        <pc:sldMkLst>
          <pc:docMk/>
          <pc:sldMk cId="3500530101" sldId="303"/>
        </pc:sldMkLst>
        <pc:spChg chg="mod">
          <ac:chgData name="Lai, Jianwei" userId="a9adc4b8-c48f-4695-ba31-44e2f6e8bd84" providerId="ADAL" clId="{D816CE94-9F7A-41FE-895B-814A81383975}" dt="2021-10-26T14:10:09.724" v="401" actId="113"/>
          <ac:spMkLst>
            <pc:docMk/>
            <pc:sldMk cId="3500530101" sldId="303"/>
            <ac:spMk id="2" creationId="{28A0D4A2-BD3E-4E73-BB1B-A8511DC70096}"/>
          </ac:spMkLst>
        </pc:spChg>
        <pc:spChg chg="add mod">
          <ac:chgData name="Lai, Jianwei" userId="a9adc4b8-c48f-4695-ba31-44e2f6e8bd84" providerId="ADAL" clId="{D816CE94-9F7A-41FE-895B-814A81383975}" dt="2021-10-26T14:10:20.866" v="405" actId="1076"/>
          <ac:spMkLst>
            <pc:docMk/>
            <pc:sldMk cId="3500530101" sldId="303"/>
            <ac:spMk id="4" creationId="{FD7E76E2-7387-4E84-894D-78B16E63393F}"/>
          </ac:spMkLst>
        </pc:spChg>
      </pc:sldChg>
      <pc:sldChg chg="modSp mod modNotesTx">
        <pc:chgData name="Lai, Jianwei" userId="a9adc4b8-c48f-4695-ba31-44e2f6e8bd84" providerId="ADAL" clId="{D816CE94-9F7A-41FE-895B-814A81383975}" dt="2021-10-26T15:56:11.898" v="1513" actId="20577"/>
        <pc:sldMkLst>
          <pc:docMk/>
          <pc:sldMk cId="3405840094" sldId="305"/>
        </pc:sldMkLst>
        <pc:spChg chg="mod">
          <ac:chgData name="Lai, Jianwei" userId="a9adc4b8-c48f-4695-ba31-44e2f6e8bd84" providerId="ADAL" clId="{D816CE94-9F7A-41FE-895B-814A81383975}" dt="2021-10-26T15:28:24.108" v="460" actId="27636"/>
          <ac:spMkLst>
            <pc:docMk/>
            <pc:sldMk cId="3405840094" sldId="305"/>
            <ac:spMk id="3" creationId="{94A5BE9C-2199-4EF2-A853-4255AD76D7E2}"/>
          </ac:spMkLst>
        </pc:spChg>
      </pc:sldChg>
      <pc:sldChg chg="addSp modSp new del mod">
        <pc:chgData name="Lai, Jianwei" userId="a9adc4b8-c48f-4695-ba31-44e2f6e8bd84" providerId="ADAL" clId="{D816CE94-9F7A-41FE-895B-814A81383975}" dt="2021-10-26T16:00:54.179" v="1521" actId="2696"/>
        <pc:sldMkLst>
          <pc:docMk/>
          <pc:sldMk cId="2262525398" sldId="306"/>
        </pc:sldMkLst>
        <pc:spChg chg="mod">
          <ac:chgData name="Lai, Jianwei" userId="a9adc4b8-c48f-4695-ba31-44e2f6e8bd84" providerId="ADAL" clId="{D816CE94-9F7A-41FE-895B-814A81383975}" dt="2021-10-26T15:34:12.293" v="503" actId="20577"/>
          <ac:spMkLst>
            <pc:docMk/>
            <pc:sldMk cId="2262525398" sldId="306"/>
            <ac:spMk id="2" creationId="{7C0ED698-34B2-423A-ABF6-09B9BE442C6E}"/>
          </ac:spMkLst>
        </pc:spChg>
        <pc:picChg chg="add mod">
          <ac:chgData name="Lai, Jianwei" userId="a9adc4b8-c48f-4695-ba31-44e2f6e8bd84" providerId="ADAL" clId="{D816CE94-9F7A-41FE-895B-814A81383975}" dt="2021-10-26T15:34:17.177" v="505" actId="1076"/>
          <ac:picMkLst>
            <pc:docMk/>
            <pc:sldMk cId="2262525398" sldId="306"/>
            <ac:picMk id="1026" creationId="{47FA7169-15C8-4224-871A-D99E6E8A8378}"/>
          </ac:picMkLst>
        </pc:picChg>
      </pc:sldChg>
      <pc:sldChg chg="add modNotesTx">
        <pc:chgData name="Lai, Jianwei" userId="a9adc4b8-c48f-4695-ba31-44e2f6e8bd84" providerId="ADAL" clId="{D816CE94-9F7A-41FE-895B-814A81383975}" dt="2021-10-26T16:01:32.475" v="1610" actId="20577"/>
        <pc:sldMkLst>
          <pc:docMk/>
          <pc:sldMk cId="4129168027" sldId="306"/>
        </pc:sldMkLst>
      </pc:sldChg>
      <pc:sldChg chg="addSp modSp new del mod">
        <pc:chgData name="Lai, Jianwei" userId="a9adc4b8-c48f-4695-ba31-44e2f6e8bd84" providerId="ADAL" clId="{D816CE94-9F7A-41FE-895B-814A81383975}" dt="2021-10-26T16:00:54.179" v="1521" actId="2696"/>
        <pc:sldMkLst>
          <pc:docMk/>
          <pc:sldMk cId="700627887" sldId="307"/>
        </pc:sldMkLst>
        <pc:spChg chg="mod">
          <ac:chgData name="Lai, Jianwei" userId="a9adc4b8-c48f-4695-ba31-44e2f6e8bd84" providerId="ADAL" clId="{D816CE94-9F7A-41FE-895B-814A81383975}" dt="2021-10-26T15:34:29.716" v="513" actId="20577"/>
          <ac:spMkLst>
            <pc:docMk/>
            <pc:sldMk cId="700627887" sldId="307"/>
            <ac:spMk id="2" creationId="{91E143BB-284A-4E7D-864D-E776BD2D3390}"/>
          </ac:spMkLst>
        </pc:spChg>
        <pc:picChg chg="add mod">
          <ac:chgData name="Lai, Jianwei" userId="a9adc4b8-c48f-4695-ba31-44e2f6e8bd84" providerId="ADAL" clId="{D816CE94-9F7A-41FE-895B-814A81383975}" dt="2021-10-26T15:35:14.318" v="516" actId="1076"/>
          <ac:picMkLst>
            <pc:docMk/>
            <pc:sldMk cId="700627887" sldId="307"/>
            <ac:picMk id="4" creationId="{8BEB79D8-FE1C-43B8-85EB-27F5EAD5C0B0}"/>
          </ac:picMkLst>
        </pc:picChg>
      </pc:sldChg>
      <pc:sldChg chg="add">
        <pc:chgData name="Lai, Jianwei" userId="a9adc4b8-c48f-4695-ba31-44e2f6e8bd84" providerId="ADAL" clId="{D816CE94-9F7A-41FE-895B-814A81383975}" dt="2021-10-26T16:01:02.207" v="1522"/>
        <pc:sldMkLst>
          <pc:docMk/>
          <pc:sldMk cId="2584383758" sldId="307"/>
        </pc:sldMkLst>
      </pc:sldChg>
      <pc:sldChg chg="addSp delSp modSp new mod">
        <pc:chgData name="Lai, Jianwei" userId="a9adc4b8-c48f-4695-ba31-44e2f6e8bd84" providerId="ADAL" clId="{D816CE94-9F7A-41FE-895B-814A81383975}" dt="2021-10-27T15:45:09.481" v="2322" actId="14100"/>
        <pc:sldMkLst>
          <pc:docMk/>
          <pc:sldMk cId="976779697" sldId="308"/>
        </pc:sldMkLst>
        <pc:spChg chg="mod">
          <ac:chgData name="Lai, Jianwei" userId="a9adc4b8-c48f-4695-ba31-44e2f6e8bd84" providerId="ADAL" clId="{D816CE94-9F7A-41FE-895B-814A81383975}" dt="2021-10-26T16:19:48.734" v="1882" actId="113"/>
          <ac:spMkLst>
            <pc:docMk/>
            <pc:sldMk cId="976779697" sldId="308"/>
            <ac:spMk id="2" creationId="{560C426F-B00A-4393-8E08-C0E24203F06B}"/>
          </ac:spMkLst>
        </pc:spChg>
        <pc:spChg chg="del">
          <ac:chgData name="Lai, Jianwei" userId="a9adc4b8-c48f-4695-ba31-44e2f6e8bd84" providerId="ADAL" clId="{D816CE94-9F7A-41FE-895B-814A81383975}" dt="2021-10-26T16:08:34.119" v="1617" actId="478"/>
          <ac:spMkLst>
            <pc:docMk/>
            <pc:sldMk cId="976779697" sldId="308"/>
            <ac:spMk id="3" creationId="{398DDD1E-6A0D-4C3A-976F-9A3BE8CB5551}"/>
          </ac:spMkLst>
        </pc:spChg>
        <pc:spChg chg="add mod">
          <ac:chgData name="Lai, Jianwei" userId="a9adc4b8-c48f-4695-ba31-44e2f6e8bd84" providerId="ADAL" clId="{D816CE94-9F7A-41FE-895B-814A81383975}" dt="2021-10-26T16:12:10.734" v="1687" actId="1076"/>
          <ac:spMkLst>
            <pc:docMk/>
            <pc:sldMk cId="976779697" sldId="308"/>
            <ac:spMk id="4" creationId="{DFC2057C-587E-4916-ABC5-1F0119576739}"/>
          </ac:spMkLst>
        </pc:spChg>
        <pc:spChg chg="add mod">
          <ac:chgData name="Lai, Jianwei" userId="a9adc4b8-c48f-4695-ba31-44e2f6e8bd84" providerId="ADAL" clId="{D816CE94-9F7A-41FE-895B-814A81383975}" dt="2021-10-27T15:45:09.481" v="2322" actId="14100"/>
          <ac:spMkLst>
            <pc:docMk/>
            <pc:sldMk cId="976779697" sldId="308"/>
            <ac:spMk id="5" creationId="{BE36F73E-4F3B-45A8-A375-0262A782F397}"/>
          </ac:spMkLst>
        </pc:spChg>
      </pc:sldChg>
      <pc:sldChg chg="addSp modSp new mod modNotesTx">
        <pc:chgData name="Lai, Jianwei" userId="a9adc4b8-c48f-4695-ba31-44e2f6e8bd84" providerId="ADAL" clId="{D816CE94-9F7A-41FE-895B-814A81383975}" dt="2021-10-26T16:18:43.965" v="1879" actId="20577"/>
        <pc:sldMkLst>
          <pc:docMk/>
          <pc:sldMk cId="4114727071" sldId="309"/>
        </pc:sldMkLst>
        <pc:spChg chg="mod">
          <ac:chgData name="Lai, Jianwei" userId="a9adc4b8-c48f-4695-ba31-44e2f6e8bd84" providerId="ADAL" clId="{D816CE94-9F7A-41FE-895B-814A81383975}" dt="2021-10-26T16:13:13.027" v="1726" actId="20577"/>
          <ac:spMkLst>
            <pc:docMk/>
            <pc:sldMk cId="4114727071" sldId="309"/>
            <ac:spMk id="2" creationId="{B5206B7C-02DA-4F64-877E-90CFE51A01A4}"/>
          </ac:spMkLst>
        </pc:spChg>
        <pc:spChg chg="add mod">
          <ac:chgData name="Lai, Jianwei" userId="a9adc4b8-c48f-4695-ba31-44e2f6e8bd84" providerId="ADAL" clId="{D816CE94-9F7A-41FE-895B-814A81383975}" dt="2021-10-26T16:18:43.965" v="1879" actId="20577"/>
          <ac:spMkLst>
            <pc:docMk/>
            <pc:sldMk cId="4114727071" sldId="309"/>
            <ac:spMk id="4" creationId="{3281EFBF-4167-43CA-B2A4-051AD59582A3}"/>
          </ac:spMkLst>
        </pc:spChg>
        <pc:spChg chg="add mod">
          <ac:chgData name="Lai, Jianwei" userId="a9adc4b8-c48f-4695-ba31-44e2f6e8bd84" providerId="ADAL" clId="{D816CE94-9F7A-41FE-895B-814A81383975}" dt="2021-10-26T16:13:59.548" v="1858" actId="1076"/>
          <ac:spMkLst>
            <pc:docMk/>
            <pc:sldMk cId="4114727071" sldId="309"/>
            <ac:spMk id="5" creationId="{106F72D6-8DC3-4C03-93EB-320C54ED3616}"/>
          </ac:spMkLst>
        </pc:spChg>
      </pc:sldChg>
      <pc:sldChg chg="addSp modSp new mod">
        <pc:chgData name="Lai, Jianwei" userId="a9adc4b8-c48f-4695-ba31-44e2f6e8bd84" providerId="ADAL" clId="{D816CE94-9F7A-41FE-895B-814A81383975}" dt="2021-10-26T16:17:34.268" v="1878" actId="1076"/>
        <pc:sldMkLst>
          <pc:docMk/>
          <pc:sldMk cId="1814324617" sldId="310"/>
        </pc:sldMkLst>
        <pc:spChg chg="mod">
          <ac:chgData name="Lai, Jianwei" userId="a9adc4b8-c48f-4695-ba31-44e2f6e8bd84" providerId="ADAL" clId="{D816CE94-9F7A-41FE-895B-814A81383975}" dt="2021-10-26T16:14:37.579" v="1862"/>
          <ac:spMkLst>
            <pc:docMk/>
            <pc:sldMk cId="1814324617" sldId="310"/>
            <ac:spMk id="2" creationId="{03A82FE9-F406-413E-8A90-FC1669355B67}"/>
          </ac:spMkLst>
        </pc:spChg>
        <pc:spChg chg="mod">
          <ac:chgData name="Lai, Jianwei" userId="a9adc4b8-c48f-4695-ba31-44e2f6e8bd84" providerId="ADAL" clId="{D816CE94-9F7A-41FE-895B-814A81383975}" dt="2021-10-26T16:15:29.784" v="1866"/>
          <ac:spMkLst>
            <pc:docMk/>
            <pc:sldMk cId="1814324617" sldId="310"/>
            <ac:spMk id="3" creationId="{212AC813-4EAF-4DFD-8581-08EC915DAB50}"/>
          </ac:spMkLst>
        </pc:spChg>
        <pc:spChg chg="add mod">
          <ac:chgData name="Lai, Jianwei" userId="a9adc4b8-c48f-4695-ba31-44e2f6e8bd84" providerId="ADAL" clId="{D816CE94-9F7A-41FE-895B-814A81383975}" dt="2021-10-26T16:15:34.900" v="1867" actId="1076"/>
          <ac:spMkLst>
            <pc:docMk/>
            <pc:sldMk cId="1814324617" sldId="310"/>
            <ac:spMk id="4" creationId="{4D754FE1-08AE-46D0-A740-8392DFC2EC32}"/>
          </ac:spMkLst>
        </pc:spChg>
        <pc:spChg chg="add mod">
          <ac:chgData name="Lai, Jianwei" userId="a9adc4b8-c48f-4695-ba31-44e2f6e8bd84" providerId="ADAL" clId="{D816CE94-9F7A-41FE-895B-814A81383975}" dt="2021-10-26T16:17:34.268" v="1878" actId="1076"/>
          <ac:spMkLst>
            <pc:docMk/>
            <pc:sldMk cId="1814324617" sldId="310"/>
            <ac:spMk id="5" creationId="{AFE1A321-6327-441F-B029-5E3FCD332C3E}"/>
          </ac:spMkLst>
        </pc:spChg>
      </pc:sldChg>
      <pc:sldChg chg="new">
        <pc:chgData name="Lai, Jianwei" userId="a9adc4b8-c48f-4695-ba31-44e2f6e8bd84" providerId="ADAL" clId="{D816CE94-9F7A-41FE-895B-814A81383975}" dt="2021-10-26T17:54:35.982" v="1935" actId="680"/>
        <pc:sldMkLst>
          <pc:docMk/>
          <pc:sldMk cId="3489850606" sldId="311"/>
        </pc:sldMkLst>
      </pc:sldChg>
      <pc:sldChg chg="addSp delSp modSp new mod setBg">
        <pc:chgData name="Lai, Jianwei" userId="a9adc4b8-c48f-4695-ba31-44e2f6e8bd84" providerId="ADAL" clId="{D816CE94-9F7A-41FE-895B-814A81383975}" dt="2021-10-27T03:14:48.263" v="1969" actId="1076"/>
        <pc:sldMkLst>
          <pc:docMk/>
          <pc:sldMk cId="1774334532" sldId="314"/>
        </pc:sldMkLst>
        <pc:spChg chg="mod">
          <ac:chgData name="Lai, Jianwei" userId="a9adc4b8-c48f-4695-ba31-44e2f6e8bd84" providerId="ADAL" clId="{D816CE94-9F7A-41FE-895B-814A81383975}" dt="2021-10-27T03:13:28.030" v="1962"/>
          <ac:spMkLst>
            <pc:docMk/>
            <pc:sldMk cId="1774334532" sldId="314"/>
            <ac:spMk id="2" creationId="{5025C7F5-8D95-4DF4-9F71-A9E828A2B595}"/>
          </ac:spMkLst>
        </pc:spChg>
        <pc:spChg chg="add del mod">
          <ac:chgData name="Lai, Jianwei" userId="a9adc4b8-c48f-4695-ba31-44e2f6e8bd84" providerId="ADAL" clId="{D816CE94-9F7A-41FE-895B-814A81383975}" dt="2021-10-27T03:14:35.421" v="1965" actId="478"/>
          <ac:spMkLst>
            <pc:docMk/>
            <pc:sldMk cId="1774334532" sldId="314"/>
            <ac:spMk id="4" creationId="{776A6000-65DC-43B2-9092-558EA63B0504}"/>
          </ac:spMkLst>
        </pc:spChg>
        <pc:spChg chg="add mod">
          <ac:chgData name="Lai, Jianwei" userId="a9adc4b8-c48f-4695-ba31-44e2f6e8bd84" providerId="ADAL" clId="{D816CE94-9F7A-41FE-895B-814A81383975}" dt="2021-10-27T03:14:48.263" v="1969" actId="1076"/>
          <ac:spMkLst>
            <pc:docMk/>
            <pc:sldMk cId="1774334532" sldId="314"/>
            <ac:spMk id="5" creationId="{35552E66-5FAE-4397-AA68-E2C2D6C665EA}"/>
          </ac:spMkLst>
        </pc:spChg>
      </pc:sldChg>
    </pc:docChg>
  </pc:docChgLst>
  <pc:docChgLst>
    <pc:chgData name="Lai, Jianwei" userId="a9adc4b8-c48f-4695-ba31-44e2f6e8bd84" providerId="ADAL" clId="{2C0EA5AC-DA5A-45E4-9944-C3E833953FE1}"/>
    <pc:docChg chg="undo redo custSel addSld delSld modSld sldOrd">
      <pc:chgData name="Lai, Jianwei" userId="a9adc4b8-c48f-4695-ba31-44e2f6e8bd84" providerId="ADAL" clId="{2C0EA5AC-DA5A-45E4-9944-C3E833953FE1}" dt="2021-10-27T04:27:47.090" v="3190" actId="20577"/>
      <pc:docMkLst>
        <pc:docMk/>
      </pc:docMkLst>
      <pc:sldChg chg="modSp new mod">
        <pc:chgData name="Lai, Jianwei" userId="a9adc4b8-c48f-4695-ba31-44e2f6e8bd84" providerId="ADAL" clId="{2C0EA5AC-DA5A-45E4-9944-C3E833953FE1}" dt="2021-10-25T04:29:43.599" v="11" actId="113"/>
        <pc:sldMkLst>
          <pc:docMk/>
          <pc:sldMk cId="2212429402" sldId="256"/>
        </pc:sldMkLst>
        <pc:spChg chg="mod">
          <ac:chgData name="Lai, Jianwei" userId="a9adc4b8-c48f-4695-ba31-44e2f6e8bd84" providerId="ADAL" clId="{2C0EA5AC-DA5A-45E4-9944-C3E833953FE1}" dt="2021-10-25T04:29:43.599" v="11" actId="113"/>
          <ac:spMkLst>
            <pc:docMk/>
            <pc:sldMk cId="2212429402" sldId="256"/>
            <ac:spMk id="2" creationId="{BF5635B0-558A-4180-AD12-27940493399F}"/>
          </ac:spMkLst>
        </pc:spChg>
      </pc:sldChg>
      <pc:sldChg chg="modSp add del mod">
        <pc:chgData name="Lai, Jianwei" userId="a9adc4b8-c48f-4695-ba31-44e2f6e8bd84" providerId="ADAL" clId="{2C0EA5AC-DA5A-45E4-9944-C3E833953FE1}" dt="2021-10-26T14:48:02.095" v="2343" actId="2696"/>
        <pc:sldMkLst>
          <pc:docMk/>
          <pc:sldMk cId="2083794183" sldId="275"/>
        </pc:sldMkLst>
        <pc:spChg chg="mod">
          <ac:chgData name="Lai, Jianwei" userId="a9adc4b8-c48f-4695-ba31-44e2f6e8bd84" providerId="ADAL" clId="{2C0EA5AC-DA5A-45E4-9944-C3E833953FE1}" dt="2021-10-25T04:36:22.859" v="26" actId="20577"/>
          <ac:spMkLst>
            <pc:docMk/>
            <pc:sldMk cId="2083794183" sldId="275"/>
            <ac:spMk id="2" creationId="{C7F8D32F-CC50-4EE8-BF60-DBDFBE593ADF}"/>
          </ac:spMkLst>
        </pc:spChg>
      </pc:sldChg>
      <pc:sldChg chg="add del">
        <pc:chgData name="Lai, Jianwei" userId="a9adc4b8-c48f-4695-ba31-44e2f6e8bd84" providerId="ADAL" clId="{2C0EA5AC-DA5A-45E4-9944-C3E833953FE1}" dt="2021-10-25T15:48:06.582" v="1107" actId="2696"/>
        <pc:sldMkLst>
          <pc:docMk/>
          <pc:sldMk cId="2532762326" sldId="279"/>
        </pc:sldMkLst>
      </pc:sldChg>
      <pc:sldChg chg="modSp del mod">
        <pc:chgData name="Lai, Jianwei" userId="a9adc4b8-c48f-4695-ba31-44e2f6e8bd84" providerId="ADAL" clId="{2C0EA5AC-DA5A-45E4-9944-C3E833953FE1}" dt="2021-10-26T14:47:06.735" v="2342" actId="2696"/>
        <pc:sldMkLst>
          <pc:docMk/>
          <pc:sldMk cId="2157911130" sldId="280"/>
        </pc:sldMkLst>
        <pc:spChg chg="mod">
          <ac:chgData name="Lai, Jianwei" userId="a9adc4b8-c48f-4695-ba31-44e2f6e8bd84" providerId="ADAL" clId="{2C0EA5AC-DA5A-45E4-9944-C3E833953FE1}" dt="2021-10-26T14:01:31.921" v="2341" actId="1076"/>
          <ac:spMkLst>
            <pc:docMk/>
            <pc:sldMk cId="2157911130" sldId="280"/>
            <ac:spMk id="4" creationId="{0FF9FECF-5FB3-4933-95C1-55FB94FE22F1}"/>
          </ac:spMkLst>
        </pc:spChg>
      </pc:sldChg>
      <pc:sldChg chg="addSp modSp add mod modNotesTx">
        <pc:chgData name="Lai, Jianwei" userId="a9adc4b8-c48f-4695-ba31-44e2f6e8bd84" providerId="ADAL" clId="{2C0EA5AC-DA5A-45E4-9944-C3E833953FE1}" dt="2021-10-25T15:50:54.988" v="1307" actId="1076"/>
        <pc:sldMkLst>
          <pc:docMk/>
          <pc:sldMk cId="3340910590" sldId="280"/>
        </pc:sldMkLst>
        <pc:spChg chg="mod">
          <ac:chgData name="Lai, Jianwei" userId="a9adc4b8-c48f-4695-ba31-44e2f6e8bd84" providerId="ADAL" clId="{2C0EA5AC-DA5A-45E4-9944-C3E833953FE1}" dt="2021-10-25T15:49:25.235" v="1155" actId="20577"/>
          <ac:spMkLst>
            <pc:docMk/>
            <pc:sldMk cId="3340910590" sldId="280"/>
            <ac:spMk id="2" creationId="{FA0968D7-3324-4618-BADC-2DA810DD2E31}"/>
          </ac:spMkLst>
        </pc:spChg>
        <pc:spChg chg="mod">
          <ac:chgData name="Lai, Jianwei" userId="a9adc4b8-c48f-4695-ba31-44e2f6e8bd84" providerId="ADAL" clId="{2C0EA5AC-DA5A-45E4-9944-C3E833953FE1}" dt="2021-10-25T15:49:10.270" v="1112"/>
          <ac:spMkLst>
            <pc:docMk/>
            <pc:sldMk cId="3340910590" sldId="280"/>
            <ac:spMk id="3" creationId="{BCD69993-6895-4F57-B2D4-4ED99ECD8DE3}"/>
          </ac:spMkLst>
        </pc:spChg>
        <pc:spChg chg="add mod">
          <ac:chgData name="Lai, Jianwei" userId="a9adc4b8-c48f-4695-ba31-44e2f6e8bd84" providerId="ADAL" clId="{2C0EA5AC-DA5A-45E4-9944-C3E833953FE1}" dt="2021-10-25T15:50:54.988" v="1307" actId="1076"/>
          <ac:spMkLst>
            <pc:docMk/>
            <pc:sldMk cId="3340910590" sldId="280"/>
            <ac:spMk id="6" creationId="{13B28B7C-A85D-40A5-8C79-000328D38EE7}"/>
          </ac:spMkLst>
        </pc:spChg>
      </pc:sldChg>
      <pc:sldChg chg="addSp delSp modSp add mod">
        <pc:chgData name="Lai, Jianwei" userId="a9adc4b8-c48f-4695-ba31-44e2f6e8bd84" providerId="ADAL" clId="{2C0EA5AC-DA5A-45E4-9944-C3E833953FE1}" dt="2021-10-26T14:48:13.555" v="2344" actId="113"/>
        <pc:sldMkLst>
          <pc:docMk/>
          <pc:sldMk cId="2441242698" sldId="281"/>
        </pc:sldMkLst>
        <pc:spChg chg="mod">
          <ac:chgData name="Lai, Jianwei" userId="a9adc4b8-c48f-4695-ba31-44e2f6e8bd84" providerId="ADAL" clId="{2C0EA5AC-DA5A-45E4-9944-C3E833953FE1}" dt="2021-10-26T14:48:13.555" v="2344" actId="113"/>
          <ac:spMkLst>
            <pc:docMk/>
            <pc:sldMk cId="2441242698" sldId="281"/>
            <ac:spMk id="2" creationId="{3883F4D9-04E2-4248-BC66-A86C64208115}"/>
          </ac:spMkLst>
        </pc:spChg>
        <pc:spChg chg="add del">
          <ac:chgData name="Lai, Jianwei" userId="a9adc4b8-c48f-4695-ba31-44e2f6e8bd84" providerId="ADAL" clId="{2C0EA5AC-DA5A-45E4-9944-C3E833953FE1}" dt="2021-10-25T14:17:10.286" v="31" actId="22"/>
          <ac:spMkLst>
            <pc:docMk/>
            <pc:sldMk cId="2441242698" sldId="281"/>
            <ac:spMk id="18" creationId="{5EFC4CEB-FD05-4240-A8D6-2E63793A895F}"/>
          </ac:spMkLst>
        </pc:spChg>
      </pc:sldChg>
      <pc:sldChg chg="add del">
        <pc:chgData name="Lai, Jianwei" userId="a9adc4b8-c48f-4695-ba31-44e2f6e8bd84" providerId="ADAL" clId="{2C0EA5AC-DA5A-45E4-9944-C3E833953FE1}" dt="2021-10-25T16:48:59.386" v="1883" actId="2696"/>
        <pc:sldMkLst>
          <pc:docMk/>
          <pc:sldMk cId="1840168171" sldId="282"/>
        </pc:sldMkLst>
      </pc:sldChg>
      <pc:sldChg chg="addSp modSp add mod">
        <pc:chgData name="Lai, Jianwei" userId="a9adc4b8-c48f-4695-ba31-44e2f6e8bd84" providerId="ADAL" clId="{2C0EA5AC-DA5A-45E4-9944-C3E833953FE1}" dt="2021-10-25T16:52:57.714" v="1965" actId="113"/>
        <pc:sldMkLst>
          <pc:docMk/>
          <pc:sldMk cId="3592056399" sldId="283"/>
        </pc:sldMkLst>
        <pc:spChg chg="mod">
          <ac:chgData name="Lai, Jianwei" userId="a9adc4b8-c48f-4695-ba31-44e2f6e8bd84" providerId="ADAL" clId="{2C0EA5AC-DA5A-45E4-9944-C3E833953FE1}" dt="2021-10-25T16:51:23.658" v="1959" actId="113"/>
          <ac:spMkLst>
            <pc:docMk/>
            <pc:sldMk cId="3592056399" sldId="283"/>
            <ac:spMk id="2" creationId="{49F3EAA1-6717-4A0A-97D2-54E373362C8A}"/>
          </ac:spMkLst>
        </pc:spChg>
        <pc:spChg chg="mod">
          <ac:chgData name="Lai, Jianwei" userId="a9adc4b8-c48f-4695-ba31-44e2f6e8bd84" providerId="ADAL" clId="{2C0EA5AC-DA5A-45E4-9944-C3E833953FE1}" dt="2021-10-25T16:52:57.714" v="1965" actId="113"/>
          <ac:spMkLst>
            <pc:docMk/>
            <pc:sldMk cId="3592056399" sldId="283"/>
            <ac:spMk id="3" creationId="{B78266F9-A3F8-4209-B3ED-57185E580454}"/>
          </ac:spMkLst>
        </pc:spChg>
        <pc:spChg chg="add mod">
          <ac:chgData name="Lai, Jianwei" userId="a9adc4b8-c48f-4695-ba31-44e2f6e8bd84" providerId="ADAL" clId="{2C0EA5AC-DA5A-45E4-9944-C3E833953FE1}" dt="2021-10-25T16:52:32.937" v="1964" actId="1076"/>
          <ac:spMkLst>
            <pc:docMk/>
            <pc:sldMk cId="3592056399" sldId="283"/>
            <ac:spMk id="5" creationId="{D01EA239-9F37-48B5-8BA1-DF1BA7447A3E}"/>
          </ac:spMkLst>
        </pc:spChg>
      </pc:sldChg>
      <pc:sldChg chg="addSp delSp modSp add del mod ord setBg modNotesTx">
        <pc:chgData name="Lai, Jianwei" userId="a9adc4b8-c48f-4695-ba31-44e2f6e8bd84" providerId="ADAL" clId="{2C0EA5AC-DA5A-45E4-9944-C3E833953FE1}" dt="2021-10-27T03:34:40.028" v="2850" actId="5793"/>
        <pc:sldMkLst>
          <pc:docMk/>
          <pc:sldMk cId="4199311857" sldId="284"/>
        </pc:sldMkLst>
        <pc:spChg chg="mod">
          <ac:chgData name="Lai, Jianwei" userId="a9adc4b8-c48f-4695-ba31-44e2f6e8bd84" providerId="ADAL" clId="{2C0EA5AC-DA5A-45E4-9944-C3E833953FE1}" dt="2021-10-26T14:59:06.081" v="2371" actId="20577"/>
          <ac:spMkLst>
            <pc:docMk/>
            <pc:sldMk cId="4199311857" sldId="284"/>
            <ac:spMk id="2" creationId="{858D38CC-00A9-47E2-A399-46C7B6BD7DBF}"/>
          </ac:spMkLst>
        </pc:spChg>
        <pc:spChg chg="mod">
          <ac:chgData name="Lai, Jianwei" userId="a9adc4b8-c48f-4695-ba31-44e2f6e8bd84" providerId="ADAL" clId="{2C0EA5AC-DA5A-45E4-9944-C3E833953FE1}" dt="2021-10-26T22:07:42.575" v="2442" actId="6549"/>
          <ac:spMkLst>
            <pc:docMk/>
            <pc:sldMk cId="4199311857" sldId="284"/>
            <ac:spMk id="3" creationId="{2D686060-E0AC-4FB1-AE61-4A3FC48D1459}"/>
          </ac:spMkLst>
        </pc:spChg>
        <pc:spChg chg="add del">
          <ac:chgData name="Lai, Jianwei" userId="a9adc4b8-c48f-4695-ba31-44e2f6e8bd84" providerId="ADAL" clId="{2C0EA5AC-DA5A-45E4-9944-C3E833953FE1}" dt="2021-10-25T16:43:25.827" v="1703" actId="22"/>
          <ac:spMkLst>
            <pc:docMk/>
            <pc:sldMk cId="4199311857" sldId="284"/>
            <ac:spMk id="5" creationId="{BBDAC2EC-FBA0-44DF-8535-DF7A4A170E54}"/>
          </ac:spMkLst>
        </pc:spChg>
        <pc:spChg chg="add del mod">
          <ac:chgData name="Lai, Jianwei" userId="a9adc4b8-c48f-4695-ba31-44e2f6e8bd84" providerId="ADAL" clId="{2C0EA5AC-DA5A-45E4-9944-C3E833953FE1}" dt="2021-10-25T16:43:55.201" v="1707" actId="478"/>
          <ac:spMkLst>
            <pc:docMk/>
            <pc:sldMk cId="4199311857" sldId="284"/>
            <ac:spMk id="6" creationId="{6310BDC7-0812-46F7-BFE8-D5367BC2C468}"/>
          </ac:spMkLst>
        </pc:spChg>
        <pc:spChg chg="add mod">
          <ac:chgData name="Lai, Jianwei" userId="a9adc4b8-c48f-4695-ba31-44e2f6e8bd84" providerId="ADAL" clId="{2C0EA5AC-DA5A-45E4-9944-C3E833953FE1}" dt="2021-10-26T22:19:10.435" v="2477" actId="20577"/>
          <ac:spMkLst>
            <pc:docMk/>
            <pc:sldMk cId="4199311857" sldId="284"/>
            <ac:spMk id="8" creationId="{10906CC4-20C7-4579-B178-3D2E13928221}"/>
          </ac:spMkLst>
        </pc:spChg>
        <pc:spChg chg="add mod">
          <ac:chgData name="Lai, Jianwei" userId="a9adc4b8-c48f-4695-ba31-44e2f6e8bd84" providerId="ADAL" clId="{2C0EA5AC-DA5A-45E4-9944-C3E833953FE1}" dt="2021-10-27T03:33:32.163" v="2679" actId="1076"/>
          <ac:spMkLst>
            <pc:docMk/>
            <pc:sldMk cId="4199311857" sldId="284"/>
            <ac:spMk id="10" creationId="{EA25038A-3C64-456D-8758-36EA239E2EAE}"/>
          </ac:spMkLst>
        </pc:spChg>
      </pc:sldChg>
      <pc:sldChg chg="del">
        <pc:chgData name="Lai, Jianwei" userId="a9adc4b8-c48f-4695-ba31-44e2f6e8bd84" providerId="ADAL" clId="{2C0EA5AC-DA5A-45E4-9944-C3E833953FE1}" dt="2021-10-26T14:47:06.735" v="2342" actId="2696"/>
        <pc:sldMkLst>
          <pc:docMk/>
          <pc:sldMk cId="1847788157" sldId="285"/>
        </pc:sldMkLst>
      </pc:sldChg>
      <pc:sldChg chg="addSp modSp new del mod">
        <pc:chgData name="Lai, Jianwei" userId="a9adc4b8-c48f-4695-ba31-44e2f6e8bd84" providerId="ADAL" clId="{2C0EA5AC-DA5A-45E4-9944-C3E833953FE1}" dt="2021-10-26T14:47:06.735" v="2342" actId="2696"/>
        <pc:sldMkLst>
          <pc:docMk/>
          <pc:sldMk cId="1055320382" sldId="286"/>
        </pc:sldMkLst>
        <pc:spChg chg="add mod">
          <ac:chgData name="Lai, Jianwei" userId="a9adc4b8-c48f-4695-ba31-44e2f6e8bd84" providerId="ADAL" clId="{2C0EA5AC-DA5A-45E4-9944-C3E833953FE1}" dt="2021-10-25T05:13:08.511" v="29" actId="1076"/>
          <ac:spMkLst>
            <pc:docMk/>
            <pc:sldMk cId="1055320382" sldId="286"/>
            <ac:spMk id="5" creationId="{6427B6C2-7A96-469B-86C5-6B870523A45B}"/>
          </ac:spMkLst>
        </pc:spChg>
      </pc:sldChg>
      <pc:sldChg chg="addSp delSp modSp add mod delAnim modAnim modNotesTx">
        <pc:chgData name="Lai, Jianwei" userId="a9adc4b8-c48f-4695-ba31-44e2f6e8bd84" providerId="ADAL" clId="{2C0EA5AC-DA5A-45E4-9944-C3E833953FE1}" dt="2021-10-26T16:50:31.551" v="2433" actId="1076"/>
        <pc:sldMkLst>
          <pc:docMk/>
          <pc:sldMk cId="869171032" sldId="287"/>
        </pc:sldMkLst>
        <pc:spChg chg="mod">
          <ac:chgData name="Lai, Jianwei" userId="a9adc4b8-c48f-4695-ba31-44e2f6e8bd84" providerId="ADAL" clId="{2C0EA5AC-DA5A-45E4-9944-C3E833953FE1}" dt="2021-10-26T14:48:17.756" v="2345" actId="113"/>
          <ac:spMkLst>
            <pc:docMk/>
            <pc:sldMk cId="869171032" sldId="287"/>
            <ac:spMk id="2" creationId="{3883F4D9-04E2-4248-BC66-A86C64208115}"/>
          </ac:spMkLst>
        </pc:spChg>
        <pc:spChg chg="add del mod">
          <ac:chgData name="Lai, Jianwei" userId="a9adc4b8-c48f-4695-ba31-44e2f6e8bd84" providerId="ADAL" clId="{2C0EA5AC-DA5A-45E4-9944-C3E833953FE1}" dt="2021-10-25T14:35:01.350" v="219" actId="478"/>
          <ac:spMkLst>
            <pc:docMk/>
            <pc:sldMk cId="869171032" sldId="287"/>
            <ac:spMk id="3" creationId="{2EE50121-51BD-4EF5-9AF8-727FF8372F72}"/>
          </ac:spMkLst>
        </pc:spChg>
        <pc:spChg chg="mod">
          <ac:chgData name="Lai, Jianwei" userId="a9adc4b8-c48f-4695-ba31-44e2f6e8bd84" providerId="ADAL" clId="{2C0EA5AC-DA5A-45E4-9944-C3E833953FE1}" dt="2021-10-25T14:34:53.728" v="217" actId="1076"/>
          <ac:spMkLst>
            <pc:docMk/>
            <pc:sldMk cId="869171032" sldId="287"/>
            <ac:spMk id="4" creationId="{0C8E4F46-0536-4C03-A261-F4D370899BDF}"/>
          </ac:spMkLst>
        </pc:spChg>
        <pc:spChg chg="mod">
          <ac:chgData name="Lai, Jianwei" userId="a9adc4b8-c48f-4695-ba31-44e2f6e8bd84" providerId="ADAL" clId="{2C0EA5AC-DA5A-45E4-9944-C3E833953FE1}" dt="2021-10-25T14:34:53.728" v="217" actId="1076"/>
          <ac:spMkLst>
            <pc:docMk/>
            <pc:sldMk cId="869171032" sldId="287"/>
            <ac:spMk id="5" creationId="{3BDC200A-5CDD-4A59-AF8F-882C71FF8F20}"/>
          </ac:spMkLst>
        </pc:spChg>
        <pc:spChg chg="mod">
          <ac:chgData name="Lai, Jianwei" userId="a9adc4b8-c48f-4695-ba31-44e2f6e8bd84" providerId="ADAL" clId="{2C0EA5AC-DA5A-45E4-9944-C3E833953FE1}" dt="2021-10-25T14:34:53.728" v="217" actId="1076"/>
          <ac:spMkLst>
            <pc:docMk/>
            <pc:sldMk cId="869171032" sldId="287"/>
            <ac:spMk id="7" creationId="{A63F57E5-380D-4C97-81A5-BFE306E4221E}"/>
          </ac:spMkLst>
        </pc:spChg>
        <pc:spChg chg="mod">
          <ac:chgData name="Lai, Jianwei" userId="a9adc4b8-c48f-4695-ba31-44e2f6e8bd84" providerId="ADAL" clId="{2C0EA5AC-DA5A-45E4-9944-C3E833953FE1}" dt="2021-10-25T14:34:53.728" v="217" actId="1076"/>
          <ac:spMkLst>
            <pc:docMk/>
            <pc:sldMk cId="869171032" sldId="287"/>
            <ac:spMk id="8" creationId="{144AAD12-9580-4A1A-87CA-B3D7A02643BA}"/>
          </ac:spMkLst>
        </pc:spChg>
        <pc:spChg chg="mod">
          <ac:chgData name="Lai, Jianwei" userId="a9adc4b8-c48f-4695-ba31-44e2f6e8bd84" providerId="ADAL" clId="{2C0EA5AC-DA5A-45E4-9944-C3E833953FE1}" dt="2021-10-25T15:21:36.167" v="618" actId="20577"/>
          <ac:spMkLst>
            <pc:docMk/>
            <pc:sldMk cId="869171032" sldId="287"/>
            <ac:spMk id="9" creationId="{7E9E912A-4742-4B0A-AF78-FE79D5A38F27}"/>
          </ac:spMkLst>
        </pc:spChg>
        <pc:spChg chg="mod">
          <ac:chgData name="Lai, Jianwei" userId="a9adc4b8-c48f-4695-ba31-44e2f6e8bd84" providerId="ADAL" clId="{2C0EA5AC-DA5A-45E4-9944-C3E833953FE1}" dt="2021-10-25T14:34:53.728" v="217" actId="1076"/>
          <ac:spMkLst>
            <pc:docMk/>
            <pc:sldMk cId="869171032" sldId="287"/>
            <ac:spMk id="14" creationId="{54325C45-3837-4D4D-B6D8-6CAF9830FDFC}"/>
          </ac:spMkLst>
        </pc:spChg>
        <pc:spChg chg="mod">
          <ac:chgData name="Lai, Jianwei" userId="a9adc4b8-c48f-4695-ba31-44e2f6e8bd84" providerId="ADAL" clId="{2C0EA5AC-DA5A-45E4-9944-C3E833953FE1}" dt="2021-10-25T14:48:19.603" v="295" actId="207"/>
          <ac:spMkLst>
            <pc:docMk/>
            <pc:sldMk cId="869171032" sldId="287"/>
            <ac:spMk id="15" creationId="{DE393881-7AEB-4756-9DC4-5E249F8FB54E}"/>
          </ac:spMkLst>
        </pc:spChg>
        <pc:spChg chg="mod">
          <ac:chgData name="Lai, Jianwei" userId="a9adc4b8-c48f-4695-ba31-44e2f6e8bd84" providerId="ADAL" clId="{2C0EA5AC-DA5A-45E4-9944-C3E833953FE1}" dt="2021-10-25T14:34:53.728" v="217" actId="1076"/>
          <ac:spMkLst>
            <pc:docMk/>
            <pc:sldMk cId="869171032" sldId="287"/>
            <ac:spMk id="16" creationId="{14D04A7D-C1C0-4132-8DCB-4491D968E36B}"/>
          </ac:spMkLst>
        </pc:spChg>
        <pc:spChg chg="add mod">
          <ac:chgData name="Lai, Jianwei" userId="a9adc4b8-c48f-4695-ba31-44e2f6e8bd84" providerId="ADAL" clId="{2C0EA5AC-DA5A-45E4-9944-C3E833953FE1}" dt="2021-10-25T15:48:34.583" v="1110" actId="113"/>
          <ac:spMkLst>
            <pc:docMk/>
            <pc:sldMk cId="869171032" sldId="287"/>
            <ac:spMk id="18" creationId="{D01D563C-593C-4CE6-A99C-504B78E2506C}"/>
          </ac:spMkLst>
        </pc:spChg>
        <pc:spChg chg="add del">
          <ac:chgData name="Lai, Jianwei" userId="a9adc4b8-c48f-4695-ba31-44e2f6e8bd84" providerId="ADAL" clId="{2C0EA5AC-DA5A-45E4-9944-C3E833953FE1}" dt="2021-10-25T14:21:25.182" v="43" actId="21"/>
          <ac:spMkLst>
            <pc:docMk/>
            <pc:sldMk cId="869171032" sldId="287"/>
            <ac:spMk id="19" creationId="{5C4F8621-A13E-4149-B7B3-9FF235992006}"/>
          </ac:spMkLst>
        </pc:spChg>
        <pc:spChg chg="add del mod">
          <ac:chgData name="Lai, Jianwei" userId="a9adc4b8-c48f-4695-ba31-44e2f6e8bd84" providerId="ADAL" clId="{2C0EA5AC-DA5A-45E4-9944-C3E833953FE1}" dt="2021-10-25T14:21:29.738" v="47"/>
          <ac:spMkLst>
            <pc:docMk/>
            <pc:sldMk cId="869171032" sldId="287"/>
            <ac:spMk id="20" creationId="{0CB9BD4E-E5D5-4A0F-9617-8524B64140D8}"/>
          </ac:spMkLst>
        </pc:spChg>
        <pc:spChg chg="add mod">
          <ac:chgData name="Lai, Jianwei" userId="a9adc4b8-c48f-4695-ba31-44e2f6e8bd84" providerId="ADAL" clId="{2C0EA5AC-DA5A-45E4-9944-C3E833953FE1}" dt="2021-10-25T14:48:12.430" v="294" actId="207"/>
          <ac:spMkLst>
            <pc:docMk/>
            <pc:sldMk cId="869171032" sldId="287"/>
            <ac:spMk id="21" creationId="{B5EE1A04-745A-4F6F-8099-FEB4DBB1221F}"/>
          </ac:spMkLst>
        </pc:spChg>
        <pc:spChg chg="add del mod">
          <ac:chgData name="Lai, Jianwei" userId="a9adc4b8-c48f-4695-ba31-44e2f6e8bd84" providerId="ADAL" clId="{2C0EA5AC-DA5A-45E4-9944-C3E833953FE1}" dt="2021-10-25T14:24:08.114" v="94"/>
          <ac:spMkLst>
            <pc:docMk/>
            <pc:sldMk cId="869171032" sldId="287"/>
            <ac:spMk id="31" creationId="{C5FA5193-92AB-4455-AFD2-FE1EE3BC5132}"/>
          </ac:spMkLst>
        </pc:spChg>
        <pc:spChg chg="add del mod">
          <ac:chgData name="Lai, Jianwei" userId="a9adc4b8-c48f-4695-ba31-44e2f6e8bd84" providerId="ADAL" clId="{2C0EA5AC-DA5A-45E4-9944-C3E833953FE1}" dt="2021-10-25T14:31:07.967" v="143" actId="478"/>
          <ac:spMkLst>
            <pc:docMk/>
            <pc:sldMk cId="869171032" sldId="287"/>
            <ac:spMk id="32" creationId="{B30DA4CB-5983-4685-AE57-99F139FC80A0}"/>
          </ac:spMkLst>
        </pc:spChg>
        <pc:spChg chg="add mod">
          <ac:chgData name="Lai, Jianwei" userId="a9adc4b8-c48f-4695-ba31-44e2f6e8bd84" providerId="ADAL" clId="{2C0EA5AC-DA5A-45E4-9944-C3E833953FE1}" dt="2021-10-25T15:34:51.472" v="800" actId="20577"/>
          <ac:spMkLst>
            <pc:docMk/>
            <pc:sldMk cId="869171032" sldId="287"/>
            <ac:spMk id="37" creationId="{6A0F244F-703F-4775-8A50-B076DCAB0816}"/>
          </ac:spMkLst>
        </pc:spChg>
        <pc:spChg chg="add del">
          <ac:chgData name="Lai, Jianwei" userId="a9adc4b8-c48f-4695-ba31-44e2f6e8bd84" providerId="ADAL" clId="{2C0EA5AC-DA5A-45E4-9944-C3E833953FE1}" dt="2021-10-25T14:35:41.739" v="222" actId="22"/>
          <ac:spMkLst>
            <pc:docMk/>
            <pc:sldMk cId="869171032" sldId="287"/>
            <ac:spMk id="42" creationId="{E2DD11D8-0171-489B-BB2C-1397B676F8A9}"/>
          </ac:spMkLst>
        </pc:spChg>
        <pc:spChg chg="add mod">
          <ac:chgData name="Lai, Jianwei" userId="a9adc4b8-c48f-4695-ba31-44e2f6e8bd84" providerId="ADAL" clId="{2C0EA5AC-DA5A-45E4-9944-C3E833953FE1}" dt="2021-10-26T16:50:31.551" v="2433" actId="1076"/>
          <ac:spMkLst>
            <pc:docMk/>
            <pc:sldMk cId="869171032" sldId="287"/>
            <ac:spMk id="43" creationId="{80EC173C-5614-4DC4-BA9D-ECE1D6EC1211}"/>
          </ac:spMkLst>
        </pc:spChg>
        <pc:spChg chg="add mod">
          <ac:chgData name="Lai, Jianwei" userId="a9adc4b8-c48f-4695-ba31-44e2f6e8bd84" providerId="ADAL" clId="{2C0EA5AC-DA5A-45E4-9944-C3E833953FE1}" dt="2021-10-25T14:38:34.663" v="280" actId="1076"/>
          <ac:spMkLst>
            <pc:docMk/>
            <pc:sldMk cId="869171032" sldId="287"/>
            <ac:spMk id="47" creationId="{A9EFB3B0-3267-4FAC-9A4D-557067650686}"/>
          </ac:spMkLst>
        </pc:spChg>
        <pc:spChg chg="add mod">
          <ac:chgData name="Lai, Jianwei" userId="a9adc4b8-c48f-4695-ba31-44e2f6e8bd84" providerId="ADAL" clId="{2C0EA5AC-DA5A-45E4-9944-C3E833953FE1}" dt="2021-10-25T15:35:31.416" v="803" actId="1076"/>
          <ac:spMkLst>
            <pc:docMk/>
            <pc:sldMk cId="869171032" sldId="287"/>
            <ac:spMk id="48" creationId="{463E930D-FD26-435E-B210-6E4DA4A8E08B}"/>
          </ac:spMkLst>
        </pc:spChg>
        <pc:spChg chg="add del">
          <ac:chgData name="Lai, Jianwei" userId="a9adc4b8-c48f-4695-ba31-44e2f6e8bd84" providerId="ADAL" clId="{2C0EA5AC-DA5A-45E4-9944-C3E833953FE1}" dt="2021-10-25T15:18:12.256" v="527" actId="11529"/>
          <ac:spMkLst>
            <pc:docMk/>
            <pc:sldMk cId="869171032" sldId="287"/>
            <ac:spMk id="55" creationId="{D542B45D-9436-4D73-BE9D-BE44804BBDF7}"/>
          </ac:spMkLst>
        </pc:spChg>
        <pc:spChg chg="add mod">
          <ac:chgData name="Lai, Jianwei" userId="a9adc4b8-c48f-4695-ba31-44e2f6e8bd84" providerId="ADAL" clId="{2C0EA5AC-DA5A-45E4-9944-C3E833953FE1}" dt="2021-10-25T15:31:15.426" v="756" actId="113"/>
          <ac:spMkLst>
            <pc:docMk/>
            <pc:sldMk cId="869171032" sldId="287"/>
            <ac:spMk id="56" creationId="{0FC0F3D2-AD8D-4862-98A0-66BED63E8062}"/>
          </ac:spMkLst>
        </pc:spChg>
        <pc:spChg chg="add del mod">
          <ac:chgData name="Lai, Jianwei" userId="a9adc4b8-c48f-4695-ba31-44e2f6e8bd84" providerId="ADAL" clId="{2C0EA5AC-DA5A-45E4-9944-C3E833953FE1}" dt="2021-10-25T15:29:17.421" v="731" actId="478"/>
          <ac:spMkLst>
            <pc:docMk/>
            <pc:sldMk cId="869171032" sldId="287"/>
            <ac:spMk id="59" creationId="{4F59762A-7C24-4DD5-97E0-1A76DD18E0F3}"/>
          </ac:spMkLst>
        </pc:spChg>
        <pc:spChg chg="add mod">
          <ac:chgData name="Lai, Jianwei" userId="a9adc4b8-c48f-4695-ba31-44e2f6e8bd84" providerId="ADAL" clId="{2C0EA5AC-DA5A-45E4-9944-C3E833953FE1}" dt="2021-10-25T15:21:14.281" v="606" actId="20577"/>
          <ac:spMkLst>
            <pc:docMk/>
            <pc:sldMk cId="869171032" sldId="287"/>
            <ac:spMk id="66" creationId="{25414437-2A5D-4627-802F-D8EC1B977DCB}"/>
          </ac:spMkLst>
        </pc:spChg>
        <pc:spChg chg="add mod ord">
          <ac:chgData name="Lai, Jianwei" userId="a9adc4b8-c48f-4695-ba31-44e2f6e8bd84" providerId="ADAL" clId="{2C0EA5AC-DA5A-45E4-9944-C3E833953FE1}" dt="2021-10-26T16:50:28.362" v="2432" actId="1076"/>
          <ac:spMkLst>
            <pc:docMk/>
            <pc:sldMk cId="869171032" sldId="287"/>
            <ac:spMk id="72" creationId="{DFED470E-636C-44A3-A881-9733273B3FB8}"/>
          </ac:spMkLst>
        </pc:spChg>
        <pc:spChg chg="add mod">
          <ac:chgData name="Lai, Jianwei" userId="a9adc4b8-c48f-4695-ba31-44e2f6e8bd84" providerId="ADAL" clId="{2C0EA5AC-DA5A-45E4-9944-C3E833953FE1}" dt="2021-10-25T15:33:00.819" v="784" actId="1076"/>
          <ac:spMkLst>
            <pc:docMk/>
            <pc:sldMk cId="869171032" sldId="287"/>
            <ac:spMk id="81" creationId="{122A8DC8-86D5-4EF2-90BD-EE0FEF1AC6D5}"/>
          </ac:spMkLst>
        </pc:spChg>
        <pc:cxnChg chg="mod">
          <ac:chgData name="Lai, Jianwei" userId="a9adc4b8-c48f-4695-ba31-44e2f6e8bd84" providerId="ADAL" clId="{2C0EA5AC-DA5A-45E4-9944-C3E833953FE1}" dt="2021-10-25T14:36:04.648" v="225" actId="14100"/>
          <ac:cxnSpMkLst>
            <pc:docMk/>
            <pc:sldMk cId="869171032" sldId="287"/>
            <ac:cxnSpMk id="6" creationId="{482BC83B-1F62-47BA-9AAB-4E534CF04243}"/>
          </ac:cxnSpMkLst>
        </pc:cxnChg>
        <pc:cxnChg chg="mod">
          <ac:chgData name="Lai, Jianwei" userId="a9adc4b8-c48f-4695-ba31-44e2f6e8bd84" providerId="ADAL" clId="{2C0EA5AC-DA5A-45E4-9944-C3E833953FE1}" dt="2021-10-25T14:34:53.728" v="217" actId="1076"/>
          <ac:cxnSpMkLst>
            <pc:docMk/>
            <pc:sldMk cId="869171032" sldId="287"/>
            <ac:cxnSpMk id="10" creationId="{6EBCF0AD-2737-4181-A6B6-401AE404732B}"/>
          </ac:cxnSpMkLst>
        </pc:cxnChg>
        <pc:cxnChg chg="mod">
          <ac:chgData name="Lai, Jianwei" userId="a9adc4b8-c48f-4695-ba31-44e2f6e8bd84" providerId="ADAL" clId="{2C0EA5AC-DA5A-45E4-9944-C3E833953FE1}" dt="2021-10-25T14:34:53.728" v="217" actId="1076"/>
          <ac:cxnSpMkLst>
            <pc:docMk/>
            <pc:sldMk cId="869171032" sldId="287"/>
            <ac:cxnSpMk id="11" creationId="{A525DE1E-7FBF-43E8-A895-D93A3561A930}"/>
          </ac:cxnSpMkLst>
        </pc:cxnChg>
        <pc:cxnChg chg="mod">
          <ac:chgData name="Lai, Jianwei" userId="a9adc4b8-c48f-4695-ba31-44e2f6e8bd84" providerId="ADAL" clId="{2C0EA5AC-DA5A-45E4-9944-C3E833953FE1}" dt="2021-10-25T14:34:53.728" v="217" actId="1076"/>
          <ac:cxnSpMkLst>
            <pc:docMk/>
            <pc:sldMk cId="869171032" sldId="287"/>
            <ac:cxnSpMk id="12" creationId="{9A22A1DD-A542-40AD-A462-2B546F682944}"/>
          </ac:cxnSpMkLst>
        </pc:cxnChg>
        <pc:cxnChg chg="mod">
          <ac:chgData name="Lai, Jianwei" userId="a9adc4b8-c48f-4695-ba31-44e2f6e8bd84" providerId="ADAL" clId="{2C0EA5AC-DA5A-45E4-9944-C3E833953FE1}" dt="2021-10-25T14:34:53.728" v="217" actId="1076"/>
          <ac:cxnSpMkLst>
            <pc:docMk/>
            <pc:sldMk cId="869171032" sldId="287"/>
            <ac:cxnSpMk id="13" creationId="{AFE4BA33-D9EB-452E-85FB-088A2D6FD2F5}"/>
          </ac:cxnSpMkLst>
        </pc:cxnChg>
        <pc:cxnChg chg="add mod">
          <ac:chgData name="Lai, Jianwei" userId="a9adc4b8-c48f-4695-ba31-44e2f6e8bd84" providerId="ADAL" clId="{2C0EA5AC-DA5A-45E4-9944-C3E833953FE1}" dt="2021-10-25T14:34:53.728" v="217" actId="1076"/>
          <ac:cxnSpMkLst>
            <pc:docMk/>
            <pc:sldMk cId="869171032" sldId="287"/>
            <ac:cxnSpMk id="24" creationId="{79BA13CD-5B0D-4B2E-8840-88B5F4846E37}"/>
          </ac:cxnSpMkLst>
        </pc:cxnChg>
        <pc:cxnChg chg="add del">
          <ac:chgData name="Lai, Jianwei" userId="a9adc4b8-c48f-4695-ba31-44e2f6e8bd84" providerId="ADAL" clId="{2C0EA5AC-DA5A-45E4-9944-C3E833953FE1}" dt="2021-10-25T14:22:48.789" v="78" actId="478"/>
          <ac:cxnSpMkLst>
            <pc:docMk/>
            <pc:sldMk cId="869171032" sldId="287"/>
            <ac:cxnSpMk id="26" creationId="{B0112FBA-CD79-4FF5-BFCD-E27B7C993D37}"/>
          </ac:cxnSpMkLst>
        </pc:cxnChg>
        <pc:cxnChg chg="add del mod">
          <ac:chgData name="Lai, Jianwei" userId="a9adc4b8-c48f-4695-ba31-44e2f6e8bd84" providerId="ADAL" clId="{2C0EA5AC-DA5A-45E4-9944-C3E833953FE1}" dt="2021-10-25T14:23:20.776" v="80" actId="478"/>
          <ac:cxnSpMkLst>
            <pc:docMk/>
            <pc:sldMk cId="869171032" sldId="287"/>
            <ac:cxnSpMk id="28" creationId="{31B6F0E4-0393-45F9-97A1-6EF68EBE509B}"/>
          </ac:cxnSpMkLst>
        </pc:cxnChg>
        <pc:cxnChg chg="add del mod">
          <ac:chgData name="Lai, Jianwei" userId="a9adc4b8-c48f-4695-ba31-44e2f6e8bd84" providerId="ADAL" clId="{2C0EA5AC-DA5A-45E4-9944-C3E833953FE1}" dt="2021-10-25T14:55:40.739" v="300" actId="478"/>
          <ac:cxnSpMkLst>
            <pc:docMk/>
            <pc:sldMk cId="869171032" sldId="287"/>
            <ac:cxnSpMk id="33" creationId="{52606B20-C08D-458E-A20B-4C917D483F17}"/>
          </ac:cxnSpMkLst>
        </pc:cxnChg>
        <pc:cxnChg chg="add del mod">
          <ac:chgData name="Lai, Jianwei" userId="a9adc4b8-c48f-4695-ba31-44e2f6e8bd84" providerId="ADAL" clId="{2C0EA5AC-DA5A-45E4-9944-C3E833953FE1}" dt="2021-10-25T15:28:54.451" v="725" actId="478"/>
          <ac:cxnSpMkLst>
            <pc:docMk/>
            <pc:sldMk cId="869171032" sldId="287"/>
            <ac:cxnSpMk id="39" creationId="{5F198DFC-7412-4FB2-9842-0F4C0FC82B69}"/>
          </ac:cxnSpMkLst>
        </pc:cxnChg>
        <pc:cxnChg chg="add mod">
          <ac:chgData name="Lai, Jianwei" userId="a9adc4b8-c48f-4695-ba31-44e2f6e8bd84" providerId="ADAL" clId="{2C0EA5AC-DA5A-45E4-9944-C3E833953FE1}" dt="2021-10-26T16:50:31.551" v="2433" actId="1076"/>
          <ac:cxnSpMkLst>
            <pc:docMk/>
            <pc:sldMk cId="869171032" sldId="287"/>
            <ac:cxnSpMk id="46" creationId="{4AA9C175-BF9E-4CE9-B015-7F2B6A4A0F1D}"/>
          </ac:cxnSpMkLst>
        </pc:cxnChg>
        <pc:cxnChg chg="add del mod">
          <ac:chgData name="Lai, Jianwei" userId="a9adc4b8-c48f-4695-ba31-44e2f6e8bd84" providerId="ADAL" clId="{2C0EA5AC-DA5A-45E4-9944-C3E833953FE1}" dt="2021-10-25T15:30:28.714" v="745" actId="478"/>
          <ac:cxnSpMkLst>
            <pc:docMk/>
            <pc:sldMk cId="869171032" sldId="287"/>
            <ac:cxnSpMk id="58" creationId="{81EDFF9F-18C2-4D95-985E-7F8ED588A172}"/>
          </ac:cxnSpMkLst>
        </pc:cxnChg>
        <pc:cxnChg chg="add mod">
          <ac:chgData name="Lai, Jianwei" userId="a9adc4b8-c48f-4695-ba31-44e2f6e8bd84" providerId="ADAL" clId="{2C0EA5AC-DA5A-45E4-9944-C3E833953FE1}" dt="2021-10-25T15:31:24.659" v="758" actId="14100"/>
          <ac:cxnSpMkLst>
            <pc:docMk/>
            <pc:sldMk cId="869171032" sldId="287"/>
            <ac:cxnSpMk id="64" creationId="{ED6F4248-16D3-4EA9-89C6-DEAA88915699}"/>
          </ac:cxnSpMkLst>
        </pc:cxnChg>
        <pc:cxnChg chg="add del mod">
          <ac:chgData name="Lai, Jianwei" userId="a9adc4b8-c48f-4695-ba31-44e2f6e8bd84" providerId="ADAL" clId="{2C0EA5AC-DA5A-45E4-9944-C3E833953FE1}" dt="2021-10-25T15:20:38.745" v="598" actId="11529"/>
          <ac:cxnSpMkLst>
            <pc:docMk/>
            <pc:sldMk cId="869171032" sldId="287"/>
            <ac:cxnSpMk id="68" creationId="{44E5BBBB-448F-421F-B849-D6833D736D0C}"/>
          </ac:cxnSpMkLst>
        </pc:cxnChg>
        <pc:cxnChg chg="add del mod">
          <ac:chgData name="Lai, Jianwei" userId="a9adc4b8-c48f-4695-ba31-44e2f6e8bd84" providerId="ADAL" clId="{2C0EA5AC-DA5A-45E4-9944-C3E833953FE1}" dt="2021-10-25T15:30:25.785" v="744" actId="478"/>
          <ac:cxnSpMkLst>
            <pc:docMk/>
            <pc:sldMk cId="869171032" sldId="287"/>
            <ac:cxnSpMk id="70" creationId="{52D1F81D-C3F9-4AF9-9CF8-983B5C85E0FD}"/>
          </ac:cxnSpMkLst>
        </pc:cxnChg>
        <pc:cxnChg chg="add">
          <ac:chgData name="Lai, Jianwei" userId="a9adc4b8-c48f-4695-ba31-44e2f6e8bd84" providerId="ADAL" clId="{2C0EA5AC-DA5A-45E4-9944-C3E833953FE1}" dt="2021-10-25T15:31:55.099" v="761" actId="11529"/>
          <ac:cxnSpMkLst>
            <pc:docMk/>
            <pc:sldMk cId="869171032" sldId="287"/>
            <ac:cxnSpMk id="80" creationId="{B794B0DB-5555-4E33-9467-5F7DE92B4615}"/>
          </ac:cxnSpMkLst>
        </pc:cxnChg>
      </pc:sldChg>
      <pc:sldChg chg="add del">
        <pc:chgData name="Lai, Jianwei" userId="a9adc4b8-c48f-4695-ba31-44e2f6e8bd84" providerId="ADAL" clId="{2C0EA5AC-DA5A-45E4-9944-C3E833953FE1}" dt="2021-10-25T14:20:44.758" v="38"/>
        <pc:sldMkLst>
          <pc:docMk/>
          <pc:sldMk cId="59738168" sldId="288"/>
        </pc:sldMkLst>
      </pc:sldChg>
      <pc:sldChg chg="addSp delSp modSp new mod setBg modNotesTx">
        <pc:chgData name="Lai, Jianwei" userId="a9adc4b8-c48f-4695-ba31-44e2f6e8bd84" providerId="ADAL" clId="{2C0EA5AC-DA5A-45E4-9944-C3E833953FE1}" dt="2021-10-27T02:20:28.333" v="2672" actId="22"/>
        <pc:sldMkLst>
          <pc:docMk/>
          <pc:sldMk cId="2337771907" sldId="288"/>
        </pc:sldMkLst>
        <pc:spChg chg="mod">
          <ac:chgData name="Lai, Jianwei" userId="a9adc4b8-c48f-4695-ba31-44e2f6e8bd84" providerId="ADAL" clId="{2C0EA5AC-DA5A-45E4-9944-C3E833953FE1}" dt="2021-10-26T14:52:34.811" v="2347" actId="27636"/>
          <ac:spMkLst>
            <pc:docMk/>
            <pc:sldMk cId="2337771907" sldId="288"/>
            <ac:spMk id="2" creationId="{E1631B17-A9C2-419B-BF9A-CC0312C0589B}"/>
          </ac:spMkLst>
        </pc:spChg>
        <pc:spChg chg="add del mod">
          <ac:chgData name="Lai, Jianwei" userId="a9adc4b8-c48f-4695-ba31-44e2f6e8bd84" providerId="ADAL" clId="{2C0EA5AC-DA5A-45E4-9944-C3E833953FE1}" dt="2021-10-27T02:20:11.835" v="2668" actId="478"/>
          <ac:spMkLst>
            <pc:docMk/>
            <pc:sldMk cId="2337771907" sldId="288"/>
            <ac:spMk id="4" creationId="{A168F321-F569-4B38-B3AB-CAF4F47B0FBD}"/>
          </ac:spMkLst>
        </pc:spChg>
        <pc:spChg chg="add mod">
          <ac:chgData name="Lai, Jianwei" userId="a9adc4b8-c48f-4695-ba31-44e2f6e8bd84" providerId="ADAL" clId="{2C0EA5AC-DA5A-45E4-9944-C3E833953FE1}" dt="2021-10-25T15:53:39.852" v="1454" actId="1076"/>
          <ac:spMkLst>
            <pc:docMk/>
            <pc:sldMk cId="2337771907" sldId="288"/>
            <ac:spMk id="6" creationId="{2DB6741B-FA7E-4790-B431-EB75D5242481}"/>
          </ac:spMkLst>
        </pc:spChg>
        <pc:spChg chg="add del">
          <ac:chgData name="Lai, Jianwei" userId="a9adc4b8-c48f-4695-ba31-44e2f6e8bd84" providerId="ADAL" clId="{2C0EA5AC-DA5A-45E4-9944-C3E833953FE1}" dt="2021-10-27T02:20:14.791" v="2670" actId="22"/>
          <ac:spMkLst>
            <pc:docMk/>
            <pc:sldMk cId="2337771907" sldId="288"/>
            <ac:spMk id="7" creationId="{774F8320-1F16-4958-B357-2F921876CC8D}"/>
          </ac:spMkLst>
        </pc:spChg>
        <pc:spChg chg="add del">
          <ac:chgData name="Lai, Jianwei" userId="a9adc4b8-c48f-4695-ba31-44e2f6e8bd84" providerId="ADAL" clId="{2C0EA5AC-DA5A-45E4-9944-C3E833953FE1}" dt="2021-10-27T02:20:28.333" v="2672" actId="22"/>
          <ac:spMkLst>
            <pc:docMk/>
            <pc:sldMk cId="2337771907" sldId="288"/>
            <ac:spMk id="9" creationId="{08AFF597-039D-4910-8939-7232CAC7521E}"/>
          </ac:spMkLst>
        </pc:spChg>
      </pc:sldChg>
      <pc:sldChg chg="addSp delSp modSp new mod setBg modNotesTx">
        <pc:chgData name="Lai, Jianwei" userId="a9adc4b8-c48f-4695-ba31-44e2f6e8bd84" providerId="ADAL" clId="{2C0EA5AC-DA5A-45E4-9944-C3E833953FE1}" dt="2021-10-25T17:32:57.992" v="2229" actId="20577"/>
        <pc:sldMkLst>
          <pc:docMk/>
          <pc:sldMk cId="1538560920" sldId="289"/>
        </pc:sldMkLst>
        <pc:spChg chg="mod">
          <ac:chgData name="Lai, Jianwei" userId="a9adc4b8-c48f-4695-ba31-44e2f6e8bd84" providerId="ADAL" clId="{2C0EA5AC-DA5A-45E4-9944-C3E833953FE1}" dt="2021-10-25T15:55:44.636" v="1578" actId="404"/>
          <ac:spMkLst>
            <pc:docMk/>
            <pc:sldMk cId="1538560920" sldId="289"/>
            <ac:spMk id="2" creationId="{B173CE7B-4C84-4A62-BC54-CA282307CD91}"/>
          </ac:spMkLst>
        </pc:spChg>
        <pc:spChg chg="add mod">
          <ac:chgData name="Lai, Jianwei" userId="a9adc4b8-c48f-4695-ba31-44e2f6e8bd84" providerId="ADAL" clId="{2C0EA5AC-DA5A-45E4-9944-C3E833953FE1}" dt="2021-10-25T16:38:58.908" v="1686" actId="20577"/>
          <ac:spMkLst>
            <pc:docMk/>
            <pc:sldMk cId="1538560920" sldId="289"/>
            <ac:spMk id="4" creationId="{10AA814B-9336-4DF8-B207-5F5BBD4B1A76}"/>
          </ac:spMkLst>
        </pc:spChg>
        <pc:spChg chg="add del">
          <ac:chgData name="Lai, Jianwei" userId="a9adc4b8-c48f-4695-ba31-44e2f6e8bd84" providerId="ADAL" clId="{2C0EA5AC-DA5A-45E4-9944-C3E833953FE1}" dt="2021-10-25T16:37:54.547" v="1656"/>
          <ac:spMkLst>
            <pc:docMk/>
            <pc:sldMk cId="1538560920" sldId="289"/>
            <ac:spMk id="5" creationId="{86FA9006-2A4C-4115-B1D3-D85D1381BD46}"/>
          </ac:spMkLst>
        </pc:spChg>
      </pc:sldChg>
      <pc:sldChg chg="modSp new del mod">
        <pc:chgData name="Lai, Jianwei" userId="a9adc4b8-c48f-4695-ba31-44e2f6e8bd84" providerId="ADAL" clId="{2C0EA5AC-DA5A-45E4-9944-C3E833953FE1}" dt="2021-10-25T16:40:36.275" v="1687" actId="2696"/>
        <pc:sldMkLst>
          <pc:docMk/>
          <pc:sldMk cId="946644543" sldId="290"/>
        </pc:sldMkLst>
        <pc:spChg chg="mod">
          <ac:chgData name="Lai, Jianwei" userId="a9adc4b8-c48f-4695-ba31-44e2f6e8bd84" providerId="ADAL" clId="{2C0EA5AC-DA5A-45E4-9944-C3E833953FE1}" dt="2021-10-25T15:59:40.578" v="1613" actId="20577"/>
          <ac:spMkLst>
            <pc:docMk/>
            <pc:sldMk cId="946644543" sldId="290"/>
            <ac:spMk id="2" creationId="{D423E2B4-1333-4E05-9DE8-A675C1026521}"/>
          </ac:spMkLst>
        </pc:spChg>
      </pc:sldChg>
      <pc:sldChg chg="addSp delSp modSp new mod modNotesTx">
        <pc:chgData name="Lai, Jianwei" userId="a9adc4b8-c48f-4695-ba31-44e2f6e8bd84" providerId="ADAL" clId="{2C0EA5AC-DA5A-45E4-9944-C3E833953FE1}" dt="2021-10-27T03:52:34.313" v="2866" actId="20577"/>
        <pc:sldMkLst>
          <pc:docMk/>
          <pc:sldMk cId="3394538195" sldId="290"/>
        </pc:sldMkLst>
        <pc:spChg chg="mod">
          <ac:chgData name="Lai, Jianwei" userId="a9adc4b8-c48f-4695-ba31-44e2f6e8bd84" providerId="ADAL" clId="{2C0EA5AC-DA5A-45E4-9944-C3E833953FE1}" dt="2021-10-25T16:50:07.952" v="1889" actId="108"/>
          <ac:spMkLst>
            <pc:docMk/>
            <pc:sldMk cId="3394538195" sldId="290"/>
            <ac:spMk id="2" creationId="{BDB8AC70-F053-4099-8C51-6478436D3B77}"/>
          </ac:spMkLst>
        </pc:spChg>
        <pc:spChg chg="mod">
          <ac:chgData name="Lai, Jianwei" userId="a9adc4b8-c48f-4695-ba31-44e2f6e8bd84" providerId="ADAL" clId="{2C0EA5AC-DA5A-45E4-9944-C3E833953FE1}" dt="2021-10-25T16:51:14.777" v="1958"/>
          <ac:spMkLst>
            <pc:docMk/>
            <pc:sldMk cId="3394538195" sldId="290"/>
            <ac:spMk id="3" creationId="{47018BB7-B3D7-4555-AE65-241215E488A2}"/>
          </ac:spMkLst>
        </pc:spChg>
        <pc:spChg chg="add del mod">
          <ac:chgData name="Lai, Jianwei" userId="a9adc4b8-c48f-4695-ba31-44e2f6e8bd84" providerId="ADAL" clId="{2C0EA5AC-DA5A-45E4-9944-C3E833953FE1}" dt="2021-10-26T23:58:57.312" v="2617" actId="478"/>
          <ac:spMkLst>
            <pc:docMk/>
            <pc:sldMk cId="3394538195" sldId="290"/>
            <ac:spMk id="5" creationId="{4187E22A-590B-42A4-BD73-963B3E95597B}"/>
          </ac:spMkLst>
        </pc:spChg>
      </pc:sldChg>
      <pc:sldChg chg="modSp new mod modNotesTx">
        <pc:chgData name="Lai, Jianwei" userId="a9adc4b8-c48f-4695-ba31-44e2f6e8bd84" providerId="ADAL" clId="{2C0EA5AC-DA5A-45E4-9944-C3E833953FE1}" dt="2021-10-26T23:54:50.622" v="2611" actId="403"/>
        <pc:sldMkLst>
          <pc:docMk/>
          <pc:sldMk cId="1021526736" sldId="291"/>
        </pc:sldMkLst>
        <pc:spChg chg="mod">
          <ac:chgData name="Lai, Jianwei" userId="a9adc4b8-c48f-4695-ba31-44e2f6e8bd84" providerId="ADAL" clId="{2C0EA5AC-DA5A-45E4-9944-C3E833953FE1}" dt="2021-10-25T16:53:19.809" v="1974" actId="20577"/>
          <ac:spMkLst>
            <pc:docMk/>
            <pc:sldMk cId="1021526736" sldId="291"/>
            <ac:spMk id="2" creationId="{C9CEAE93-A043-4E8D-AF19-7E5040CA0531}"/>
          </ac:spMkLst>
        </pc:spChg>
        <pc:spChg chg="mod">
          <ac:chgData name="Lai, Jianwei" userId="a9adc4b8-c48f-4695-ba31-44e2f6e8bd84" providerId="ADAL" clId="{2C0EA5AC-DA5A-45E4-9944-C3E833953FE1}" dt="2021-10-26T23:54:50.622" v="2611" actId="403"/>
          <ac:spMkLst>
            <pc:docMk/>
            <pc:sldMk cId="1021526736" sldId="291"/>
            <ac:spMk id="3" creationId="{6224A75B-C34B-4EA5-80CC-3D58BCF89D2C}"/>
          </ac:spMkLst>
        </pc:spChg>
      </pc:sldChg>
      <pc:sldChg chg="addSp modSp new del mod">
        <pc:chgData name="Lai, Jianwei" userId="a9adc4b8-c48f-4695-ba31-44e2f6e8bd84" providerId="ADAL" clId="{2C0EA5AC-DA5A-45E4-9944-C3E833953FE1}" dt="2021-10-26T16:31:08.098" v="2429" actId="2696"/>
        <pc:sldMkLst>
          <pc:docMk/>
          <pc:sldMk cId="360459322" sldId="292"/>
        </pc:sldMkLst>
        <pc:spChg chg="add mod">
          <ac:chgData name="Lai, Jianwei" userId="a9adc4b8-c48f-4695-ba31-44e2f6e8bd84" providerId="ADAL" clId="{2C0EA5AC-DA5A-45E4-9944-C3E833953FE1}" dt="2021-10-25T17:01:14.451" v="1985" actId="1076"/>
          <ac:spMkLst>
            <pc:docMk/>
            <pc:sldMk cId="360459322" sldId="292"/>
            <ac:spMk id="5" creationId="{CD3FE0E7-BED6-4756-AE87-955B2B7607BB}"/>
          </ac:spMkLst>
        </pc:spChg>
      </pc:sldChg>
      <pc:sldChg chg="modSp new del mod">
        <pc:chgData name="Lai, Jianwei" userId="a9adc4b8-c48f-4695-ba31-44e2f6e8bd84" providerId="ADAL" clId="{2C0EA5AC-DA5A-45E4-9944-C3E833953FE1}" dt="2021-10-26T14:47:06.735" v="2342" actId="2696"/>
        <pc:sldMkLst>
          <pc:docMk/>
          <pc:sldMk cId="2806472647" sldId="293"/>
        </pc:sldMkLst>
        <pc:spChg chg="mod">
          <ac:chgData name="Lai, Jianwei" userId="a9adc4b8-c48f-4695-ba31-44e2f6e8bd84" providerId="ADAL" clId="{2C0EA5AC-DA5A-45E4-9944-C3E833953FE1}" dt="2021-10-25T17:18:05.866" v="2075" actId="113"/>
          <ac:spMkLst>
            <pc:docMk/>
            <pc:sldMk cId="2806472647" sldId="293"/>
            <ac:spMk id="2" creationId="{4F2BD2DA-2FD7-476D-A49A-DA7CA7FF1D6D}"/>
          </ac:spMkLst>
        </pc:spChg>
        <pc:spChg chg="mod">
          <ac:chgData name="Lai, Jianwei" userId="a9adc4b8-c48f-4695-ba31-44e2f6e8bd84" providerId="ADAL" clId="{2C0EA5AC-DA5A-45E4-9944-C3E833953FE1}" dt="2021-10-25T17:17:53.912" v="2074" actId="5793"/>
          <ac:spMkLst>
            <pc:docMk/>
            <pc:sldMk cId="2806472647" sldId="293"/>
            <ac:spMk id="3" creationId="{6F4082F6-EC20-4B54-9839-8041C69996CB}"/>
          </ac:spMkLst>
        </pc:spChg>
      </pc:sldChg>
      <pc:sldChg chg="modSp new del mod">
        <pc:chgData name="Lai, Jianwei" userId="a9adc4b8-c48f-4695-ba31-44e2f6e8bd84" providerId="ADAL" clId="{2C0EA5AC-DA5A-45E4-9944-C3E833953FE1}" dt="2021-10-26T16:49:27.491" v="2431" actId="2696"/>
        <pc:sldMkLst>
          <pc:docMk/>
          <pc:sldMk cId="342107385" sldId="294"/>
        </pc:sldMkLst>
        <pc:spChg chg="mod">
          <ac:chgData name="Lai, Jianwei" userId="a9adc4b8-c48f-4695-ba31-44e2f6e8bd84" providerId="ADAL" clId="{2C0EA5AC-DA5A-45E4-9944-C3E833953FE1}" dt="2021-10-25T17:19:41.457" v="2091" actId="108"/>
          <ac:spMkLst>
            <pc:docMk/>
            <pc:sldMk cId="342107385" sldId="294"/>
            <ac:spMk id="2" creationId="{8F7D808A-36C8-4964-99B5-9398ACB626DD}"/>
          </ac:spMkLst>
        </pc:spChg>
      </pc:sldChg>
      <pc:sldChg chg="addSp modSp new mod setBg">
        <pc:chgData name="Lai, Jianwei" userId="a9adc4b8-c48f-4695-ba31-44e2f6e8bd84" providerId="ADAL" clId="{2C0EA5AC-DA5A-45E4-9944-C3E833953FE1}" dt="2021-10-26T23:37:23.501" v="2519" actId="14100"/>
        <pc:sldMkLst>
          <pc:docMk/>
          <pc:sldMk cId="43269900" sldId="295"/>
        </pc:sldMkLst>
        <pc:spChg chg="mod">
          <ac:chgData name="Lai, Jianwei" userId="a9adc4b8-c48f-4695-ba31-44e2f6e8bd84" providerId="ADAL" clId="{2C0EA5AC-DA5A-45E4-9944-C3E833953FE1}" dt="2021-10-25T18:06:44.772" v="2311" actId="113"/>
          <ac:spMkLst>
            <pc:docMk/>
            <pc:sldMk cId="43269900" sldId="295"/>
            <ac:spMk id="2" creationId="{000DB5CC-6BDB-43F7-986F-21A1CCB69D02}"/>
          </ac:spMkLst>
        </pc:spChg>
        <pc:spChg chg="add mod">
          <ac:chgData name="Lai, Jianwei" userId="a9adc4b8-c48f-4695-ba31-44e2f6e8bd84" providerId="ADAL" clId="{2C0EA5AC-DA5A-45E4-9944-C3E833953FE1}" dt="2021-10-26T23:37:23.501" v="2519" actId="14100"/>
          <ac:spMkLst>
            <pc:docMk/>
            <pc:sldMk cId="43269900" sldId="295"/>
            <ac:spMk id="4" creationId="{0FCEA58C-21BA-47C3-8942-B93FF2A6DE35}"/>
          </ac:spMkLst>
        </pc:spChg>
      </pc:sldChg>
      <pc:sldChg chg="add del setBg">
        <pc:chgData name="Lai, Jianwei" userId="a9adc4b8-c48f-4695-ba31-44e2f6e8bd84" providerId="ADAL" clId="{2C0EA5AC-DA5A-45E4-9944-C3E833953FE1}" dt="2021-10-25T17:38:37.266" v="2233"/>
        <pc:sldMkLst>
          <pc:docMk/>
          <pc:sldMk cId="297436842" sldId="295"/>
        </pc:sldMkLst>
      </pc:sldChg>
      <pc:sldChg chg="add del setBg">
        <pc:chgData name="Lai, Jianwei" userId="a9adc4b8-c48f-4695-ba31-44e2f6e8bd84" providerId="ADAL" clId="{2C0EA5AC-DA5A-45E4-9944-C3E833953FE1}" dt="2021-10-25T17:38:27.938" v="2231"/>
        <pc:sldMkLst>
          <pc:docMk/>
          <pc:sldMk cId="3786941415" sldId="295"/>
        </pc:sldMkLst>
      </pc:sldChg>
      <pc:sldChg chg="addSp modSp mod modNotesTx">
        <pc:chgData name="Lai, Jianwei" userId="a9adc4b8-c48f-4695-ba31-44e2f6e8bd84" providerId="ADAL" clId="{2C0EA5AC-DA5A-45E4-9944-C3E833953FE1}" dt="2021-10-26T23:50:50.350" v="2587" actId="20577"/>
        <pc:sldMkLst>
          <pc:docMk/>
          <pc:sldMk cId="3381872895" sldId="296"/>
        </pc:sldMkLst>
        <pc:spChg chg="mod">
          <ac:chgData name="Lai, Jianwei" userId="a9adc4b8-c48f-4695-ba31-44e2f6e8bd84" providerId="ADAL" clId="{2C0EA5AC-DA5A-45E4-9944-C3E833953FE1}" dt="2021-10-26T23:39:02.598" v="2525" actId="14100"/>
          <ac:spMkLst>
            <pc:docMk/>
            <pc:sldMk cId="3381872895" sldId="296"/>
            <ac:spMk id="3" creationId="{0F2C167F-ABBA-4C45-867C-DAA3ED6ED059}"/>
          </ac:spMkLst>
        </pc:spChg>
        <pc:spChg chg="mod">
          <ac:chgData name="Lai, Jianwei" userId="a9adc4b8-c48f-4695-ba31-44e2f6e8bd84" providerId="ADAL" clId="{2C0EA5AC-DA5A-45E4-9944-C3E833953FE1}" dt="2021-10-26T23:38:52.607" v="2522" actId="1076"/>
          <ac:spMkLst>
            <pc:docMk/>
            <pc:sldMk cId="3381872895" sldId="296"/>
            <ac:spMk id="5" creationId="{010D39B9-D0CB-4A81-B49B-D0ECC805DB09}"/>
          </ac:spMkLst>
        </pc:spChg>
        <pc:spChg chg="add mod">
          <ac:chgData name="Lai, Jianwei" userId="a9adc4b8-c48f-4695-ba31-44e2f6e8bd84" providerId="ADAL" clId="{2C0EA5AC-DA5A-45E4-9944-C3E833953FE1}" dt="2021-10-26T23:48:51.688" v="2570" actId="1076"/>
          <ac:spMkLst>
            <pc:docMk/>
            <pc:sldMk cId="3381872895" sldId="296"/>
            <ac:spMk id="6" creationId="{41333B89-B71D-49C2-95C5-E671C653FDE2}"/>
          </ac:spMkLst>
        </pc:spChg>
        <pc:spChg chg="add mod">
          <ac:chgData name="Lai, Jianwei" userId="a9adc4b8-c48f-4695-ba31-44e2f6e8bd84" providerId="ADAL" clId="{2C0EA5AC-DA5A-45E4-9944-C3E833953FE1}" dt="2021-10-26T23:48:43.667" v="2569" actId="1076"/>
          <ac:spMkLst>
            <pc:docMk/>
            <pc:sldMk cId="3381872895" sldId="296"/>
            <ac:spMk id="7" creationId="{6E5AD909-822C-4D13-8E76-6DC853738DC1}"/>
          </ac:spMkLst>
        </pc:spChg>
        <pc:spChg chg="add mod">
          <ac:chgData name="Lai, Jianwei" userId="a9adc4b8-c48f-4695-ba31-44e2f6e8bd84" providerId="ADAL" clId="{2C0EA5AC-DA5A-45E4-9944-C3E833953FE1}" dt="2021-10-26T23:49:48.768" v="2583" actId="1076"/>
          <ac:spMkLst>
            <pc:docMk/>
            <pc:sldMk cId="3381872895" sldId="296"/>
            <ac:spMk id="13" creationId="{A0EC7FB3-C511-4CAB-8CE6-921320C67A66}"/>
          </ac:spMkLst>
        </pc:spChg>
        <pc:cxnChg chg="add mod">
          <ac:chgData name="Lai, Jianwei" userId="a9adc4b8-c48f-4695-ba31-44e2f6e8bd84" providerId="ADAL" clId="{2C0EA5AC-DA5A-45E4-9944-C3E833953FE1}" dt="2021-10-26T23:49:33.150" v="2579" actId="1076"/>
          <ac:cxnSpMkLst>
            <pc:docMk/>
            <pc:sldMk cId="3381872895" sldId="296"/>
            <ac:cxnSpMk id="9" creationId="{F2B777E4-C70E-4C54-95A9-C46D5A4F38A1}"/>
          </ac:cxnSpMkLst>
        </pc:cxnChg>
        <pc:cxnChg chg="add mod">
          <ac:chgData name="Lai, Jianwei" userId="a9adc4b8-c48f-4695-ba31-44e2f6e8bd84" providerId="ADAL" clId="{2C0EA5AC-DA5A-45E4-9944-C3E833953FE1}" dt="2021-10-26T23:49:31.370" v="2578" actId="1076"/>
          <ac:cxnSpMkLst>
            <pc:docMk/>
            <pc:sldMk cId="3381872895" sldId="296"/>
            <ac:cxnSpMk id="11" creationId="{CD89D0C0-2006-4AE6-8C9E-823D266D6354}"/>
          </ac:cxnSpMkLst>
        </pc:cxnChg>
      </pc:sldChg>
      <pc:sldChg chg="delSp modSp mod modNotesTx">
        <pc:chgData name="Lai, Jianwei" userId="a9adc4b8-c48f-4695-ba31-44e2f6e8bd84" providerId="ADAL" clId="{2C0EA5AC-DA5A-45E4-9944-C3E833953FE1}" dt="2021-10-27T04:27:47.090" v="3190" actId="20577"/>
        <pc:sldMkLst>
          <pc:docMk/>
          <pc:sldMk cId="3405046733" sldId="297"/>
        </pc:sldMkLst>
        <pc:spChg chg="del">
          <ac:chgData name="Lai, Jianwei" userId="a9adc4b8-c48f-4695-ba31-44e2f6e8bd84" providerId="ADAL" clId="{2C0EA5AC-DA5A-45E4-9944-C3E833953FE1}" dt="2021-10-26T23:51:16.955" v="2588" actId="478"/>
          <ac:spMkLst>
            <pc:docMk/>
            <pc:sldMk cId="3405046733" sldId="297"/>
            <ac:spMk id="2" creationId="{3AB5D24A-59EC-4447-A863-0B4C5D7B362A}"/>
          </ac:spMkLst>
        </pc:spChg>
        <pc:spChg chg="mod">
          <ac:chgData name="Lai, Jianwei" userId="a9adc4b8-c48f-4695-ba31-44e2f6e8bd84" providerId="ADAL" clId="{2C0EA5AC-DA5A-45E4-9944-C3E833953FE1}" dt="2021-10-26T23:51:30.761" v="2593" actId="1076"/>
          <ac:spMkLst>
            <pc:docMk/>
            <pc:sldMk cId="3405046733" sldId="297"/>
            <ac:spMk id="4" creationId="{F0A000CC-52C5-4D2F-A058-E7A10F27CC81}"/>
          </ac:spMkLst>
        </pc:spChg>
      </pc:sldChg>
      <pc:sldChg chg="del">
        <pc:chgData name="Lai, Jianwei" userId="a9adc4b8-c48f-4695-ba31-44e2f6e8bd84" providerId="ADAL" clId="{2C0EA5AC-DA5A-45E4-9944-C3E833953FE1}" dt="2021-10-26T14:47:06.735" v="2342" actId="2696"/>
        <pc:sldMkLst>
          <pc:docMk/>
          <pc:sldMk cId="3709350288" sldId="298"/>
        </pc:sldMkLst>
      </pc:sldChg>
      <pc:sldChg chg="del">
        <pc:chgData name="Lai, Jianwei" userId="a9adc4b8-c48f-4695-ba31-44e2f6e8bd84" providerId="ADAL" clId="{2C0EA5AC-DA5A-45E4-9944-C3E833953FE1}" dt="2021-10-26T14:47:06.735" v="2342" actId="2696"/>
        <pc:sldMkLst>
          <pc:docMk/>
          <pc:sldMk cId="2016669113" sldId="299"/>
        </pc:sldMkLst>
      </pc:sldChg>
      <pc:sldChg chg="del">
        <pc:chgData name="Lai, Jianwei" userId="a9adc4b8-c48f-4695-ba31-44e2f6e8bd84" providerId="ADAL" clId="{2C0EA5AC-DA5A-45E4-9944-C3E833953FE1}" dt="2021-10-26T14:47:06.735" v="2342" actId="2696"/>
        <pc:sldMkLst>
          <pc:docMk/>
          <pc:sldMk cId="3767492797" sldId="300"/>
        </pc:sldMkLst>
      </pc:sldChg>
      <pc:sldChg chg="del">
        <pc:chgData name="Lai, Jianwei" userId="a9adc4b8-c48f-4695-ba31-44e2f6e8bd84" providerId="ADAL" clId="{2C0EA5AC-DA5A-45E4-9944-C3E833953FE1}" dt="2021-10-26T14:47:06.735" v="2342" actId="2696"/>
        <pc:sldMkLst>
          <pc:docMk/>
          <pc:sldMk cId="3096130727" sldId="301"/>
        </pc:sldMkLst>
      </pc:sldChg>
      <pc:sldChg chg="del">
        <pc:chgData name="Lai, Jianwei" userId="a9adc4b8-c48f-4695-ba31-44e2f6e8bd84" providerId="ADAL" clId="{2C0EA5AC-DA5A-45E4-9944-C3E833953FE1}" dt="2021-10-26T14:47:06.735" v="2342" actId="2696"/>
        <pc:sldMkLst>
          <pc:docMk/>
          <pc:sldMk cId="826615608" sldId="302"/>
        </pc:sldMkLst>
      </pc:sldChg>
      <pc:sldChg chg="del">
        <pc:chgData name="Lai, Jianwei" userId="a9adc4b8-c48f-4695-ba31-44e2f6e8bd84" providerId="ADAL" clId="{2C0EA5AC-DA5A-45E4-9944-C3E833953FE1}" dt="2021-10-26T14:47:06.735" v="2342" actId="2696"/>
        <pc:sldMkLst>
          <pc:docMk/>
          <pc:sldMk cId="3500530101" sldId="303"/>
        </pc:sldMkLst>
      </pc:sldChg>
      <pc:sldChg chg="addSp modSp new del mod">
        <pc:chgData name="Lai, Jianwei" userId="a9adc4b8-c48f-4695-ba31-44e2f6e8bd84" providerId="ADAL" clId="{2C0EA5AC-DA5A-45E4-9944-C3E833953FE1}" dt="2021-10-26T16:31:08.098" v="2429" actId="2696"/>
        <pc:sldMkLst>
          <pc:docMk/>
          <pc:sldMk cId="2218646592" sldId="304"/>
        </pc:sldMkLst>
        <pc:spChg chg="mod">
          <ac:chgData name="Lai, Jianwei" userId="a9adc4b8-c48f-4695-ba31-44e2f6e8bd84" providerId="ADAL" clId="{2C0EA5AC-DA5A-45E4-9944-C3E833953FE1}" dt="2021-10-26T14:00:10.547" v="2337" actId="113"/>
          <ac:spMkLst>
            <pc:docMk/>
            <pc:sldMk cId="2218646592" sldId="304"/>
            <ac:spMk id="2" creationId="{09DC5169-7F54-4CA5-A73B-C12AC44E2101}"/>
          </ac:spMkLst>
        </pc:spChg>
        <pc:picChg chg="add mod">
          <ac:chgData name="Lai, Jianwei" userId="a9adc4b8-c48f-4695-ba31-44e2f6e8bd84" providerId="ADAL" clId="{2C0EA5AC-DA5A-45E4-9944-C3E833953FE1}" dt="2021-10-26T14:00:22.750" v="2339" actId="1076"/>
          <ac:picMkLst>
            <pc:docMk/>
            <pc:sldMk cId="2218646592" sldId="304"/>
            <ac:picMk id="5" creationId="{EC7F9626-CEA4-4472-A37F-15C6258F2480}"/>
          </ac:picMkLst>
        </pc:picChg>
      </pc:sldChg>
      <pc:sldChg chg="modSp new add del mod modNotesTx">
        <pc:chgData name="Lai, Jianwei" userId="a9adc4b8-c48f-4695-ba31-44e2f6e8bd84" providerId="ADAL" clId="{2C0EA5AC-DA5A-45E4-9944-C3E833953FE1}" dt="2021-10-27T02:27:41.470" v="2676" actId="47"/>
        <pc:sldMkLst>
          <pc:docMk/>
          <pc:sldMk cId="3405840094" sldId="305"/>
        </pc:sldMkLst>
        <pc:spChg chg="mod">
          <ac:chgData name="Lai, Jianwei" userId="a9adc4b8-c48f-4695-ba31-44e2f6e8bd84" providerId="ADAL" clId="{2C0EA5AC-DA5A-45E4-9944-C3E833953FE1}" dt="2021-10-26T15:24:56.716" v="2427" actId="20577"/>
          <ac:spMkLst>
            <pc:docMk/>
            <pc:sldMk cId="3405840094" sldId="305"/>
            <ac:spMk id="2" creationId="{A33E51E9-6EE5-4871-AE1F-0F758C7E5555}"/>
          </ac:spMkLst>
        </pc:spChg>
        <pc:spChg chg="mod">
          <ac:chgData name="Lai, Jianwei" userId="a9adc4b8-c48f-4695-ba31-44e2f6e8bd84" providerId="ADAL" clId="{2C0EA5AC-DA5A-45E4-9944-C3E833953FE1}" dt="2021-10-26T22:09:22.571" v="2451" actId="20577"/>
          <ac:spMkLst>
            <pc:docMk/>
            <pc:sldMk cId="3405840094" sldId="305"/>
            <ac:spMk id="3" creationId="{94A5BE9C-2199-4EF2-A853-4255AD76D7E2}"/>
          </ac:spMkLst>
        </pc:spChg>
      </pc:sldChg>
      <pc:sldChg chg="modSp mod">
        <pc:chgData name="Lai, Jianwei" userId="a9adc4b8-c48f-4695-ba31-44e2f6e8bd84" providerId="ADAL" clId="{2C0EA5AC-DA5A-45E4-9944-C3E833953FE1}" dt="2021-10-26T23:54:39.549" v="2609" actId="1076"/>
        <pc:sldMkLst>
          <pc:docMk/>
          <pc:sldMk cId="4114727071" sldId="309"/>
        </pc:sldMkLst>
        <pc:spChg chg="mod">
          <ac:chgData name="Lai, Jianwei" userId="a9adc4b8-c48f-4695-ba31-44e2f6e8bd84" providerId="ADAL" clId="{2C0EA5AC-DA5A-45E4-9944-C3E833953FE1}" dt="2021-10-26T23:54:19.423" v="2601" actId="14100"/>
          <ac:spMkLst>
            <pc:docMk/>
            <pc:sldMk cId="4114727071" sldId="309"/>
            <ac:spMk id="4" creationId="{3281EFBF-4167-43CA-B2A4-051AD59582A3}"/>
          </ac:spMkLst>
        </pc:spChg>
        <pc:spChg chg="mod">
          <ac:chgData name="Lai, Jianwei" userId="a9adc4b8-c48f-4695-ba31-44e2f6e8bd84" providerId="ADAL" clId="{2C0EA5AC-DA5A-45E4-9944-C3E833953FE1}" dt="2021-10-26T23:54:39.549" v="2609" actId="1076"/>
          <ac:spMkLst>
            <pc:docMk/>
            <pc:sldMk cId="4114727071" sldId="309"/>
            <ac:spMk id="5" creationId="{106F72D6-8DC3-4C03-93EB-320C54ED3616}"/>
          </ac:spMkLst>
        </pc:spChg>
      </pc:sldChg>
      <pc:sldChg chg="del">
        <pc:chgData name="Lai, Jianwei" userId="a9adc4b8-c48f-4695-ba31-44e2f6e8bd84" providerId="ADAL" clId="{2C0EA5AC-DA5A-45E4-9944-C3E833953FE1}" dt="2021-10-26T23:51:34.852" v="2594" actId="2696"/>
        <pc:sldMkLst>
          <pc:docMk/>
          <pc:sldMk cId="3489850606" sldId="311"/>
        </pc:sldMkLst>
      </pc:sldChg>
      <pc:sldChg chg="addSp delSp modSp new add del mod">
        <pc:chgData name="Lai, Jianwei" userId="a9adc4b8-c48f-4695-ba31-44e2f6e8bd84" providerId="ADAL" clId="{2C0EA5AC-DA5A-45E4-9944-C3E833953FE1}" dt="2021-10-27T02:27:43.344" v="2677" actId="47"/>
        <pc:sldMkLst>
          <pc:docMk/>
          <pc:sldMk cId="4071068658" sldId="312"/>
        </pc:sldMkLst>
        <pc:spChg chg="mod">
          <ac:chgData name="Lai, Jianwei" userId="a9adc4b8-c48f-4695-ba31-44e2f6e8bd84" providerId="ADAL" clId="{2C0EA5AC-DA5A-45E4-9944-C3E833953FE1}" dt="2021-10-26T22:16:48.043" v="2464" actId="20577"/>
          <ac:spMkLst>
            <pc:docMk/>
            <pc:sldMk cId="4071068658" sldId="312"/>
            <ac:spMk id="2" creationId="{ACA88AD2-C7B2-4466-8A10-15ABE9F16C19}"/>
          </ac:spMkLst>
        </pc:spChg>
        <pc:spChg chg="mod">
          <ac:chgData name="Lai, Jianwei" userId="a9adc4b8-c48f-4695-ba31-44e2f6e8bd84" providerId="ADAL" clId="{2C0EA5AC-DA5A-45E4-9944-C3E833953FE1}" dt="2021-10-26T22:17:26.284" v="2473" actId="20577"/>
          <ac:spMkLst>
            <pc:docMk/>
            <pc:sldMk cId="4071068658" sldId="312"/>
            <ac:spMk id="3" creationId="{338AC60F-8E34-4DC9-AEBE-32CC7A437668}"/>
          </ac:spMkLst>
        </pc:spChg>
        <pc:spChg chg="add mod">
          <ac:chgData name="Lai, Jianwei" userId="a9adc4b8-c48f-4695-ba31-44e2f6e8bd84" providerId="ADAL" clId="{2C0EA5AC-DA5A-45E4-9944-C3E833953FE1}" dt="2021-10-26T22:16:39.299" v="2462" actId="1076"/>
          <ac:spMkLst>
            <pc:docMk/>
            <pc:sldMk cId="4071068658" sldId="312"/>
            <ac:spMk id="5" creationId="{203EB807-6061-4A49-83CF-98A8F45549F6}"/>
          </ac:spMkLst>
        </pc:spChg>
        <pc:spChg chg="add del">
          <ac:chgData name="Lai, Jianwei" userId="a9adc4b8-c48f-4695-ba31-44e2f6e8bd84" providerId="ADAL" clId="{2C0EA5AC-DA5A-45E4-9944-C3E833953FE1}" dt="2021-10-26T22:17:16.595" v="2468"/>
          <ac:spMkLst>
            <pc:docMk/>
            <pc:sldMk cId="4071068658" sldId="312"/>
            <ac:spMk id="6" creationId="{56360438-349E-4A90-855E-D627E13AEFD7}"/>
          </ac:spMkLst>
        </pc:spChg>
        <pc:spChg chg="add del">
          <ac:chgData name="Lai, Jianwei" userId="a9adc4b8-c48f-4695-ba31-44e2f6e8bd84" providerId="ADAL" clId="{2C0EA5AC-DA5A-45E4-9944-C3E833953FE1}" dt="2021-10-26T22:17:21.324" v="2470"/>
          <ac:spMkLst>
            <pc:docMk/>
            <pc:sldMk cId="4071068658" sldId="312"/>
            <ac:spMk id="7" creationId="{748EC35B-5C09-417C-9618-51BAE5C80102}"/>
          </ac:spMkLst>
        </pc:spChg>
      </pc:sldChg>
      <pc:sldChg chg="add del">
        <pc:chgData name="Lai, Jianwei" userId="a9adc4b8-c48f-4695-ba31-44e2f6e8bd84" providerId="ADAL" clId="{2C0EA5AC-DA5A-45E4-9944-C3E833953FE1}" dt="2021-10-26T22:16:13.780" v="2454"/>
        <pc:sldMkLst>
          <pc:docMk/>
          <pc:sldMk cId="192201572" sldId="313"/>
        </pc:sldMkLst>
      </pc:sldChg>
      <pc:sldChg chg="addSp delSp modSp new mod modNotesTx">
        <pc:chgData name="Lai, Jianwei" userId="a9adc4b8-c48f-4695-ba31-44e2f6e8bd84" providerId="ADAL" clId="{2C0EA5AC-DA5A-45E4-9944-C3E833953FE1}" dt="2021-10-27T03:53:26.678" v="2910" actId="313"/>
        <pc:sldMkLst>
          <pc:docMk/>
          <pc:sldMk cId="2986687720" sldId="313"/>
        </pc:sldMkLst>
        <pc:spChg chg="del">
          <ac:chgData name="Lai, Jianwei" userId="a9adc4b8-c48f-4695-ba31-44e2f6e8bd84" providerId="ADAL" clId="{2C0EA5AC-DA5A-45E4-9944-C3E833953FE1}" dt="2021-10-26T23:59:08.001" v="2620" actId="478"/>
          <ac:spMkLst>
            <pc:docMk/>
            <pc:sldMk cId="2986687720" sldId="313"/>
            <ac:spMk id="2" creationId="{B87D9AAE-0473-471E-A018-171D3BA72A8C}"/>
          </ac:spMkLst>
        </pc:spChg>
        <pc:spChg chg="del">
          <ac:chgData name="Lai, Jianwei" userId="a9adc4b8-c48f-4695-ba31-44e2f6e8bd84" providerId="ADAL" clId="{2C0EA5AC-DA5A-45E4-9944-C3E833953FE1}" dt="2021-10-26T23:59:32.976" v="2630" actId="478"/>
          <ac:spMkLst>
            <pc:docMk/>
            <pc:sldMk cId="2986687720" sldId="313"/>
            <ac:spMk id="3" creationId="{27005B5E-5FE2-4F2C-AAF6-C4B9C41878CE}"/>
          </ac:spMkLst>
        </pc:spChg>
        <pc:spChg chg="add del mod">
          <ac:chgData name="Lai, Jianwei" userId="a9adc4b8-c48f-4695-ba31-44e2f6e8bd84" providerId="ADAL" clId="{2C0EA5AC-DA5A-45E4-9944-C3E833953FE1}" dt="2021-10-27T02:00:27.981" v="2664" actId="20577"/>
          <ac:spMkLst>
            <pc:docMk/>
            <pc:sldMk cId="2986687720" sldId="313"/>
            <ac:spMk id="5" creationId="{5AEABFA8-8F30-4189-A8E6-F06C17D5C1D6}"/>
          </ac:spMkLst>
        </pc:spChg>
        <pc:spChg chg="add mod">
          <ac:chgData name="Lai, Jianwei" userId="a9adc4b8-c48f-4695-ba31-44e2f6e8bd84" providerId="ADAL" clId="{2C0EA5AC-DA5A-45E4-9944-C3E833953FE1}" dt="2021-10-27T01:57:27.281" v="2663" actId="1076"/>
          <ac:spMkLst>
            <pc:docMk/>
            <pc:sldMk cId="2986687720" sldId="313"/>
            <ac:spMk id="7" creationId="{7A4FC5AD-AFF8-4873-92CF-10C7F3593A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059D3-F879-451F-923B-4A5EF9BD70A2}"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B5217-BD26-496E-8478-8F0CBF93E9C5}" type="slidenum">
              <a:rPr lang="en-US" smtClean="0"/>
              <a:t>‹#›</a:t>
            </a:fld>
            <a:endParaRPr lang="en-US"/>
          </a:p>
        </p:txBody>
      </p:sp>
    </p:spTree>
    <p:extLst>
      <p:ext uri="{BB962C8B-B14F-4D97-AF65-F5344CB8AC3E}">
        <p14:creationId xmlns:p14="http://schemas.microsoft.com/office/powerpoint/2010/main" val="52674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Login form is created by Spring security. When a user logs in, spring security will call a method </a:t>
            </a:r>
            <a:r>
              <a:rPr lang="en-US" err="1"/>
              <a:t>loadUserByUserName</a:t>
            </a:r>
            <a:r>
              <a:rPr lang="en-US"/>
              <a:t>() in a service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service class needs the help from the Repository class, so it </a:t>
            </a:r>
            <a:r>
              <a:rPr lang="en-US" err="1"/>
              <a:t>autowire</a:t>
            </a:r>
            <a:r>
              <a:rPr lang="en-US"/>
              <a:t> the repository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Why do not need the controller for the login form page?</a:t>
            </a:r>
          </a:p>
          <a:p>
            <a:endParaRPr lang="en-US"/>
          </a:p>
          <a:p>
            <a:r>
              <a:rPr lang="en-US"/>
              <a:t>Spring security does it for us. You can create a login page to override the default one if you do not like the one provided.</a:t>
            </a:r>
          </a:p>
          <a:p>
            <a:endParaRPr lang="en-US"/>
          </a:p>
        </p:txBody>
      </p:sp>
      <p:sp>
        <p:nvSpPr>
          <p:cNvPr id="4" name="Slide Number Placeholder 3"/>
          <p:cNvSpPr>
            <a:spLocks noGrp="1"/>
          </p:cNvSpPr>
          <p:nvPr>
            <p:ph type="sldNum" sz="quarter" idx="5"/>
          </p:nvPr>
        </p:nvSpPr>
        <p:spPr/>
        <p:txBody>
          <a:bodyPr/>
          <a:lstStyle/>
          <a:p>
            <a:fld id="{703B5217-BD26-496E-8478-8F0CBF93E9C5}" type="slidenum">
              <a:rPr lang="en-US" smtClean="0"/>
              <a:t>3</a:t>
            </a:fld>
            <a:endParaRPr lang="en-US"/>
          </a:p>
        </p:txBody>
      </p:sp>
    </p:spTree>
    <p:extLst>
      <p:ext uri="{BB962C8B-B14F-4D97-AF65-F5344CB8AC3E}">
        <p14:creationId xmlns:p14="http://schemas.microsoft.com/office/powerpoint/2010/main" val="318988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 HTTP </a:t>
            </a:r>
            <a:r>
              <a:rPr lang="en-US" sz="1200" b="1" i="0" kern="1200">
                <a:solidFill>
                  <a:schemeClr val="tx1"/>
                </a:solidFill>
                <a:effectLst/>
                <a:latin typeface="+mn-lt"/>
                <a:ea typeface="+mn-ea"/>
                <a:cs typeface="+mn-cs"/>
              </a:rPr>
              <a:t>param</a:t>
            </a:r>
          </a:p>
          <a:p>
            <a:endParaRPr lang="en-US" sz="1200" b="1" i="0" kern="1200">
              <a:solidFill>
                <a:schemeClr val="tx1"/>
              </a:solidFill>
              <a:effectLst/>
              <a:latin typeface="+mn-lt"/>
              <a:ea typeface="+mn-ea"/>
              <a:cs typeface="+mn-cs"/>
            </a:endParaRPr>
          </a:p>
          <a:p>
            <a:r>
              <a:rPr lang="en-US" b="0" i="0">
                <a:solidFill>
                  <a:srgbClr val="202124"/>
                </a:solidFill>
                <a:effectLst/>
                <a:latin typeface="Roboto" panose="02000000000000000000" pitchFamily="2" charset="0"/>
              </a:rPr>
              <a:t>When a user name or password is incorrect, </a:t>
            </a:r>
            <a:r>
              <a:rPr lang="en-US" b="0" i="0" err="1">
                <a:solidFill>
                  <a:srgbClr val="202124"/>
                </a:solidFill>
                <a:effectLst/>
                <a:latin typeface="Roboto" panose="02000000000000000000" pitchFamily="2" charset="0"/>
              </a:rPr>
              <a:t>SPRING_SECURITY_LAST_EXCEPTION.message</a:t>
            </a:r>
            <a:r>
              <a:rPr lang="en-US" b="0" i="0">
                <a:solidFill>
                  <a:srgbClr val="202124"/>
                </a:solidFill>
                <a:effectLst/>
                <a:latin typeface="Roboto" panose="02000000000000000000" pitchFamily="2" charset="0"/>
              </a:rPr>
              <a:t> displays 'Bad credentials';</a:t>
            </a:r>
            <a:endParaRPr lang="en-US"/>
          </a:p>
        </p:txBody>
      </p:sp>
      <p:sp>
        <p:nvSpPr>
          <p:cNvPr id="4" name="Slide Number Placeholder 3"/>
          <p:cNvSpPr>
            <a:spLocks noGrp="1"/>
          </p:cNvSpPr>
          <p:nvPr>
            <p:ph type="sldNum" sz="quarter" idx="5"/>
          </p:nvPr>
        </p:nvSpPr>
        <p:spPr/>
        <p:txBody>
          <a:bodyPr/>
          <a:lstStyle/>
          <a:p>
            <a:fld id="{703B5217-BD26-496E-8478-8F0CBF93E9C5}" type="slidenum">
              <a:rPr lang="en-US" smtClean="0"/>
              <a:t>15</a:t>
            </a:fld>
            <a:endParaRPr lang="en-US"/>
          </a:p>
        </p:txBody>
      </p:sp>
    </p:spTree>
    <p:extLst>
      <p:ext uri="{BB962C8B-B14F-4D97-AF65-F5344CB8AC3E}">
        <p14:creationId xmlns:p14="http://schemas.microsoft.com/office/powerpoint/2010/main" val="416060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configuration, it says logout() will go to the default page</a:t>
            </a:r>
          </a:p>
          <a:p>
            <a:r>
              <a:rPr lang="en-US"/>
              <a:t>In the html form, there is </a:t>
            </a:r>
            <a:r>
              <a:rPr lang="en-US" err="1"/>
              <a:t>url</a:t>
            </a:r>
            <a:r>
              <a:rPr lang="en-US"/>
              <a:t> /logout. I will be handled by spring security, has to be “/logout”</a:t>
            </a:r>
          </a:p>
          <a:p>
            <a:endParaRPr lang="en-US"/>
          </a:p>
          <a:p>
            <a:r>
              <a:rPr lang="en-US"/>
              <a:t>The principal is the currently logged in user</a:t>
            </a:r>
          </a:p>
          <a:p>
            <a:endParaRPr lang="en-US"/>
          </a:p>
          <a:p>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fullName</a:t>
            </a:r>
            <a:r>
              <a:rPr lang="en-US">
                <a:solidFill>
                  <a:srgbClr val="000000"/>
                </a:solidFill>
                <a:latin typeface="Consolas" panose="020B0609020204030204" pitchFamily="49" charset="0"/>
              </a:rPr>
              <a:t> is matched with the </a:t>
            </a:r>
            <a:r>
              <a:rPr lang="en-US" err="1">
                <a:solidFill>
                  <a:srgbClr val="000000"/>
                </a:solidFill>
                <a:latin typeface="Consolas" panose="020B0609020204030204" pitchFamily="49" charset="0"/>
              </a:rPr>
              <a:t>getFullName</a:t>
            </a:r>
            <a:r>
              <a:rPr lang="en-US">
                <a:solidFill>
                  <a:srgbClr val="000000"/>
                </a:solidFill>
                <a:latin typeface="Consolas" panose="020B0609020204030204" pitchFamily="49" charset="0"/>
              </a:rPr>
              <a:t>() method</a:t>
            </a:r>
            <a:endParaRPr lang="en-US"/>
          </a:p>
          <a:p>
            <a:endParaRPr lang="en-US"/>
          </a:p>
          <a:p>
            <a:r>
              <a:rPr lang="en-US"/>
              <a:t>If you change the above to .</a:t>
            </a:r>
            <a:r>
              <a:rPr lang="en-US" err="1"/>
              <a:t>fffllName</a:t>
            </a:r>
            <a:r>
              <a:rPr lang="en-US"/>
              <a:t>, and </a:t>
            </a:r>
            <a:r>
              <a:rPr lang="en-US" err="1"/>
              <a:t>getFffullName</a:t>
            </a:r>
            <a:r>
              <a:rPr lang="en-US"/>
              <a:t>, they still work. As long as the names match</a:t>
            </a:r>
          </a:p>
          <a:p>
            <a:r>
              <a:rPr lang="en-US" err="1"/>
              <a:t>Thymeleaf</a:t>
            </a:r>
            <a:r>
              <a:rPr lang="en-US"/>
              <a:t> can call the </a:t>
            </a:r>
            <a:r>
              <a:rPr lang="en-US" err="1"/>
              <a:t>getFull</a:t>
            </a:r>
            <a:r>
              <a:rPr lang="en-US" altLang="zh-CN" err="1"/>
              <a:t>Name</a:t>
            </a:r>
            <a:r>
              <a:rPr lang="en-US" altLang="zh-CN"/>
              <a:t> method try </a:t>
            </a:r>
            <a:endParaRPr lang="en-US"/>
          </a:p>
          <a:p>
            <a:r>
              <a:rPr lang="en-US">
                <a:solidFill>
                  <a:srgbClr val="008080"/>
                </a:solidFill>
                <a:latin typeface="Consolas" panose="020B0609020204030204" pitchFamily="49" charset="0"/>
              </a:rPr>
              <a:t>&gt;</a:t>
            </a:r>
            <a:r>
              <a:rPr lang="en-US">
                <a:solidFill>
                  <a:srgbClr val="000000"/>
                </a:solidFill>
                <a:latin typeface="Consolas" panose="020B0609020204030204" pitchFamily="49" charset="0"/>
              </a:rPr>
              <a:t>[[${#request.userPrincipal.principal.getFullName()}]]</a:t>
            </a:r>
            <a:endParaRPr lang="en-US"/>
          </a:p>
        </p:txBody>
      </p:sp>
      <p:sp>
        <p:nvSpPr>
          <p:cNvPr id="4" name="Slide Number Placeholder 3"/>
          <p:cNvSpPr>
            <a:spLocks noGrp="1"/>
          </p:cNvSpPr>
          <p:nvPr>
            <p:ph type="sldNum" sz="quarter" idx="5"/>
          </p:nvPr>
        </p:nvSpPr>
        <p:spPr/>
        <p:txBody>
          <a:bodyPr/>
          <a:lstStyle/>
          <a:p>
            <a:fld id="{703B5217-BD26-496E-8478-8F0CBF93E9C5}" type="slidenum">
              <a:rPr lang="en-US" smtClean="0"/>
              <a:t>16</a:t>
            </a:fld>
            <a:endParaRPr lang="en-US"/>
          </a:p>
        </p:txBody>
      </p:sp>
    </p:spTree>
    <p:extLst>
      <p:ext uri="{BB962C8B-B14F-4D97-AF65-F5344CB8AC3E}">
        <p14:creationId xmlns:p14="http://schemas.microsoft.com/office/powerpoint/2010/main" val="1157451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B5217-BD26-496E-8478-8F0CBF93E9C5}" type="slidenum">
              <a:rPr lang="en-US" smtClean="0"/>
              <a:t>17</a:t>
            </a:fld>
            <a:endParaRPr lang="en-US"/>
          </a:p>
        </p:txBody>
      </p:sp>
    </p:spTree>
    <p:extLst>
      <p:ext uri="{BB962C8B-B14F-4D97-AF65-F5344CB8AC3E}">
        <p14:creationId xmlns:p14="http://schemas.microsoft.com/office/powerpoint/2010/main" val="1509644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address object is actually not necessary----we only need the address, but to get it, an address object is created</a:t>
            </a:r>
          </a:p>
          <a:p>
            <a:endParaRPr lang="en-US"/>
          </a:p>
        </p:txBody>
      </p:sp>
      <p:sp>
        <p:nvSpPr>
          <p:cNvPr id="4" name="Slide Number Placeholder 3"/>
          <p:cNvSpPr>
            <a:spLocks noGrp="1"/>
          </p:cNvSpPr>
          <p:nvPr>
            <p:ph type="sldNum" sz="quarter" idx="5"/>
          </p:nvPr>
        </p:nvSpPr>
        <p:spPr/>
        <p:txBody>
          <a:bodyPr/>
          <a:lstStyle/>
          <a:p>
            <a:fld id="{703B5217-BD26-496E-8478-8F0CBF93E9C5}" type="slidenum">
              <a:rPr lang="en-US" smtClean="0"/>
              <a:t>19</a:t>
            </a:fld>
            <a:endParaRPr lang="en-US"/>
          </a:p>
        </p:txBody>
      </p:sp>
    </p:spTree>
    <p:extLst>
      <p:ext uri="{BB962C8B-B14F-4D97-AF65-F5344CB8AC3E}">
        <p14:creationId xmlns:p14="http://schemas.microsoft.com/office/powerpoint/2010/main" val="2630744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B5217-BD26-496E-8478-8F0CBF93E9C5}" type="slidenum">
              <a:rPr lang="en-US" smtClean="0"/>
              <a:t>20</a:t>
            </a:fld>
            <a:endParaRPr lang="en-US"/>
          </a:p>
        </p:txBody>
      </p:sp>
    </p:spTree>
    <p:extLst>
      <p:ext uri="{BB962C8B-B14F-4D97-AF65-F5344CB8AC3E}">
        <p14:creationId xmlns:p14="http://schemas.microsoft.com/office/powerpoint/2010/main" val="3423200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https://www.baeldung.com/spring-bean</a:t>
            </a:r>
          </a:p>
        </p:txBody>
      </p:sp>
      <p:sp>
        <p:nvSpPr>
          <p:cNvPr id="4" name="Slide Number Placeholder 3"/>
          <p:cNvSpPr>
            <a:spLocks noGrp="1"/>
          </p:cNvSpPr>
          <p:nvPr>
            <p:ph type="sldNum" sz="quarter" idx="5"/>
          </p:nvPr>
        </p:nvSpPr>
        <p:spPr/>
        <p:txBody>
          <a:bodyPr/>
          <a:lstStyle/>
          <a:p>
            <a:fld id="{703B5217-BD26-496E-8478-8F0CBF93E9C5}" type="slidenum">
              <a:rPr lang="en-US" smtClean="0"/>
              <a:t>21</a:t>
            </a:fld>
            <a:endParaRPr lang="en-US"/>
          </a:p>
        </p:txBody>
      </p:sp>
    </p:spTree>
    <p:extLst>
      <p:ext uri="{BB962C8B-B14F-4D97-AF65-F5344CB8AC3E}">
        <p14:creationId xmlns:p14="http://schemas.microsoft.com/office/powerpoint/2010/main" val="400233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err="1">
                <a:ln>
                  <a:noFill/>
                </a:ln>
                <a:solidFill>
                  <a:srgbClr val="000000"/>
                </a:solidFill>
                <a:effectLst/>
                <a:latin typeface="Consolas" panose="020B0609020204030204" pitchFamily="49" charset="0"/>
              </a:rPr>
              <a:t>UserDetailsService</a:t>
            </a:r>
            <a:r>
              <a:rPr kumimoji="0" lang="en-US" altLang="en-US" sz="1200" b="0" i="0" u="none" strike="noStrike" cap="none" normalizeH="0" baseline="0">
                <a:ln>
                  <a:noFill/>
                </a:ln>
                <a:solidFill>
                  <a:srgbClr val="000000"/>
                </a:solidFill>
                <a:effectLst/>
                <a:latin typeface="Consolas" panose="020B0609020204030204" pitchFamily="49" charset="0"/>
              </a:rPr>
              <a:t> is provided by Spring security</a:t>
            </a:r>
          </a:p>
          <a:p>
            <a:endParaRPr lang="en-US"/>
          </a:p>
          <a:p>
            <a:endParaRPr lang="en-US"/>
          </a:p>
          <a:p>
            <a:pPr fontAlgn="base"/>
            <a:r>
              <a:rPr lang="en-US" sz="1200" b="0" i="0" kern="1200">
                <a:solidFill>
                  <a:schemeClr val="tx1"/>
                </a:solidFill>
                <a:effectLst/>
                <a:latin typeface="+mn-lt"/>
                <a:ea typeface="+mn-ea"/>
                <a:cs typeface="+mn-cs"/>
              </a:rPr>
              <a:t>import </a:t>
            </a:r>
            <a:r>
              <a:rPr lang="en-US" sz="1200" b="0" i="0" kern="1200" err="1">
                <a:solidFill>
                  <a:schemeClr val="tx1"/>
                </a:solidFill>
                <a:effectLst/>
                <a:latin typeface="+mn-lt"/>
                <a:ea typeface="+mn-ea"/>
                <a:cs typeface="+mn-cs"/>
              </a:rPr>
              <a:t>org.springframework.beans.factory.annotation.Autowired</a:t>
            </a:r>
            <a:r>
              <a:rPr lang="en-US" sz="1200" b="0" i="0" kern="1200">
                <a:solidFill>
                  <a:schemeClr val="tx1"/>
                </a:solidFill>
                <a:effectLst/>
                <a:latin typeface="+mn-lt"/>
                <a:ea typeface="+mn-ea"/>
                <a:cs typeface="+mn-cs"/>
              </a:rPr>
              <a:t>;</a:t>
            </a:r>
          </a:p>
          <a:p>
            <a:pPr fontAlgn="base"/>
            <a:r>
              <a:rPr lang="en-US" sz="1200" b="0" i="0" kern="1200">
                <a:solidFill>
                  <a:schemeClr val="tx1"/>
                </a:solidFill>
                <a:effectLst/>
                <a:latin typeface="+mn-lt"/>
                <a:ea typeface="+mn-ea"/>
                <a:cs typeface="+mn-cs"/>
              </a:rPr>
              <a:t>import </a:t>
            </a:r>
            <a:r>
              <a:rPr lang="en-US" sz="1200" b="0" i="0" kern="1200" err="1">
                <a:solidFill>
                  <a:schemeClr val="tx1"/>
                </a:solidFill>
                <a:effectLst/>
                <a:latin typeface="+mn-lt"/>
                <a:ea typeface="+mn-ea"/>
                <a:cs typeface="+mn-cs"/>
              </a:rPr>
              <a:t>org.springframework.security.core.userdetails.UserDetails</a:t>
            </a:r>
            <a:r>
              <a:rPr lang="en-US" sz="1200" b="0" i="0" kern="1200">
                <a:solidFill>
                  <a:schemeClr val="tx1"/>
                </a:solidFill>
                <a:effectLst/>
                <a:latin typeface="+mn-lt"/>
                <a:ea typeface="+mn-ea"/>
                <a:cs typeface="+mn-cs"/>
              </a:rPr>
              <a:t>;</a:t>
            </a:r>
          </a:p>
          <a:p>
            <a:pPr fontAlgn="base"/>
            <a:r>
              <a:rPr lang="en-US" sz="1200" b="0" i="0" kern="1200">
                <a:solidFill>
                  <a:schemeClr val="tx1"/>
                </a:solidFill>
                <a:effectLst/>
                <a:latin typeface="+mn-lt"/>
                <a:ea typeface="+mn-ea"/>
                <a:cs typeface="+mn-cs"/>
              </a:rPr>
              <a:t>import org.springframework.security.core.userdetails.UserDetailsService;</a:t>
            </a:r>
          </a:p>
          <a:p>
            <a:pPr fontAlgn="base"/>
            <a:r>
              <a:rPr lang="en-US" sz="1200" b="0" i="0" kern="1200">
                <a:solidFill>
                  <a:schemeClr val="tx1"/>
                </a:solidFill>
                <a:effectLst/>
                <a:latin typeface="+mn-lt"/>
                <a:ea typeface="+mn-ea"/>
                <a:cs typeface="+mn-cs"/>
              </a:rPr>
              <a:t>import org.springframework.security.core.userdetails.UsernameNotFoundException;</a:t>
            </a:r>
          </a:p>
          <a:p>
            <a:pPr fontAlgn="base"/>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public class </a:t>
            </a:r>
            <a:r>
              <a:rPr lang="en-US" sz="1200" b="0" i="0" kern="1200" err="1">
                <a:solidFill>
                  <a:schemeClr val="tx1"/>
                </a:solidFill>
                <a:effectLst/>
                <a:latin typeface="+mn-lt"/>
                <a:ea typeface="+mn-ea"/>
                <a:cs typeface="+mn-cs"/>
              </a:rPr>
              <a:t>CustomUserDetailsService</a:t>
            </a:r>
            <a:r>
              <a:rPr lang="en-US" sz="1200" b="0" i="0" kern="1200">
                <a:solidFill>
                  <a:schemeClr val="tx1"/>
                </a:solidFill>
                <a:effectLst/>
                <a:latin typeface="+mn-lt"/>
                <a:ea typeface="+mn-ea"/>
                <a:cs typeface="+mn-cs"/>
              </a:rPr>
              <a:t> implements </a:t>
            </a:r>
            <a:r>
              <a:rPr lang="en-US" sz="1200" b="0" i="0" kern="1200" err="1">
                <a:solidFill>
                  <a:schemeClr val="tx1"/>
                </a:solidFill>
                <a:effectLst/>
                <a:latin typeface="+mn-lt"/>
                <a:ea typeface="+mn-ea"/>
                <a:cs typeface="+mn-cs"/>
              </a:rPr>
              <a:t>UserDetailsService</a:t>
            </a:r>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    @Autowired</a:t>
            </a:r>
          </a:p>
          <a:p>
            <a:pPr fontAlgn="base"/>
            <a:r>
              <a:rPr lang="en-US" sz="1200" b="0" i="0" kern="1200">
                <a:solidFill>
                  <a:schemeClr val="tx1"/>
                </a:solidFill>
                <a:effectLst/>
                <a:latin typeface="+mn-lt"/>
                <a:ea typeface="+mn-ea"/>
                <a:cs typeface="+mn-cs"/>
              </a:rPr>
              <a:t>    private </a:t>
            </a:r>
            <a:r>
              <a:rPr lang="en-US" sz="1200" b="0" i="0" kern="1200" err="1">
                <a:solidFill>
                  <a:schemeClr val="tx1"/>
                </a:solidFill>
                <a:effectLst/>
                <a:latin typeface="+mn-lt"/>
                <a:ea typeface="+mn-ea"/>
                <a:cs typeface="+mn-cs"/>
              </a:rPr>
              <a:t>UserRepository</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userRepo</a:t>
            </a:r>
            <a:r>
              <a:rPr lang="en-US" sz="1200" b="0" i="0" kern="1200">
                <a:solidFill>
                  <a:schemeClr val="tx1"/>
                </a:solidFill>
                <a:effectLst/>
                <a:latin typeface="+mn-lt"/>
                <a:ea typeface="+mn-ea"/>
                <a:cs typeface="+mn-cs"/>
              </a:rPr>
              <a:t>;</a:t>
            </a:r>
          </a:p>
          <a:p>
            <a:pPr fontAlgn="base"/>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    @Override</a:t>
            </a:r>
          </a:p>
          <a:p>
            <a:pPr fontAlgn="base"/>
            <a:r>
              <a:rPr lang="en-US" sz="1200" b="0" i="0" kern="1200">
                <a:solidFill>
                  <a:schemeClr val="tx1"/>
                </a:solidFill>
                <a:effectLst/>
                <a:latin typeface="+mn-lt"/>
                <a:ea typeface="+mn-ea"/>
                <a:cs typeface="+mn-cs"/>
              </a:rPr>
              <a:t>    public </a:t>
            </a:r>
            <a:r>
              <a:rPr lang="en-US" sz="1200" b="0" i="0" kern="1200" err="1">
                <a:solidFill>
                  <a:schemeClr val="tx1"/>
                </a:solidFill>
                <a:effectLst/>
                <a:latin typeface="+mn-lt"/>
                <a:ea typeface="+mn-ea"/>
                <a:cs typeface="+mn-cs"/>
              </a:rPr>
              <a:t>UserDetails</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loadUserByUsername</a:t>
            </a:r>
            <a:r>
              <a:rPr lang="en-US" sz="1200" b="0" i="0" kern="1200">
                <a:solidFill>
                  <a:schemeClr val="tx1"/>
                </a:solidFill>
                <a:effectLst/>
                <a:latin typeface="+mn-lt"/>
                <a:ea typeface="+mn-ea"/>
                <a:cs typeface="+mn-cs"/>
              </a:rPr>
              <a:t>(String username) throws </a:t>
            </a:r>
            <a:r>
              <a:rPr lang="en-US" sz="1200" b="0" i="0" kern="1200" err="1">
                <a:solidFill>
                  <a:schemeClr val="tx1"/>
                </a:solidFill>
                <a:effectLst/>
                <a:latin typeface="+mn-lt"/>
                <a:ea typeface="+mn-ea"/>
                <a:cs typeface="+mn-cs"/>
              </a:rPr>
              <a:t>UsernameNotFoundException</a:t>
            </a:r>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        User </a:t>
            </a:r>
            <a:r>
              <a:rPr lang="en-US" sz="1200" b="0" i="0" kern="1200" err="1">
                <a:solidFill>
                  <a:schemeClr val="tx1"/>
                </a:solidFill>
                <a:effectLst/>
                <a:latin typeface="+mn-lt"/>
                <a:ea typeface="+mn-ea"/>
                <a:cs typeface="+mn-cs"/>
              </a:rPr>
              <a:t>user</a:t>
            </a:r>
            <a:r>
              <a:rPr lang="en-US" sz="1200" b="0" i="0" kern="1200">
                <a:solidFill>
                  <a:schemeClr val="tx1"/>
                </a:solidFill>
                <a:effectLst/>
                <a:latin typeface="+mn-lt"/>
                <a:ea typeface="+mn-ea"/>
                <a:cs typeface="+mn-cs"/>
              </a:rPr>
              <a:t> = </a:t>
            </a:r>
            <a:r>
              <a:rPr lang="en-US" sz="1200" b="0" i="0" kern="1200" err="1">
                <a:solidFill>
                  <a:schemeClr val="tx1"/>
                </a:solidFill>
                <a:effectLst/>
                <a:latin typeface="+mn-lt"/>
                <a:ea typeface="+mn-ea"/>
                <a:cs typeface="+mn-cs"/>
              </a:rPr>
              <a:t>userRepo.findByEmail</a:t>
            </a:r>
            <a:r>
              <a:rPr lang="en-US" sz="1200" b="0" i="0" kern="1200">
                <a:solidFill>
                  <a:schemeClr val="tx1"/>
                </a:solidFill>
                <a:effectLst/>
                <a:latin typeface="+mn-lt"/>
                <a:ea typeface="+mn-ea"/>
                <a:cs typeface="+mn-cs"/>
              </a:rPr>
              <a:t>(username);</a:t>
            </a:r>
          </a:p>
          <a:p>
            <a:pPr fontAlgn="base"/>
            <a:r>
              <a:rPr lang="en-US" sz="1200" b="0" i="0" kern="1200">
                <a:solidFill>
                  <a:schemeClr val="tx1"/>
                </a:solidFill>
                <a:effectLst/>
                <a:latin typeface="+mn-lt"/>
                <a:ea typeface="+mn-ea"/>
                <a:cs typeface="+mn-cs"/>
              </a:rPr>
              <a:t>        if (user == null) {</a:t>
            </a:r>
          </a:p>
          <a:p>
            <a:pPr fontAlgn="base"/>
            <a:r>
              <a:rPr lang="en-US" sz="1200" b="0" i="0" kern="1200">
                <a:solidFill>
                  <a:schemeClr val="tx1"/>
                </a:solidFill>
                <a:effectLst/>
                <a:latin typeface="+mn-lt"/>
                <a:ea typeface="+mn-ea"/>
                <a:cs typeface="+mn-cs"/>
              </a:rPr>
              <a:t>            throw new </a:t>
            </a:r>
            <a:r>
              <a:rPr lang="en-US" sz="1200" b="0" i="0" kern="1200" err="1">
                <a:solidFill>
                  <a:schemeClr val="tx1"/>
                </a:solidFill>
                <a:effectLst/>
                <a:latin typeface="+mn-lt"/>
                <a:ea typeface="+mn-ea"/>
                <a:cs typeface="+mn-cs"/>
              </a:rPr>
              <a:t>UsernameNotFoundException</a:t>
            </a:r>
            <a:r>
              <a:rPr lang="en-US" sz="1200" b="0" i="0" kern="1200">
                <a:solidFill>
                  <a:schemeClr val="tx1"/>
                </a:solidFill>
                <a:effectLst/>
                <a:latin typeface="+mn-lt"/>
                <a:ea typeface="+mn-ea"/>
                <a:cs typeface="+mn-cs"/>
              </a:rPr>
              <a:t>("User not found");</a:t>
            </a:r>
          </a:p>
          <a:p>
            <a:pPr fontAlgn="base"/>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        return new </a:t>
            </a:r>
            <a:r>
              <a:rPr lang="en-US" sz="1200" b="0" i="0" kern="1200" err="1">
                <a:solidFill>
                  <a:schemeClr val="tx1"/>
                </a:solidFill>
                <a:effectLst/>
                <a:latin typeface="+mn-lt"/>
                <a:ea typeface="+mn-ea"/>
                <a:cs typeface="+mn-cs"/>
              </a:rPr>
              <a:t>CustomUserDetails</a:t>
            </a:r>
            <a:r>
              <a:rPr lang="en-US" sz="1200" b="0" i="0" kern="1200">
                <a:solidFill>
                  <a:schemeClr val="tx1"/>
                </a:solidFill>
                <a:effectLst/>
                <a:latin typeface="+mn-lt"/>
                <a:ea typeface="+mn-ea"/>
                <a:cs typeface="+mn-cs"/>
              </a:rPr>
              <a:t>(user);</a:t>
            </a:r>
          </a:p>
          <a:p>
            <a:pPr fontAlgn="base"/>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5"/>
          </p:nvPr>
        </p:nvSpPr>
        <p:spPr/>
        <p:txBody>
          <a:bodyPr/>
          <a:lstStyle/>
          <a:p>
            <a:fld id="{703B5217-BD26-496E-8478-8F0CBF93E9C5}" type="slidenum">
              <a:rPr lang="en-US" smtClean="0"/>
              <a:t>4</a:t>
            </a:fld>
            <a:endParaRPr lang="en-US"/>
          </a:p>
        </p:txBody>
      </p:sp>
    </p:spTree>
    <p:extLst>
      <p:ext uri="{BB962C8B-B14F-4D97-AF65-F5344CB8AC3E}">
        <p14:creationId xmlns:p14="http://schemas.microsoft.com/office/powerpoint/2010/main" val="35965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does not have a  body, only has a title. Will that work?</a:t>
            </a:r>
          </a:p>
          <a:p>
            <a:endParaRPr lang="en-US" dirty="0"/>
          </a:p>
          <a:p>
            <a:r>
              <a:rPr lang="en-US" dirty="0"/>
              <a:t>It is like, go get the data, but repository class dot not need to do anything with the data gotten</a:t>
            </a:r>
          </a:p>
          <a:p>
            <a:endParaRPr lang="en-US" dirty="0"/>
          </a:p>
          <a:p>
            <a:r>
              <a:rPr lang="en-US" sz="1200" b="0" i="0" kern="1200" dirty="0">
                <a:solidFill>
                  <a:schemeClr val="tx1"/>
                </a:solidFill>
                <a:effectLst/>
                <a:latin typeface="+mn-lt"/>
                <a:ea typeface="+mn-ea"/>
                <a:cs typeface="+mn-cs"/>
              </a:rPr>
              <a:t>Specify positional parameters in your JPQL string using an integer prefixed by a question mark.  When there are multiple ?, it specify which parameter it is with a number.</a:t>
            </a:r>
            <a:endParaRPr lang="en-US" dirty="0"/>
          </a:p>
          <a:p>
            <a:endParaRPr lang="en-US" dirty="0"/>
          </a:p>
          <a:p>
            <a:r>
              <a:rPr lang="en-US" dirty="0"/>
              <a:t>Reference for query</a:t>
            </a:r>
          </a:p>
          <a:p>
            <a:r>
              <a:rPr lang="en-US" dirty="0"/>
              <a:t>https://www.objectdb.com/java/jpa/query/parameter#ordinal_parameters_index</a:t>
            </a:r>
          </a:p>
        </p:txBody>
      </p:sp>
      <p:sp>
        <p:nvSpPr>
          <p:cNvPr id="4" name="Slide Number Placeholder 3"/>
          <p:cNvSpPr>
            <a:spLocks noGrp="1"/>
          </p:cNvSpPr>
          <p:nvPr>
            <p:ph type="sldNum" sz="quarter" idx="5"/>
          </p:nvPr>
        </p:nvSpPr>
        <p:spPr/>
        <p:txBody>
          <a:bodyPr/>
          <a:lstStyle/>
          <a:p>
            <a:fld id="{703B5217-BD26-496E-8478-8F0CBF93E9C5}" type="slidenum">
              <a:rPr lang="en-US" smtClean="0"/>
              <a:t>5</a:t>
            </a:fld>
            <a:endParaRPr lang="en-US"/>
          </a:p>
        </p:txBody>
      </p:sp>
    </p:spTree>
    <p:extLst>
      <p:ext uri="{BB962C8B-B14F-4D97-AF65-F5344CB8AC3E}">
        <p14:creationId xmlns:p14="http://schemas.microsoft.com/office/powerpoint/2010/main" val="16743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latin typeface="+mn-lt"/>
                <a:ea typeface="+mn-ea"/>
                <a:cs typeface="+mn-cs"/>
              </a:rPr>
              <a:t>The authenticated user is still a user object, but the authenticated user has more functions. So we can create a constructor using User as the parameter.</a:t>
            </a:r>
          </a:p>
          <a:p>
            <a:endParaRPr lang="en-US" sz="1200" b="1" kern="1200">
              <a:solidFill>
                <a:schemeClr val="tx1"/>
              </a:solidFill>
              <a:latin typeface="+mn-lt"/>
              <a:ea typeface="+mn-ea"/>
              <a:cs typeface="+mn-cs"/>
            </a:endParaRPr>
          </a:p>
          <a:p>
            <a:endParaRPr lang="en-US" sz="1200" b="1" kern="1200">
              <a:solidFill>
                <a:schemeClr val="tx1"/>
              </a:solidFill>
              <a:latin typeface="+mn-lt"/>
              <a:ea typeface="+mn-ea"/>
              <a:cs typeface="+mn-cs"/>
            </a:endParaRPr>
          </a:p>
          <a:p>
            <a:r>
              <a:rPr lang="en-US" sz="1200" b="1" kern="1200">
                <a:solidFill>
                  <a:schemeClr val="tx1"/>
                </a:solidFill>
                <a:latin typeface="+mn-lt"/>
                <a:ea typeface="+mn-ea"/>
                <a:cs typeface="+mn-cs"/>
              </a:rPr>
              <a:t>import </a:t>
            </a:r>
            <a:r>
              <a:rPr lang="en-US" sz="1200" b="1" kern="1200" err="1">
                <a:solidFill>
                  <a:schemeClr val="tx1"/>
                </a:solidFill>
                <a:latin typeface="+mn-lt"/>
                <a:ea typeface="+mn-ea"/>
                <a:cs typeface="+mn-cs"/>
              </a:rPr>
              <a:t>java.util.Collection</a:t>
            </a:r>
            <a:r>
              <a:rPr lang="en-US" sz="1200" b="1"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import </a:t>
            </a:r>
            <a:r>
              <a:rPr lang="en-US" sz="1200" b="1" kern="1200" err="1">
                <a:solidFill>
                  <a:schemeClr val="tx1"/>
                </a:solidFill>
                <a:latin typeface="+mn-lt"/>
                <a:ea typeface="+mn-ea"/>
                <a:cs typeface="+mn-cs"/>
              </a:rPr>
              <a:t>org.springframework.security.core.GrantedAuthority</a:t>
            </a:r>
            <a:r>
              <a:rPr lang="en-US" sz="1200" b="1" kern="1200">
                <a:solidFill>
                  <a:schemeClr val="tx1"/>
                </a:solidFill>
                <a:latin typeface="+mn-lt"/>
                <a:ea typeface="+mn-ea"/>
                <a:cs typeface="+mn-cs"/>
              </a:rPr>
              <a:t>;</a:t>
            </a:r>
          </a:p>
          <a:p>
            <a:r>
              <a:rPr lang="en-US" sz="1200" b="1" kern="1200">
                <a:solidFill>
                  <a:schemeClr val="tx1"/>
                </a:solidFill>
                <a:latin typeface="+mn-lt"/>
                <a:ea typeface="+mn-ea"/>
                <a:cs typeface="+mn-cs"/>
              </a:rPr>
              <a:t>import </a:t>
            </a:r>
            <a:r>
              <a:rPr lang="en-US" sz="1200" b="1" kern="1200" err="1">
                <a:solidFill>
                  <a:schemeClr val="tx1"/>
                </a:solidFill>
                <a:latin typeface="+mn-lt"/>
                <a:ea typeface="+mn-ea"/>
                <a:cs typeface="+mn-cs"/>
              </a:rPr>
              <a:t>org.springframework.security.core.userdetails.UserDetails</a:t>
            </a:r>
            <a:r>
              <a:rPr lang="en-US" sz="1200" b="1"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import </a:t>
            </a:r>
            <a:r>
              <a:rPr lang="en-US" sz="1200" b="1" kern="1200" err="1">
                <a:solidFill>
                  <a:schemeClr val="tx1"/>
                </a:solidFill>
                <a:latin typeface="+mn-lt"/>
                <a:ea typeface="+mn-ea"/>
                <a:cs typeface="+mn-cs"/>
              </a:rPr>
              <a:t>com.example.RegistrationClass.entity.User</a:t>
            </a:r>
            <a:r>
              <a:rPr lang="en-US" sz="1200" b="1"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public class </a:t>
            </a:r>
            <a:r>
              <a:rPr lang="en-US" sz="1200" b="1" u="sng" kern="1200" err="1">
                <a:solidFill>
                  <a:schemeClr val="tx1"/>
                </a:solidFill>
                <a:latin typeface="+mn-lt"/>
                <a:ea typeface="+mn-ea"/>
                <a:cs typeface="+mn-cs"/>
              </a:rPr>
              <a:t>CustomUserDetails</a:t>
            </a:r>
            <a:r>
              <a:rPr lang="en-US" sz="1200" b="1" u="sng" kern="1200">
                <a:solidFill>
                  <a:schemeClr val="tx1"/>
                </a:solidFill>
                <a:latin typeface="+mn-lt"/>
                <a:ea typeface="+mn-ea"/>
                <a:cs typeface="+mn-cs"/>
              </a:rPr>
              <a:t> implements </a:t>
            </a:r>
            <a:r>
              <a:rPr lang="en-US" sz="1200" b="1" u="sng" kern="1200" err="1">
                <a:solidFill>
                  <a:schemeClr val="tx1"/>
                </a:solidFill>
                <a:latin typeface="+mn-lt"/>
                <a:ea typeface="+mn-ea"/>
                <a:cs typeface="+mn-cs"/>
              </a:rPr>
              <a:t>UserDetails</a:t>
            </a:r>
            <a:r>
              <a:rPr lang="en-US" sz="1200" b="1" u="sng"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private User </a:t>
            </a:r>
            <a:r>
              <a:rPr lang="en-US" sz="1200" b="1" kern="1200" err="1">
                <a:solidFill>
                  <a:schemeClr val="tx1"/>
                </a:solidFill>
                <a:latin typeface="+mn-lt"/>
                <a:ea typeface="+mn-ea"/>
                <a:cs typeface="+mn-cs"/>
              </a:rPr>
              <a:t>user</a:t>
            </a:r>
            <a:r>
              <a:rPr lang="en-US" sz="1200" b="1"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public </a:t>
            </a:r>
            <a:r>
              <a:rPr lang="en-US" sz="1200" b="1" kern="1200" err="1">
                <a:solidFill>
                  <a:schemeClr val="tx1"/>
                </a:solidFill>
                <a:latin typeface="+mn-lt"/>
                <a:ea typeface="+mn-ea"/>
                <a:cs typeface="+mn-cs"/>
              </a:rPr>
              <a:t>CustomUserDetails</a:t>
            </a:r>
            <a:r>
              <a:rPr lang="en-US" sz="1200" b="1" kern="1200">
                <a:solidFill>
                  <a:schemeClr val="tx1"/>
                </a:solidFill>
                <a:latin typeface="+mn-lt"/>
                <a:ea typeface="+mn-ea"/>
                <a:cs typeface="+mn-cs"/>
              </a:rPr>
              <a:t>(User user) {</a:t>
            </a:r>
          </a:p>
          <a:p>
            <a:r>
              <a:rPr lang="en-US" sz="1200" b="1" kern="1200" err="1">
                <a:solidFill>
                  <a:schemeClr val="tx1"/>
                </a:solidFill>
                <a:latin typeface="+mn-lt"/>
                <a:ea typeface="+mn-ea"/>
                <a:cs typeface="+mn-cs"/>
              </a:rPr>
              <a:t>this.user</a:t>
            </a:r>
            <a:r>
              <a:rPr lang="en-US" sz="1200" b="1" kern="1200">
                <a:solidFill>
                  <a:schemeClr val="tx1"/>
                </a:solidFill>
                <a:latin typeface="+mn-lt"/>
                <a:ea typeface="+mn-ea"/>
                <a:cs typeface="+mn-cs"/>
              </a:rPr>
              <a:t> = user;</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@Override</a:t>
            </a:r>
          </a:p>
          <a:p>
            <a:r>
              <a:rPr lang="en-US" sz="1200" b="1" kern="1200">
                <a:solidFill>
                  <a:schemeClr val="tx1"/>
                </a:solidFill>
                <a:latin typeface="+mn-lt"/>
                <a:ea typeface="+mn-ea"/>
                <a:cs typeface="+mn-cs"/>
              </a:rPr>
              <a:t>public Collection&lt;? extends </a:t>
            </a:r>
            <a:r>
              <a:rPr lang="en-US" sz="1200" b="1" kern="1200" err="1">
                <a:solidFill>
                  <a:schemeClr val="tx1"/>
                </a:solidFill>
                <a:latin typeface="+mn-lt"/>
                <a:ea typeface="+mn-ea"/>
                <a:cs typeface="+mn-cs"/>
              </a:rPr>
              <a:t>GrantedAuthority</a:t>
            </a:r>
            <a:r>
              <a:rPr lang="en-US" sz="1200" b="1" kern="1200">
                <a:solidFill>
                  <a:schemeClr val="tx1"/>
                </a:solidFill>
                <a:latin typeface="+mn-lt"/>
                <a:ea typeface="+mn-ea"/>
                <a:cs typeface="+mn-cs"/>
              </a:rPr>
              <a:t>&gt; </a:t>
            </a:r>
            <a:r>
              <a:rPr lang="en-US" sz="1200" b="1" kern="1200" err="1">
                <a:solidFill>
                  <a:schemeClr val="tx1"/>
                </a:solidFill>
                <a:latin typeface="+mn-lt"/>
                <a:ea typeface="+mn-ea"/>
                <a:cs typeface="+mn-cs"/>
              </a:rPr>
              <a:t>getAuthorities</a:t>
            </a:r>
            <a:r>
              <a:rPr lang="en-US" sz="1200" b="1" kern="1200">
                <a:solidFill>
                  <a:schemeClr val="tx1"/>
                </a:solidFill>
                <a:latin typeface="+mn-lt"/>
                <a:ea typeface="+mn-ea"/>
                <a:cs typeface="+mn-cs"/>
              </a:rPr>
              <a:t>() {</a:t>
            </a:r>
          </a:p>
          <a:p>
            <a:r>
              <a:rPr lang="en-US" sz="1200" kern="1200">
                <a:solidFill>
                  <a:schemeClr val="tx1"/>
                </a:solidFill>
                <a:latin typeface="+mn-lt"/>
                <a:ea typeface="+mn-ea"/>
                <a:cs typeface="+mn-cs"/>
              </a:rPr>
              <a:t>// </a:t>
            </a:r>
            <a:r>
              <a:rPr lang="en-US" sz="1200" b="1" kern="1200">
                <a:solidFill>
                  <a:schemeClr val="tx1"/>
                </a:solidFill>
                <a:latin typeface="+mn-lt"/>
                <a:ea typeface="+mn-ea"/>
                <a:cs typeface="+mn-cs"/>
              </a:rPr>
              <a:t>TODO Auto-generated method stub</a:t>
            </a:r>
          </a:p>
          <a:p>
            <a:r>
              <a:rPr lang="en-US" sz="1200" b="1" kern="1200">
                <a:solidFill>
                  <a:schemeClr val="tx1"/>
                </a:solidFill>
                <a:latin typeface="+mn-lt"/>
                <a:ea typeface="+mn-ea"/>
                <a:cs typeface="+mn-cs"/>
              </a:rPr>
              <a:t>return null;</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@Override</a:t>
            </a:r>
          </a:p>
          <a:p>
            <a:r>
              <a:rPr lang="en-US" sz="1200" b="1" kern="1200">
                <a:solidFill>
                  <a:schemeClr val="tx1"/>
                </a:solidFill>
                <a:latin typeface="+mn-lt"/>
                <a:ea typeface="+mn-ea"/>
                <a:cs typeface="+mn-cs"/>
              </a:rPr>
              <a:t>public String </a:t>
            </a:r>
            <a:r>
              <a:rPr lang="en-US" sz="1200" b="1" kern="1200" err="1">
                <a:solidFill>
                  <a:schemeClr val="tx1"/>
                </a:solidFill>
                <a:latin typeface="+mn-lt"/>
                <a:ea typeface="+mn-ea"/>
                <a:cs typeface="+mn-cs"/>
              </a:rPr>
              <a:t>getPassword</a:t>
            </a:r>
            <a:r>
              <a:rPr lang="en-US" sz="1200" b="1" kern="1200">
                <a:solidFill>
                  <a:schemeClr val="tx1"/>
                </a:solidFill>
                <a:latin typeface="+mn-lt"/>
                <a:ea typeface="+mn-ea"/>
                <a:cs typeface="+mn-cs"/>
              </a:rPr>
              <a:t>() {</a:t>
            </a:r>
          </a:p>
          <a:p>
            <a:r>
              <a:rPr lang="en-US" sz="1200" kern="1200">
                <a:solidFill>
                  <a:schemeClr val="tx1"/>
                </a:solidFill>
                <a:latin typeface="+mn-lt"/>
                <a:ea typeface="+mn-ea"/>
                <a:cs typeface="+mn-cs"/>
              </a:rPr>
              <a:t>// </a:t>
            </a:r>
            <a:r>
              <a:rPr lang="en-US" sz="1200" b="1" kern="1200">
                <a:solidFill>
                  <a:schemeClr val="tx1"/>
                </a:solidFill>
                <a:latin typeface="+mn-lt"/>
                <a:ea typeface="+mn-ea"/>
                <a:cs typeface="+mn-cs"/>
              </a:rPr>
              <a:t>TODO Auto-generated method stub</a:t>
            </a:r>
          </a:p>
          <a:p>
            <a:r>
              <a:rPr lang="en-US" sz="1200" b="1" kern="1200">
                <a:solidFill>
                  <a:schemeClr val="tx1"/>
                </a:solidFill>
                <a:latin typeface="+mn-lt"/>
                <a:ea typeface="+mn-ea"/>
                <a:cs typeface="+mn-cs"/>
              </a:rPr>
              <a:t>return </a:t>
            </a:r>
            <a:r>
              <a:rPr lang="en-US" sz="1200" b="1" kern="1200" err="1">
                <a:solidFill>
                  <a:schemeClr val="tx1"/>
                </a:solidFill>
                <a:latin typeface="+mn-lt"/>
                <a:ea typeface="+mn-ea"/>
                <a:cs typeface="+mn-cs"/>
              </a:rPr>
              <a:t>user.getPassword</a:t>
            </a:r>
            <a:r>
              <a:rPr lang="en-US" sz="1200" b="1" kern="1200">
                <a:solidFill>
                  <a:schemeClr val="tx1"/>
                </a:solidFill>
                <a:latin typeface="+mn-lt"/>
                <a:ea typeface="+mn-ea"/>
                <a:cs typeface="+mn-cs"/>
              </a:rPr>
              <a:t>();</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@Override</a:t>
            </a:r>
          </a:p>
          <a:p>
            <a:r>
              <a:rPr lang="en-US" sz="1200" b="1" kern="1200">
                <a:solidFill>
                  <a:schemeClr val="tx1"/>
                </a:solidFill>
                <a:latin typeface="+mn-lt"/>
                <a:ea typeface="+mn-ea"/>
                <a:cs typeface="+mn-cs"/>
              </a:rPr>
              <a:t>public String </a:t>
            </a:r>
            <a:r>
              <a:rPr lang="en-US" sz="1200" b="1" kern="1200" err="1">
                <a:solidFill>
                  <a:schemeClr val="tx1"/>
                </a:solidFill>
                <a:latin typeface="+mn-lt"/>
                <a:ea typeface="+mn-ea"/>
                <a:cs typeface="+mn-cs"/>
              </a:rPr>
              <a:t>getUsername</a:t>
            </a:r>
            <a:r>
              <a:rPr lang="en-US" sz="1200" b="1" kern="1200">
                <a:solidFill>
                  <a:schemeClr val="tx1"/>
                </a:solidFill>
                <a:latin typeface="+mn-lt"/>
                <a:ea typeface="+mn-ea"/>
                <a:cs typeface="+mn-cs"/>
              </a:rPr>
              <a:t>() {</a:t>
            </a:r>
          </a:p>
          <a:p>
            <a:r>
              <a:rPr lang="en-US" sz="1200" kern="1200">
                <a:solidFill>
                  <a:schemeClr val="tx1"/>
                </a:solidFill>
                <a:latin typeface="+mn-lt"/>
                <a:ea typeface="+mn-ea"/>
                <a:cs typeface="+mn-cs"/>
              </a:rPr>
              <a:t>// </a:t>
            </a:r>
            <a:r>
              <a:rPr lang="en-US" sz="1200" b="1" kern="1200">
                <a:solidFill>
                  <a:schemeClr val="tx1"/>
                </a:solidFill>
                <a:latin typeface="+mn-lt"/>
                <a:ea typeface="+mn-ea"/>
                <a:cs typeface="+mn-cs"/>
              </a:rPr>
              <a:t>TODO Auto-generated method stub</a:t>
            </a:r>
          </a:p>
          <a:p>
            <a:r>
              <a:rPr lang="en-US" sz="1200" b="1" kern="1200">
                <a:solidFill>
                  <a:schemeClr val="tx1"/>
                </a:solidFill>
                <a:latin typeface="+mn-lt"/>
                <a:ea typeface="+mn-ea"/>
                <a:cs typeface="+mn-cs"/>
              </a:rPr>
              <a:t>return </a:t>
            </a:r>
            <a:r>
              <a:rPr lang="en-US" sz="1200" b="1" kern="1200" err="1">
                <a:solidFill>
                  <a:schemeClr val="tx1"/>
                </a:solidFill>
                <a:latin typeface="+mn-lt"/>
                <a:ea typeface="+mn-ea"/>
                <a:cs typeface="+mn-cs"/>
              </a:rPr>
              <a:t>user.getEmail</a:t>
            </a:r>
            <a:r>
              <a:rPr lang="en-US" sz="1200" b="1" kern="1200">
                <a:solidFill>
                  <a:schemeClr val="tx1"/>
                </a:solidFill>
                <a:latin typeface="+mn-lt"/>
                <a:ea typeface="+mn-ea"/>
                <a:cs typeface="+mn-cs"/>
              </a:rPr>
              <a:t>();</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@Override</a:t>
            </a:r>
          </a:p>
          <a:p>
            <a:r>
              <a:rPr lang="en-US" sz="1200" b="1" kern="1200">
                <a:solidFill>
                  <a:schemeClr val="tx1"/>
                </a:solidFill>
                <a:latin typeface="+mn-lt"/>
                <a:ea typeface="+mn-ea"/>
                <a:cs typeface="+mn-cs"/>
              </a:rPr>
              <a:t>public </a:t>
            </a:r>
            <a:r>
              <a:rPr lang="en-US" sz="1200" b="1" kern="1200" err="1">
                <a:solidFill>
                  <a:schemeClr val="tx1"/>
                </a:solidFill>
                <a:latin typeface="+mn-lt"/>
                <a:ea typeface="+mn-ea"/>
                <a:cs typeface="+mn-cs"/>
              </a:rPr>
              <a:t>boolean</a:t>
            </a:r>
            <a:r>
              <a:rPr lang="en-US" sz="1200" b="1" kern="1200">
                <a:solidFill>
                  <a:schemeClr val="tx1"/>
                </a:solidFill>
                <a:latin typeface="+mn-lt"/>
                <a:ea typeface="+mn-ea"/>
                <a:cs typeface="+mn-cs"/>
              </a:rPr>
              <a:t> </a:t>
            </a:r>
            <a:r>
              <a:rPr lang="en-US" sz="1200" b="1" kern="1200" err="1">
                <a:solidFill>
                  <a:schemeClr val="tx1"/>
                </a:solidFill>
                <a:latin typeface="+mn-lt"/>
                <a:ea typeface="+mn-ea"/>
                <a:cs typeface="+mn-cs"/>
              </a:rPr>
              <a:t>isAccountNonExpired</a:t>
            </a:r>
            <a:r>
              <a:rPr lang="en-US" sz="1200" b="1" kern="1200">
                <a:solidFill>
                  <a:schemeClr val="tx1"/>
                </a:solidFill>
                <a:latin typeface="+mn-lt"/>
                <a:ea typeface="+mn-ea"/>
                <a:cs typeface="+mn-cs"/>
              </a:rPr>
              <a:t>() {</a:t>
            </a:r>
          </a:p>
          <a:p>
            <a:r>
              <a:rPr lang="en-US" sz="1200" kern="1200">
                <a:solidFill>
                  <a:schemeClr val="tx1"/>
                </a:solidFill>
                <a:latin typeface="+mn-lt"/>
                <a:ea typeface="+mn-ea"/>
                <a:cs typeface="+mn-cs"/>
              </a:rPr>
              <a:t>// </a:t>
            </a:r>
            <a:r>
              <a:rPr lang="en-US" sz="1200" b="1" kern="1200">
                <a:solidFill>
                  <a:schemeClr val="tx1"/>
                </a:solidFill>
                <a:latin typeface="+mn-lt"/>
                <a:ea typeface="+mn-ea"/>
                <a:cs typeface="+mn-cs"/>
              </a:rPr>
              <a:t>TODO Auto-generated method stub</a:t>
            </a:r>
          </a:p>
          <a:p>
            <a:r>
              <a:rPr lang="en-US" sz="1200" b="1" kern="1200">
                <a:solidFill>
                  <a:schemeClr val="tx1"/>
                </a:solidFill>
                <a:latin typeface="+mn-lt"/>
                <a:ea typeface="+mn-ea"/>
                <a:cs typeface="+mn-cs"/>
              </a:rPr>
              <a:t>return true;</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@Override</a:t>
            </a:r>
          </a:p>
          <a:p>
            <a:r>
              <a:rPr lang="en-US" sz="1200" b="1" kern="1200">
                <a:solidFill>
                  <a:schemeClr val="tx1"/>
                </a:solidFill>
                <a:latin typeface="+mn-lt"/>
                <a:ea typeface="+mn-ea"/>
                <a:cs typeface="+mn-cs"/>
              </a:rPr>
              <a:t>public </a:t>
            </a:r>
            <a:r>
              <a:rPr lang="en-US" sz="1200" b="1" kern="1200" err="1">
                <a:solidFill>
                  <a:schemeClr val="tx1"/>
                </a:solidFill>
                <a:latin typeface="+mn-lt"/>
                <a:ea typeface="+mn-ea"/>
                <a:cs typeface="+mn-cs"/>
              </a:rPr>
              <a:t>boolean</a:t>
            </a:r>
            <a:r>
              <a:rPr lang="en-US" sz="1200" b="1" kern="1200">
                <a:solidFill>
                  <a:schemeClr val="tx1"/>
                </a:solidFill>
                <a:latin typeface="+mn-lt"/>
                <a:ea typeface="+mn-ea"/>
                <a:cs typeface="+mn-cs"/>
              </a:rPr>
              <a:t> </a:t>
            </a:r>
            <a:r>
              <a:rPr lang="en-US" sz="1200" b="1" kern="1200" err="1">
                <a:solidFill>
                  <a:schemeClr val="tx1"/>
                </a:solidFill>
                <a:latin typeface="+mn-lt"/>
                <a:ea typeface="+mn-ea"/>
                <a:cs typeface="+mn-cs"/>
              </a:rPr>
              <a:t>isAccountNonLocked</a:t>
            </a:r>
            <a:r>
              <a:rPr lang="en-US" sz="1200" b="1" kern="1200">
                <a:solidFill>
                  <a:schemeClr val="tx1"/>
                </a:solidFill>
                <a:latin typeface="+mn-lt"/>
                <a:ea typeface="+mn-ea"/>
                <a:cs typeface="+mn-cs"/>
              </a:rPr>
              <a:t>() {</a:t>
            </a:r>
          </a:p>
          <a:p>
            <a:r>
              <a:rPr lang="en-US" sz="1200" kern="1200">
                <a:solidFill>
                  <a:schemeClr val="tx1"/>
                </a:solidFill>
                <a:latin typeface="+mn-lt"/>
                <a:ea typeface="+mn-ea"/>
                <a:cs typeface="+mn-cs"/>
              </a:rPr>
              <a:t>// </a:t>
            </a:r>
            <a:r>
              <a:rPr lang="en-US" sz="1200" b="1" kern="1200">
                <a:solidFill>
                  <a:schemeClr val="tx1"/>
                </a:solidFill>
                <a:latin typeface="+mn-lt"/>
                <a:ea typeface="+mn-ea"/>
                <a:cs typeface="+mn-cs"/>
              </a:rPr>
              <a:t>TODO Auto-generated method stub</a:t>
            </a:r>
          </a:p>
          <a:p>
            <a:r>
              <a:rPr lang="en-US" sz="1200" b="1" kern="1200">
                <a:solidFill>
                  <a:schemeClr val="tx1"/>
                </a:solidFill>
                <a:latin typeface="+mn-lt"/>
                <a:ea typeface="+mn-ea"/>
                <a:cs typeface="+mn-cs"/>
              </a:rPr>
              <a:t>return true;</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@Override</a:t>
            </a:r>
          </a:p>
          <a:p>
            <a:r>
              <a:rPr lang="en-US" sz="1200" b="1" kern="1200">
                <a:solidFill>
                  <a:schemeClr val="tx1"/>
                </a:solidFill>
                <a:latin typeface="+mn-lt"/>
                <a:ea typeface="+mn-ea"/>
                <a:cs typeface="+mn-cs"/>
              </a:rPr>
              <a:t>public </a:t>
            </a:r>
            <a:r>
              <a:rPr lang="en-US" sz="1200" b="1" kern="1200" err="1">
                <a:solidFill>
                  <a:schemeClr val="tx1"/>
                </a:solidFill>
                <a:latin typeface="+mn-lt"/>
                <a:ea typeface="+mn-ea"/>
                <a:cs typeface="+mn-cs"/>
              </a:rPr>
              <a:t>boolean</a:t>
            </a:r>
            <a:r>
              <a:rPr lang="en-US" sz="1200" b="1" kern="1200">
                <a:solidFill>
                  <a:schemeClr val="tx1"/>
                </a:solidFill>
                <a:latin typeface="+mn-lt"/>
                <a:ea typeface="+mn-ea"/>
                <a:cs typeface="+mn-cs"/>
              </a:rPr>
              <a:t> </a:t>
            </a:r>
            <a:r>
              <a:rPr lang="en-US" sz="1200" b="1" kern="1200" err="1">
                <a:solidFill>
                  <a:schemeClr val="tx1"/>
                </a:solidFill>
                <a:latin typeface="+mn-lt"/>
                <a:ea typeface="+mn-ea"/>
                <a:cs typeface="+mn-cs"/>
              </a:rPr>
              <a:t>isCredentialsNonExpired</a:t>
            </a:r>
            <a:r>
              <a:rPr lang="en-US" sz="1200" b="1" kern="1200">
                <a:solidFill>
                  <a:schemeClr val="tx1"/>
                </a:solidFill>
                <a:latin typeface="+mn-lt"/>
                <a:ea typeface="+mn-ea"/>
                <a:cs typeface="+mn-cs"/>
              </a:rPr>
              <a:t>() {</a:t>
            </a:r>
          </a:p>
          <a:p>
            <a:r>
              <a:rPr lang="en-US" sz="1200" kern="1200">
                <a:solidFill>
                  <a:schemeClr val="tx1"/>
                </a:solidFill>
                <a:latin typeface="+mn-lt"/>
                <a:ea typeface="+mn-ea"/>
                <a:cs typeface="+mn-cs"/>
              </a:rPr>
              <a:t>// </a:t>
            </a:r>
            <a:r>
              <a:rPr lang="en-US" sz="1200" b="1" kern="1200">
                <a:solidFill>
                  <a:schemeClr val="tx1"/>
                </a:solidFill>
                <a:latin typeface="+mn-lt"/>
                <a:ea typeface="+mn-ea"/>
                <a:cs typeface="+mn-cs"/>
              </a:rPr>
              <a:t>TODO Auto-generated method stub</a:t>
            </a:r>
          </a:p>
          <a:p>
            <a:r>
              <a:rPr lang="en-US" sz="1200" b="1" kern="1200">
                <a:solidFill>
                  <a:schemeClr val="tx1"/>
                </a:solidFill>
                <a:latin typeface="+mn-lt"/>
                <a:ea typeface="+mn-ea"/>
                <a:cs typeface="+mn-cs"/>
              </a:rPr>
              <a:t>return true;</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@Override</a:t>
            </a:r>
          </a:p>
          <a:p>
            <a:r>
              <a:rPr lang="en-US" sz="1200" b="1" kern="1200">
                <a:solidFill>
                  <a:schemeClr val="tx1"/>
                </a:solidFill>
                <a:latin typeface="+mn-lt"/>
                <a:ea typeface="+mn-ea"/>
                <a:cs typeface="+mn-cs"/>
              </a:rPr>
              <a:t>public </a:t>
            </a:r>
            <a:r>
              <a:rPr lang="en-US" sz="1200" b="1" kern="1200" err="1">
                <a:solidFill>
                  <a:schemeClr val="tx1"/>
                </a:solidFill>
                <a:latin typeface="+mn-lt"/>
                <a:ea typeface="+mn-ea"/>
                <a:cs typeface="+mn-cs"/>
              </a:rPr>
              <a:t>boolean</a:t>
            </a:r>
            <a:r>
              <a:rPr lang="en-US" sz="1200" b="1" kern="1200">
                <a:solidFill>
                  <a:schemeClr val="tx1"/>
                </a:solidFill>
                <a:latin typeface="+mn-lt"/>
                <a:ea typeface="+mn-ea"/>
                <a:cs typeface="+mn-cs"/>
              </a:rPr>
              <a:t> </a:t>
            </a:r>
            <a:r>
              <a:rPr lang="en-US" sz="1200" b="1" kern="1200" err="1">
                <a:solidFill>
                  <a:schemeClr val="tx1"/>
                </a:solidFill>
                <a:latin typeface="+mn-lt"/>
                <a:ea typeface="+mn-ea"/>
                <a:cs typeface="+mn-cs"/>
              </a:rPr>
              <a:t>isEnabled</a:t>
            </a:r>
            <a:r>
              <a:rPr lang="en-US" sz="1200" b="1" kern="1200">
                <a:solidFill>
                  <a:schemeClr val="tx1"/>
                </a:solidFill>
                <a:latin typeface="+mn-lt"/>
                <a:ea typeface="+mn-ea"/>
                <a:cs typeface="+mn-cs"/>
              </a:rPr>
              <a:t>() {</a:t>
            </a:r>
          </a:p>
          <a:p>
            <a:r>
              <a:rPr lang="en-US" sz="1200" kern="1200">
                <a:solidFill>
                  <a:schemeClr val="tx1"/>
                </a:solidFill>
                <a:latin typeface="+mn-lt"/>
                <a:ea typeface="+mn-ea"/>
                <a:cs typeface="+mn-cs"/>
              </a:rPr>
              <a:t>// </a:t>
            </a:r>
            <a:r>
              <a:rPr lang="en-US" sz="1200" b="1" kern="1200">
                <a:solidFill>
                  <a:schemeClr val="tx1"/>
                </a:solidFill>
                <a:latin typeface="+mn-lt"/>
                <a:ea typeface="+mn-ea"/>
                <a:cs typeface="+mn-cs"/>
              </a:rPr>
              <a:t>TODO Auto-generated method stub</a:t>
            </a:r>
          </a:p>
          <a:p>
            <a:r>
              <a:rPr lang="en-US" sz="1200" b="1" kern="1200">
                <a:solidFill>
                  <a:schemeClr val="tx1"/>
                </a:solidFill>
                <a:latin typeface="+mn-lt"/>
                <a:ea typeface="+mn-ea"/>
                <a:cs typeface="+mn-cs"/>
              </a:rPr>
              <a:t>return true;</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public String </a:t>
            </a:r>
            <a:r>
              <a:rPr lang="en-US" sz="1200" b="1" kern="1200" err="1">
                <a:solidFill>
                  <a:schemeClr val="tx1"/>
                </a:solidFill>
                <a:latin typeface="+mn-lt"/>
                <a:ea typeface="+mn-ea"/>
                <a:cs typeface="+mn-cs"/>
              </a:rPr>
              <a:t>getFullName</a:t>
            </a:r>
            <a:r>
              <a:rPr lang="en-US" sz="1200" b="1" kern="1200">
                <a:solidFill>
                  <a:schemeClr val="tx1"/>
                </a:solidFill>
                <a:latin typeface="+mn-lt"/>
                <a:ea typeface="+mn-ea"/>
                <a:cs typeface="+mn-cs"/>
              </a:rPr>
              <a:t>() {</a:t>
            </a:r>
          </a:p>
          <a:p>
            <a:r>
              <a:rPr lang="en-US" sz="1200" b="1" kern="1200">
                <a:solidFill>
                  <a:schemeClr val="tx1"/>
                </a:solidFill>
                <a:latin typeface="+mn-lt"/>
                <a:ea typeface="+mn-ea"/>
                <a:cs typeface="+mn-cs"/>
              </a:rPr>
              <a:t>return </a:t>
            </a:r>
            <a:r>
              <a:rPr lang="en-US" sz="1200" b="1" kern="1200" err="1">
                <a:solidFill>
                  <a:schemeClr val="tx1"/>
                </a:solidFill>
                <a:latin typeface="+mn-lt"/>
                <a:ea typeface="+mn-ea"/>
                <a:cs typeface="+mn-cs"/>
              </a:rPr>
              <a:t>user.getFirstName</a:t>
            </a:r>
            <a:r>
              <a:rPr lang="en-US" sz="1200" b="1" kern="1200">
                <a:solidFill>
                  <a:schemeClr val="tx1"/>
                </a:solidFill>
                <a:latin typeface="+mn-lt"/>
                <a:ea typeface="+mn-ea"/>
                <a:cs typeface="+mn-cs"/>
              </a:rPr>
              <a:t>() + " " + </a:t>
            </a:r>
            <a:r>
              <a:rPr lang="en-US" sz="1200" b="1" kern="1200" err="1">
                <a:solidFill>
                  <a:schemeClr val="tx1"/>
                </a:solidFill>
                <a:latin typeface="+mn-lt"/>
                <a:ea typeface="+mn-ea"/>
                <a:cs typeface="+mn-cs"/>
              </a:rPr>
              <a:t>user.getLastName</a:t>
            </a:r>
            <a:r>
              <a:rPr lang="en-US" sz="1200" b="1" kern="1200">
                <a:solidFill>
                  <a:schemeClr val="tx1"/>
                </a:solidFill>
                <a:latin typeface="+mn-lt"/>
                <a:ea typeface="+mn-ea"/>
                <a:cs typeface="+mn-cs"/>
              </a:rPr>
              <a:t>();</a:t>
            </a:r>
          </a:p>
          <a:p>
            <a:r>
              <a:rPr lang="en-US" sz="1200" kern="1200">
                <a:solidFill>
                  <a:schemeClr val="tx1"/>
                </a:solidFill>
                <a:latin typeface="+mn-lt"/>
                <a:ea typeface="+mn-ea"/>
                <a:cs typeface="+mn-cs"/>
              </a:rPr>
              <a:t>}</a:t>
            </a:r>
          </a:p>
          <a:p>
            <a:endParaRPr lang="en-US" sz="1200" kern="1200">
              <a:solidFill>
                <a:schemeClr val="tx1"/>
              </a:solidFill>
              <a:latin typeface="+mn-lt"/>
              <a:ea typeface="+mn-ea"/>
              <a:cs typeface="+mn-cs"/>
            </a:endParaRP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a:t>
            </a:r>
          </a:p>
          <a:p>
            <a:endParaRPr lang="en-US"/>
          </a:p>
        </p:txBody>
      </p:sp>
      <p:sp>
        <p:nvSpPr>
          <p:cNvPr id="4" name="Slide Number Placeholder 3"/>
          <p:cNvSpPr>
            <a:spLocks noGrp="1"/>
          </p:cNvSpPr>
          <p:nvPr>
            <p:ph type="sldNum" sz="quarter" idx="5"/>
          </p:nvPr>
        </p:nvSpPr>
        <p:spPr/>
        <p:txBody>
          <a:bodyPr/>
          <a:lstStyle/>
          <a:p>
            <a:fld id="{703B5217-BD26-496E-8478-8F0CBF93E9C5}" type="slidenum">
              <a:rPr lang="en-US" smtClean="0"/>
              <a:t>6</a:t>
            </a:fld>
            <a:endParaRPr lang="en-US"/>
          </a:p>
        </p:txBody>
      </p:sp>
    </p:spTree>
    <p:extLst>
      <p:ext uri="{BB962C8B-B14F-4D97-AF65-F5344CB8AC3E}">
        <p14:creationId xmlns:p14="http://schemas.microsoft.com/office/powerpoint/2010/main" val="40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https://stackoverflow.com/questions/8743995/what-is-difference-between-a-model-and-an-entity</a:t>
            </a:r>
          </a:p>
          <a:p>
            <a:endParaRPr lang="en-US"/>
          </a:p>
          <a:p>
            <a:r>
              <a:rPr lang="en-US" altLang="zh-CN"/>
              <a:t>Entity-database</a:t>
            </a:r>
          </a:p>
          <a:p>
            <a:r>
              <a:rPr lang="en-US"/>
              <a:t>Model- related to presenting data to the pages  MVC</a:t>
            </a:r>
          </a:p>
          <a:p>
            <a:endParaRPr lang="en-US"/>
          </a:p>
          <a:p>
            <a:endParaRPr lang="en-US"/>
          </a:p>
          <a:p>
            <a:r>
              <a:rPr lang="en-US"/>
              <a:t>Those are your project packages, so technically you can call them whatever you want, but I guess it is a good idea to follow the conventional way, so that your projects will be easier to read for other people.</a:t>
            </a:r>
          </a:p>
          <a:p>
            <a:endParaRPr lang="en-US"/>
          </a:p>
          <a:p>
            <a:endParaRPr lang="en-US"/>
          </a:p>
          <a:p>
            <a:r>
              <a:rPr lang="en-US"/>
              <a:t>Java class with attributes---getter and setter</a:t>
            </a:r>
          </a:p>
        </p:txBody>
      </p:sp>
      <p:sp>
        <p:nvSpPr>
          <p:cNvPr id="4" name="Slide Number Placeholder 3"/>
          <p:cNvSpPr>
            <a:spLocks noGrp="1"/>
          </p:cNvSpPr>
          <p:nvPr>
            <p:ph type="sldNum" sz="quarter" idx="5"/>
          </p:nvPr>
        </p:nvSpPr>
        <p:spPr/>
        <p:txBody>
          <a:bodyPr/>
          <a:lstStyle/>
          <a:p>
            <a:fld id="{703B5217-BD26-496E-8478-8F0CBF93E9C5}" type="slidenum">
              <a:rPr lang="en-US" smtClean="0"/>
              <a:t>8</a:t>
            </a:fld>
            <a:endParaRPr lang="en-US"/>
          </a:p>
        </p:txBody>
      </p:sp>
    </p:spTree>
    <p:extLst>
      <p:ext uri="{BB962C8B-B14F-4D97-AF65-F5344CB8AC3E}">
        <p14:creationId xmlns:p14="http://schemas.microsoft.com/office/powerpoint/2010/main" val="82364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https://medium.com/the-resonant-web/spring-boot-2-0-project-structure-and-best-practices-part-2-7137bdcba7d3</a:t>
            </a:r>
          </a:p>
          <a:p>
            <a:endParaRPr lang="en-US"/>
          </a:p>
          <a:p>
            <a:r>
              <a:rPr lang="en-US"/>
              <a:t>Typically there are two styles</a:t>
            </a:r>
          </a:p>
        </p:txBody>
      </p:sp>
      <p:sp>
        <p:nvSpPr>
          <p:cNvPr id="4" name="Slide Number Placeholder 3"/>
          <p:cNvSpPr>
            <a:spLocks noGrp="1"/>
          </p:cNvSpPr>
          <p:nvPr>
            <p:ph type="sldNum" sz="quarter" idx="5"/>
          </p:nvPr>
        </p:nvSpPr>
        <p:spPr/>
        <p:txBody>
          <a:bodyPr/>
          <a:lstStyle/>
          <a:p>
            <a:fld id="{703B5217-BD26-496E-8478-8F0CBF93E9C5}" type="slidenum">
              <a:rPr lang="en-US" smtClean="0"/>
              <a:t>9</a:t>
            </a:fld>
            <a:endParaRPr lang="en-US"/>
          </a:p>
        </p:txBody>
      </p:sp>
    </p:spTree>
    <p:extLst>
      <p:ext uri="{BB962C8B-B14F-4D97-AF65-F5344CB8AC3E}">
        <p14:creationId xmlns:p14="http://schemas.microsoft.com/office/powerpoint/2010/main" val="2632272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javax.sql.DataSource</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org.springframework.beans.factory.annotation.Autowired</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org.springframework.context.annotation.Bean</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org.springframework.context.annotation.Configuration</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import org.springframework.security.authentication.dao.DaoAuthenticationProvider;</a:t>
            </a:r>
          </a:p>
          <a:p>
            <a:r>
              <a:rPr lang="en-US" sz="1200" b="1" kern="1200" dirty="0">
                <a:solidFill>
                  <a:schemeClr val="tx1"/>
                </a:solidFill>
                <a:latin typeface="+mn-lt"/>
                <a:ea typeface="+mn-ea"/>
                <a:cs typeface="+mn-cs"/>
              </a:rPr>
              <a:t>import org.springframework.security.config.annotation.authentication.builders.AuthenticationManagerBuilder;</a:t>
            </a:r>
          </a:p>
          <a:p>
            <a:r>
              <a:rPr lang="en-US" sz="1200" b="1" kern="1200" dirty="0">
                <a:solidFill>
                  <a:schemeClr val="tx1"/>
                </a:solidFill>
                <a:latin typeface="+mn-lt"/>
                <a:ea typeface="+mn-ea"/>
                <a:cs typeface="+mn-cs"/>
              </a:rPr>
              <a:t>import org.springframework.security.config.annotation.web.builders.HttpSecurity;</a:t>
            </a:r>
          </a:p>
          <a:p>
            <a:r>
              <a:rPr lang="en-US" sz="1200" b="1" kern="1200" dirty="0">
                <a:solidFill>
                  <a:schemeClr val="tx1"/>
                </a:solidFill>
                <a:latin typeface="+mn-lt"/>
                <a:ea typeface="+mn-ea"/>
                <a:cs typeface="+mn-cs"/>
              </a:rPr>
              <a:t>import org.springframework.security.config.annotation.web.configuration.EnableWebSecurity;</a:t>
            </a:r>
          </a:p>
          <a:p>
            <a:r>
              <a:rPr lang="en-US" sz="1200" b="1" kern="1200" dirty="0">
                <a:solidFill>
                  <a:schemeClr val="tx1"/>
                </a:solidFill>
                <a:latin typeface="+mn-lt"/>
                <a:ea typeface="+mn-ea"/>
                <a:cs typeface="+mn-cs"/>
              </a:rPr>
              <a:t>import org.springframework.security.config.annotation.web.configuration.WebSecurityConfigurerAdapter;</a:t>
            </a:r>
          </a:p>
          <a:p>
            <a:r>
              <a:rPr lang="en-US" sz="1200" b="1" kern="1200" dirty="0">
                <a:solidFill>
                  <a:schemeClr val="tx1"/>
                </a:solidFill>
                <a:latin typeface="+mn-lt"/>
                <a:ea typeface="+mn-ea"/>
                <a:cs typeface="+mn-cs"/>
              </a:rPr>
              <a:t>import org.springframework.security.core.userdetails.UserDetailsService;</a:t>
            </a:r>
          </a:p>
          <a:p>
            <a:r>
              <a:rPr lang="en-US" sz="1200" b="1" kern="1200" dirty="0">
                <a:solidFill>
                  <a:schemeClr val="tx1"/>
                </a:solidFill>
                <a:latin typeface="+mn-lt"/>
                <a:ea typeface="+mn-ea"/>
                <a:cs typeface="+mn-cs"/>
              </a:rPr>
              <a:t>import org.springframework.security.crypto.bcrypt.BCryptPasswordEncoder;</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com.example.RegistrationClass.service.CustomUserDetailsService</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@Configuration</a:t>
            </a:r>
          </a:p>
          <a:p>
            <a:r>
              <a:rPr lang="en-US" sz="1200" kern="1200" dirty="0">
                <a:solidFill>
                  <a:schemeClr val="tx1"/>
                </a:solidFill>
                <a:latin typeface="+mn-lt"/>
                <a:ea typeface="+mn-ea"/>
                <a:cs typeface="+mn-cs"/>
              </a:rPr>
              <a:t>@EnableWebSecurity</a:t>
            </a:r>
          </a:p>
          <a:p>
            <a:r>
              <a:rPr lang="en-US" sz="1200" b="1" kern="1200" dirty="0">
                <a:solidFill>
                  <a:schemeClr val="tx1"/>
                </a:solidFill>
                <a:latin typeface="+mn-lt"/>
                <a:ea typeface="+mn-ea"/>
                <a:cs typeface="+mn-cs"/>
              </a:rPr>
              <a:t>public class </a:t>
            </a:r>
            <a:r>
              <a:rPr lang="en-US" sz="1200" b="1" kern="1200" dirty="0" err="1">
                <a:solidFill>
                  <a:schemeClr val="tx1"/>
                </a:solidFill>
                <a:latin typeface="+mn-lt"/>
                <a:ea typeface="+mn-ea"/>
                <a:cs typeface="+mn-cs"/>
              </a:rPr>
              <a:t>WebSecurityConfig</a:t>
            </a:r>
            <a:r>
              <a:rPr lang="en-US" sz="1200" b="1" kern="1200" dirty="0">
                <a:solidFill>
                  <a:schemeClr val="tx1"/>
                </a:solidFill>
                <a:latin typeface="+mn-lt"/>
                <a:ea typeface="+mn-ea"/>
                <a:cs typeface="+mn-cs"/>
              </a:rPr>
              <a:t> extends </a:t>
            </a:r>
            <a:r>
              <a:rPr lang="en-US" sz="1200" b="1" kern="1200" dirty="0" err="1">
                <a:solidFill>
                  <a:schemeClr val="tx1"/>
                </a:solidFill>
                <a:latin typeface="+mn-lt"/>
                <a:ea typeface="+mn-ea"/>
                <a:cs typeface="+mn-cs"/>
              </a:rPr>
              <a:t>WebSecurityConfigurerAdapter</a:t>
            </a:r>
            <a:r>
              <a:rPr lang="en-US" sz="1200" b="1" kern="1200" dirty="0">
                <a:solidFill>
                  <a:schemeClr val="tx1"/>
                </a:solidFill>
                <a:latin typeface="+mn-lt"/>
                <a:ea typeface="+mn-ea"/>
                <a:cs typeface="+mn-cs"/>
              </a:rPr>
              <a:t> {</a:t>
            </a:r>
          </a:p>
          <a:p>
            <a:r>
              <a:rPr lang="en-US" sz="1200" kern="1200" dirty="0">
                <a:solidFill>
                  <a:schemeClr val="tx1"/>
                </a:solidFill>
                <a:latin typeface="+mn-lt"/>
                <a:ea typeface="+mn-ea"/>
                <a:cs typeface="+mn-cs"/>
              </a:rPr>
              <a:t>//@Autowired</a:t>
            </a:r>
          </a:p>
          <a:p>
            <a:r>
              <a:rPr lang="en-US" sz="1200" b="1" kern="1200" dirty="0">
                <a:solidFill>
                  <a:schemeClr val="tx1"/>
                </a:solidFill>
                <a:latin typeface="+mn-lt"/>
                <a:ea typeface="+mn-ea"/>
                <a:cs typeface="+mn-cs"/>
              </a:rPr>
              <a:t>//private </a:t>
            </a:r>
            <a:r>
              <a:rPr lang="en-US" sz="1200" b="1" kern="1200" dirty="0" err="1">
                <a:solidFill>
                  <a:schemeClr val="tx1"/>
                </a:solidFill>
                <a:latin typeface="+mn-lt"/>
                <a:ea typeface="+mn-ea"/>
                <a:cs typeface="+mn-cs"/>
              </a:rPr>
              <a:t>DataSource</a:t>
            </a:r>
            <a:r>
              <a:rPr lang="en-US" sz="1200" b="1" kern="1200" dirty="0">
                <a:solidFill>
                  <a:schemeClr val="tx1"/>
                </a:solidFill>
                <a:latin typeface="+mn-lt"/>
                <a:ea typeface="+mn-ea"/>
                <a:cs typeface="+mn-cs"/>
              </a:rPr>
              <a:t> </a:t>
            </a:r>
            <a:r>
              <a:rPr lang="en-US" sz="1200" b="1" u="sng" kern="1200" dirty="0" err="1">
                <a:solidFill>
                  <a:schemeClr val="tx1"/>
                </a:solidFill>
                <a:latin typeface="+mn-lt"/>
                <a:ea typeface="+mn-ea"/>
                <a:cs typeface="+mn-cs"/>
              </a:rPr>
              <a:t>dataSource</a:t>
            </a:r>
            <a:r>
              <a:rPr lang="en-US" sz="1200" b="1" u="sng"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@Bean</a:t>
            </a:r>
          </a:p>
          <a:p>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UserDetailsService</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userDetailsService</a:t>
            </a:r>
            <a:r>
              <a:rPr lang="en-US" sz="1200" b="1" kern="1200" dirty="0">
                <a:solidFill>
                  <a:schemeClr val="tx1"/>
                </a:solidFill>
                <a:latin typeface="+mn-lt"/>
                <a:ea typeface="+mn-ea"/>
                <a:cs typeface="+mn-cs"/>
              </a:rPr>
              <a:t>() {</a:t>
            </a:r>
          </a:p>
          <a:p>
            <a:r>
              <a:rPr lang="en-US" sz="1200" b="1" kern="1200" dirty="0">
                <a:solidFill>
                  <a:schemeClr val="tx1"/>
                </a:solidFill>
                <a:latin typeface="+mn-lt"/>
                <a:ea typeface="+mn-ea"/>
                <a:cs typeface="+mn-cs"/>
              </a:rPr>
              <a:t>return new </a:t>
            </a:r>
            <a:r>
              <a:rPr lang="en-US" sz="1200" b="1" kern="1200" dirty="0" err="1">
                <a:solidFill>
                  <a:schemeClr val="tx1"/>
                </a:solidFill>
                <a:latin typeface="+mn-lt"/>
                <a:ea typeface="+mn-ea"/>
                <a:cs typeface="+mn-cs"/>
              </a:rPr>
              <a:t>CustomUserDetailsService</a:t>
            </a:r>
            <a:r>
              <a:rPr lang="en-US" sz="1200" b="1"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@Bean</a:t>
            </a:r>
          </a:p>
          <a:p>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BCryptPasswordEncoder</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passwordEncoder</a:t>
            </a:r>
            <a:r>
              <a:rPr lang="en-US" sz="1200" b="1" kern="1200" dirty="0">
                <a:solidFill>
                  <a:schemeClr val="tx1"/>
                </a:solidFill>
                <a:latin typeface="+mn-lt"/>
                <a:ea typeface="+mn-ea"/>
                <a:cs typeface="+mn-cs"/>
              </a:rPr>
              <a:t>() {</a:t>
            </a:r>
          </a:p>
          <a:p>
            <a:r>
              <a:rPr lang="en-US" sz="1200" b="1" kern="1200" dirty="0">
                <a:solidFill>
                  <a:schemeClr val="tx1"/>
                </a:solidFill>
                <a:latin typeface="+mn-lt"/>
                <a:ea typeface="+mn-ea"/>
                <a:cs typeface="+mn-cs"/>
              </a:rPr>
              <a:t>return new </a:t>
            </a:r>
            <a:r>
              <a:rPr lang="en-US" sz="1200" b="1" kern="1200" dirty="0" err="1">
                <a:solidFill>
                  <a:schemeClr val="tx1"/>
                </a:solidFill>
                <a:latin typeface="+mn-lt"/>
                <a:ea typeface="+mn-ea"/>
                <a:cs typeface="+mn-cs"/>
              </a:rPr>
              <a:t>BCryptPasswordEncoder</a:t>
            </a:r>
            <a:r>
              <a:rPr lang="en-US" sz="1200" b="1"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@Bean</a:t>
            </a:r>
          </a:p>
          <a:p>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DaoAuthenticationProvider</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authenticationProvider</a:t>
            </a:r>
            <a:r>
              <a:rPr lang="en-US" sz="1200" b="1" kern="1200" dirty="0">
                <a:solidFill>
                  <a:schemeClr val="tx1"/>
                </a:solidFill>
                <a:latin typeface="+mn-lt"/>
                <a:ea typeface="+mn-ea"/>
                <a:cs typeface="+mn-cs"/>
              </a:rPr>
              <a:t>() {</a:t>
            </a:r>
          </a:p>
          <a:p>
            <a:r>
              <a:rPr lang="en-US" sz="1200" kern="1200" dirty="0" err="1">
                <a:solidFill>
                  <a:schemeClr val="tx1"/>
                </a:solidFill>
                <a:latin typeface="+mn-lt"/>
                <a:ea typeface="+mn-ea"/>
                <a:cs typeface="+mn-cs"/>
              </a:rPr>
              <a:t>DaoAuthenticationProvider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authProvider</a:t>
            </a:r>
            <a:r>
              <a:rPr lang="en-US" sz="1200" kern="1200" dirty="0">
                <a:solidFill>
                  <a:schemeClr val="tx1"/>
                </a:solidFill>
                <a:latin typeface="+mn-lt"/>
                <a:ea typeface="+mn-ea"/>
                <a:cs typeface="+mn-cs"/>
              </a:rPr>
              <a:t> = </a:t>
            </a:r>
            <a:r>
              <a:rPr lang="en-US" sz="1200" b="1" kern="1200" dirty="0">
                <a:solidFill>
                  <a:schemeClr val="tx1"/>
                </a:solidFill>
                <a:latin typeface="+mn-lt"/>
                <a:ea typeface="+mn-ea"/>
                <a:cs typeface="+mn-cs"/>
              </a:rPr>
              <a:t>new </a:t>
            </a:r>
            <a:r>
              <a:rPr lang="en-US" sz="1200" b="1" kern="1200" dirty="0" err="1">
                <a:solidFill>
                  <a:schemeClr val="tx1"/>
                </a:solidFill>
                <a:latin typeface="+mn-lt"/>
                <a:ea typeface="+mn-ea"/>
                <a:cs typeface="+mn-cs"/>
              </a:rPr>
              <a:t>DaoAuthenticationProvider</a:t>
            </a:r>
            <a:r>
              <a:rPr lang="en-US" sz="1200" b="1" kern="1200" dirty="0">
                <a:solidFill>
                  <a:schemeClr val="tx1"/>
                </a:solidFill>
                <a:latin typeface="+mn-lt"/>
                <a:ea typeface="+mn-ea"/>
                <a:cs typeface="+mn-cs"/>
              </a:rPr>
              <a:t>();</a:t>
            </a:r>
          </a:p>
          <a:p>
            <a:r>
              <a:rPr lang="en-US" sz="1200" kern="1200" dirty="0" err="1">
                <a:solidFill>
                  <a:schemeClr val="tx1"/>
                </a:solidFill>
                <a:latin typeface="+mn-lt"/>
                <a:ea typeface="+mn-ea"/>
                <a:cs typeface="+mn-cs"/>
              </a:rPr>
              <a:t>authProvider.setUserDetailsService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userDetailsService</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authProvider.setPasswordEncoder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passwordEncoder</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return </a:t>
            </a:r>
            <a:r>
              <a:rPr lang="en-US" sz="1200" b="1" kern="1200" dirty="0" err="1">
                <a:solidFill>
                  <a:schemeClr val="tx1"/>
                </a:solidFill>
                <a:latin typeface="+mn-lt"/>
                <a:ea typeface="+mn-ea"/>
                <a:cs typeface="+mn-cs"/>
              </a:rPr>
              <a:t>authProvider</a:t>
            </a:r>
            <a:r>
              <a:rPr lang="en-US" sz="1200" b="1"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@Override</a:t>
            </a:r>
          </a:p>
          <a:p>
            <a:r>
              <a:rPr lang="en-US" sz="1200" b="1" kern="1200" dirty="0">
                <a:solidFill>
                  <a:schemeClr val="tx1"/>
                </a:solidFill>
                <a:latin typeface="+mn-lt"/>
                <a:ea typeface="+mn-ea"/>
                <a:cs typeface="+mn-cs"/>
              </a:rPr>
              <a:t>protected void configure(</a:t>
            </a:r>
            <a:r>
              <a:rPr lang="en-US" sz="1200" b="1" kern="1200" dirty="0" err="1">
                <a:solidFill>
                  <a:schemeClr val="tx1"/>
                </a:solidFill>
                <a:latin typeface="+mn-lt"/>
                <a:ea typeface="+mn-ea"/>
                <a:cs typeface="+mn-cs"/>
              </a:rPr>
              <a:t>AuthenticationManagerBuilder</a:t>
            </a:r>
            <a:r>
              <a:rPr lang="en-US" sz="1200" b="1" kern="1200" dirty="0">
                <a:solidFill>
                  <a:schemeClr val="tx1"/>
                </a:solidFill>
                <a:latin typeface="+mn-lt"/>
                <a:ea typeface="+mn-ea"/>
                <a:cs typeface="+mn-cs"/>
              </a:rPr>
              <a:t> auth) throws Exception {</a:t>
            </a:r>
          </a:p>
          <a:p>
            <a:r>
              <a:rPr lang="en-US" sz="1200" kern="1200" dirty="0" err="1">
                <a:solidFill>
                  <a:schemeClr val="tx1"/>
                </a:solidFill>
                <a:latin typeface="+mn-lt"/>
                <a:ea typeface="+mn-ea"/>
                <a:cs typeface="+mn-cs"/>
              </a:rPr>
              <a:t>auth.authenticationProvider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authenticationProvider</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@Override</a:t>
            </a:r>
          </a:p>
          <a:p>
            <a:r>
              <a:rPr lang="en-US" sz="1200" b="1" kern="1200" dirty="0">
                <a:solidFill>
                  <a:schemeClr val="tx1"/>
                </a:solidFill>
                <a:latin typeface="+mn-lt"/>
                <a:ea typeface="+mn-ea"/>
                <a:cs typeface="+mn-cs"/>
              </a:rPr>
              <a:t>protected void configure(</a:t>
            </a:r>
            <a:r>
              <a:rPr lang="en-US" sz="1200" b="1" kern="1200" dirty="0" err="1">
                <a:solidFill>
                  <a:schemeClr val="tx1"/>
                </a:solidFill>
                <a:latin typeface="+mn-lt"/>
                <a:ea typeface="+mn-ea"/>
                <a:cs typeface="+mn-cs"/>
              </a:rPr>
              <a:t>HttpSecurity</a:t>
            </a:r>
            <a:r>
              <a:rPr lang="en-US" sz="1200" b="1" kern="1200" dirty="0">
                <a:solidFill>
                  <a:schemeClr val="tx1"/>
                </a:solidFill>
                <a:latin typeface="+mn-lt"/>
                <a:ea typeface="+mn-ea"/>
                <a:cs typeface="+mn-cs"/>
              </a:rPr>
              <a:t> http) throws Exception {</a:t>
            </a:r>
          </a:p>
          <a:p>
            <a:r>
              <a:rPr lang="en-US" sz="1200" kern="1200" dirty="0" err="1">
                <a:solidFill>
                  <a:schemeClr val="tx1"/>
                </a:solidFill>
                <a:latin typeface="+mn-lt"/>
                <a:ea typeface="+mn-ea"/>
                <a:cs typeface="+mn-cs"/>
              </a:rPr>
              <a:t>http.authorizeRequests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antMatchers</a:t>
            </a:r>
            <a:r>
              <a:rPr lang="en-US" sz="1200" kern="1200" dirty="0">
                <a:solidFill>
                  <a:schemeClr val="tx1"/>
                </a:solidFill>
                <a:latin typeface="+mn-lt"/>
                <a:ea typeface="+mn-ea"/>
                <a:cs typeface="+mn-cs"/>
              </a:rPr>
              <a:t>("/users").authenticated()</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anyRequest</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permitAll</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.and()</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formLogin</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usernameParameter</a:t>
            </a:r>
            <a:r>
              <a:rPr lang="en-US" sz="1200" kern="1200" dirty="0">
                <a:solidFill>
                  <a:schemeClr val="tx1"/>
                </a:solidFill>
                <a:latin typeface="+mn-lt"/>
                <a:ea typeface="+mn-ea"/>
                <a:cs typeface="+mn-cs"/>
              </a:rPr>
              <a:t>("email")</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defaultSuccessUrl</a:t>
            </a:r>
            <a:r>
              <a:rPr lang="en-US" sz="1200" kern="1200" dirty="0">
                <a:solidFill>
                  <a:schemeClr val="tx1"/>
                </a:solidFill>
                <a:latin typeface="+mn-lt"/>
                <a:ea typeface="+mn-ea"/>
                <a:cs typeface="+mn-cs"/>
              </a:rPr>
              <a:t>("/users")</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permitAll</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.and()</a:t>
            </a:r>
          </a:p>
          <a:p>
            <a:r>
              <a:rPr lang="en-US" sz="1200" kern="1200" dirty="0">
                <a:solidFill>
                  <a:schemeClr val="tx1"/>
                </a:solidFill>
                <a:latin typeface="+mn-lt"/>
                <a:ea typeface="+mn-ea"/>
                <a:cs typeface="+mn-cs"/>
              </a:rPr>
              <a:t>.logout().</a:t>
            </a:r>
            <a:r>
              <a:rPr lang="en-US" sz="1200" kern="1200" dirty="0" err="1">
                <a:solidFill>
                  <a:schemeClr val="tx1"/>
                </a:solidFill>
                <a:latin typeface="+mn-lt"/>
                <a:ea typeface="+mn-ea"/>
                <a:cs typeface="+mn-cs"/>
              </a:rPr>
              <a:t>logoutSuccessUrl</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03B5217-BD26-496E-8478-8F0CBF93E9C5}" type="slidenum">
              <a:rPr lang="en-US" smtClean="0"/>
              <a:t>11</a:t>
            </a:fld>
            <a:endParaRPr lang="en-US"/>
          </a:p>
        </p:txBody>
      </p:sp>
    </p:spTree>
    <p:extLst>
      <p:ext uri="{BB962C8B-B14F-4D97-AF65-F5344CB8AC3E}">
        <p14:creationId xmlns:p14="http://schemas.microsoft.com/office/powerpoint/2010/main" val="200402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r>
              <a:rPr lang="en-US" b="0" i="0" err="1">
                <a:solidFill>
                  <a:srgbClr val="202124"/>
                </a:solidFill>
                <a:effectLst/>
                <a:latin typeface="Roboto" panose="02000000000000000000" pitchFamily="2" charset="0"/>
              </a:rPr>
              <a:t>authorizeRequests</a:t>
            </a:r>
            <a:r>
              <a:rPr lang="en-US" b="0" i="0">
                <a:solidFill>
                  <a:srgbClr val="202124"/>
                </a:solidFill>
                <a:effectLst/>
                <a:latin typeface="Roboto" panose="02000000000000000000" pitchFamily="2" charset="0"/>
              </a:rPr>
              <a:t>() </a:t>
            </a:r>
            <a:r>
              <a:rPr lang="en-US" b="1" i="0">
                <a:solidFill>
                  <a:srgbClr val="202124"/>
                </a:solidFill>
                <a:effectLst/>
                <a:latin typeface="Roboto" panose="02000000000000000000" pitchFamily="2" charset="0"/>
              </a:rPr>
              <a:t>Allows restricting access based upon the </a:t>
            </a:r>
            <a:r>
              <a:rPr lang="en-US" b="1" i="0" err="1">
                <a:solidFill>
                  <a:srgbClr val="202124"/>
                </a:solidFill>
                <a:effectLst/>
                <a:latin typeface="Roboto" panose="02000000000000000000" pitchFamily="2" charset="0"/>
              </a:rPr>
              <a:t>HttpServletRequest</a:t>
            </a:r>
            <a:r>
              <a:rPr lang="en-US" b="1" i="0">
                <a:solidFill>
                  <a:srgbClr val="202124"/>
                </a:solidFill>
                <a:effectLst/>
                <a:latin typeface="Roboto" panose="02000000000000000000" pitchFamily="2" charset="0"/>
              </a:rPr>
              <a:t> using </a:t>
            </a:r>
            <a:r>
              <a:rPr lang="en-US" b="1" i="0" err="1">
                <a:solidFill>
                  <a:srgbClr val="202124"/>
                </a:solidFill>
                <a:effectLst/>
                <a:latin typeface="Roboto" panose="02000000000000000000" pitchFamily="2" charset="0"/>
              </a:rPr>
              <a:t>RequestMatcher</a:t>
            </a:r>
            <a:r>
              <a:rPr lang="en-US" b="1" i="0">
                <a:solidFill>
                  <a:srgbClr val="202124"/>
                </a:solidFill>
                <a:effectLst/>
                <a:latin typeface="Roboto" panose="02000000000000000000" pitchFamily="2" charset="0"/>
              </a:rPr>
              <a:t> implementations</a:t>
            </a:r>
          </a:p>
          <a:p>
            <a:endParaRPr lang="en-US" b="1" i="0">
              <a:solidFill>
                <a:srgbClr val="202124"/>
              </a:solidFill>
              <a:effectLst/>
              <a:latin typeface="Roboto" panose="02000000000000000000" pitchFamily="2" charset="0"/>
            </a:endParaRPr>
          </a:p>
          <a:p>
            <a:r>
              <a:rPr lang="en-US" b="0" i="0">
                <a:solidFill>
                  <a:srgbClr val="333333"/>
                </a:solidFill>
                <a:effectLst/>
                <a:latin typeface="Helvetica Neue"/>
              </a:rPr>
              <a:t>Here in the </a:t>
            </a:r>
            <a:r>
              <a:rPr lang="en-US" sz="1800" b="0" i="0">
                <a:solidFill>
                  <a:srgbClr val="800000"/>
                </a:solidFill>
                <a:effectLst/>
                <a:latin typeface="Courier New" panose="02070309020205020404" pitchFamily="49" charset="0"/>
              </a:rPr>
              <a:t>configure() </a:t>
            </a:r>
            <a:r>
              <a:rPr lang="en-US" b="0" i="0">
                <a:solidFill>
                  <a:srgbClr val="333333"/>
                </a:solidFill>
                <a:effectLst/>
                <a:latin typeface="Helvetica Neue"/>
              </a:rPr>
              <a:t>method, a user must login to see the list users page (URL </a:t>
            </a:r>
            <a:r>
              <a:rPr lang="en-US" sz="1800" b="0" i="0">
                <a:solidFill>
                  <a:srgbClr val="800000"/>
                </a:solidFill>
                <a:effectLst/>
                <a:latin typeface="Courier New" panose="02070309020205020404" pitchFamily="49" charset="0"/>
              </a:rPr>
              <a:t>/users</a:t>
            </a:r>
            <a:r>
              <a:rPr lang="en-US" b="0" i="0">
                <a:solidFill>
                  <a:srgbClr val="333333"/>
                </a:solidFill>
                <a:effectLst/>
                <a:latin typeface="Helvetica Neue"/>
              </a:rPr>
              <a:t>) and other pages do not require authentication. We also configure the default login page (generated by Spring Security) with the parameter name of the username field is email and the default success URL is </a:t>
            </a:r>
            <a:r>
              <a:rPr lang="en-US" sz="1800" b="0" i="0">
                <a:solidFill>
                  <a:srgbClr val="800000"/>
                </a:solidFill>
                <a:effectLst/>
                <a:latin typeface="Courier New" panose="02070309020205020404" pitchFamily="49" charset="0"/>
              </a:rPr>
              <a:t>/users</a:t>
            </a:r>
            <a:r>
              <a:rPr lang="en-US" b="0" i="0">
                <a:solidFill>
                  <a:srgbClr val="333333"/>
                </a:solidFill>
                <a:effectLst/>
                <a:latin typeface="Helvetica Neue"/>
              </a:rPr>
              <a:t> – that means after successful login, the user will be redirected to the list users page.</a:t>
            </a:r>
          </a:p>
          <a:p>
            <a:endParaRPr lang="en-US" b="0" i="0">
              <a:solidFill>
                <a:srgbClr val="333333"/>
              </a:solidFill>
              <a:effectLst/>
              <a:latin typeface="Helvetica Neue"/>
            </a:endParaRPr>
          </a:p>
          <a:p>
            <a:r>
              <a:rPr lang="en-US" altLang="zh-CN" b="0" i="0">
                <a:solidFill>
                  <a:srgbClr val="333333"/>
                </a:solidFill>
                <a:effectLst/>
                <a:latin typeface="Helvetica Neue"/>
              </a:rPr>
              <a:t>They are executed in order</a:t>
            </a:r>
            <a:endParaRPr lang="en-US" b="1" i="0">
              <a:solidFill>
                <a:srgbClr val="202124"/>
              </a:solidFill>
              <a:effectLst/>
              <a:latin typeface="Roboto" panose="02000000000000000000" pitchFamily="2" charset="0"/>
            </a:endParaRPr>
          </a:p>
          <a:p>
            <a:endParaRPr lang="en-US"/>
          </a:p>
        </p:txBody>
      </p:sp>
      <p:sp>
        <p:nvSpPr>
          <p:cNvPr id="4" name="Slide Number Placeholder 3"/>
          <p:cNvSpPr>
            <a:spLocks noGrp="1"/>
          </p:cNvSpPr>
          <p:nvPr>
            <p:ph type="sldNum" sz="quarter" idx="5"/>
          </p:nvPr>
        </p:nvSpPr>
        <p:spPr/>
        <p:txBody>
          <a:bodyPr/>
          <a:lstStyle/>
          <a:p>
            <a:fld id="{703B5217-BD26-496E-8478-8F0CBF93E9C5}" type="slidenum">
              <a:rPr lang="en-US" smtClean="0"/>
              <a:t>12</a:t>
            </a:fld>
            <a:endParaRPr lang="en-US"/>
          </a:p>
        </p:txBody>
      </p:sp>
    </p:spTree>
    <p:extLst>
      <p:ext uri="{BB962C8B-B14F-4D97-AF65-F5344CB8AC3E}">
        <p14:creationId xmlns:p14="http://schemas.microsoft.com/office/powerpoint/2010/main" val="4129256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B5217-BD26-496E-8478-8F0CBF93E9C5}" type="slidenum">
              <a:rPr lang="en-US" smtClean="0"/>
              <a:t>13</a:t>
            </a:fld>
            <a:endParaRPr lang="en-US"/>
          </a:p>
        </p:txBody>
      </p:sp>
    </p:spTree>
    <p:extLst>
      <p:ext uri="{BB962C8B-B14F-4D97-AF65-F5344CB8AC3E}">
        <p14:creationId xmlns:p14="http://schemas.microsoft.com/office/powerpoint/2010/main" val="170278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BB3E-C5F2-439F-90A7-6BDD25E7E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E8A5F3-3C0F-4368-9326-E3BB2B8C6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BC5DBB-3038-4E4A-9BDF-7CEB01395C55}"/>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5" name="Footer Placeholder 4">
            <a:extLst>
              <a:ext uri="{FF2B5EF4-FFF2-40B4-BE49-F238E27FC236}">
                <a16:creationId xmlns:a16="http://schemas.microsoft.com/office/drawing/2014/main" id="{7081B261-65FF-40DE-82A3-EA468DDB0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72986-2A61-4886-8EB1-4FDDB97D17E9}"/>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50524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35CD-37CC-4650-910B-0D68AC207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2371F5-8FDA-43F9-A3A1-D2917CB181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A9BB9-32FC-4656-B4C2-410A14E319B1}"/>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5" name="Footer Placeholder 4">
            <a:extLst>
              <a:ext uri="{FF2B5EF4-FFF2-40B4-BE49-F238E27FC236}">
                <a16:creationId xmlns:a16="http://schemas.microsoft.com/office/drawing/2014/main" id="{0B53AEDA-6B60-4646-AFAF-72C03E26E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FA2E9-B89E-47BD-B005-F54A4ECBE3AD}"/>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329822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CAB94-8965-4D84-8D97-7A90834E61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FEDB00-523E-423E-8F8F-D84749B33C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FF62F-9983-4616-8C86-893F24FA4367}"/>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5" name="Footer Placeholder 4">
            <a:extLst>
              <a:ext uri="{FF2B5EF4-FFF2-40B4-BE49-F238E27FC236}">
                <a16:creationId xmlns:a16="http://schemas.microsoft.com/office/drawing/2014/main" id="{D14B9DCD-3159-42A9-B237-29160233E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C2FE9-5B9A-4944-8482-D43AE4E76388}"/>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265831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12AE-73C5-493F-9039-555AC216C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64E24-C64F-4468-BC69-DB103BE013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C7C6A-6509-49D7-BE6D-DD986A962414}"/>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5" name="Footer Placeholder 4">
            <a:extLst>
              <a:ext uri="{FF2B5EF4-FFF2-40B4-BE49-F238E27FC236}">
                <a16:creationId xmlns:a16="http://schemas.microsoft.com/office/drawing/2014/main" id="{3B9D5326-D7D3-483E-BE1C-4CCF688CA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E1524-7CF0-4B0D-964D-8FE9F2C67960}"/>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54247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BD00-7558-4B88-B3F9-403FE0AE9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2F442-E260-4176-A156-8DE70AF21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AFCAF-1C14-48A2-88A8-BCE6DC737A5B}"/>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5" name="Footer Placeholder 4">
            <a:extLst>
              <a:ext uri="{FF2B5EF4-FFF2-40B4-BE49-F238E27FC236}">
                <a16:creationId xmlns:a16="http://schemas.microsoft.com/office/drawing/2014/main" id="{C060BB3A-F781-4001-94C2-253E64124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79F9A-0F1D-4A92-B7EF-6839318A5100}"/>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126865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5A49-1366-46AF-A677-0273D8C9F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9BE56-4779-455E-8999-9787FE917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853079-AEBD-405B-AAFC-86E5A6320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8B2136-98C2-46AB-BDBA-909EFB26DA3F}"/>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6" name="Footer Placeholder 5">
            <a:extLst>
              <a:ext uri="{FF2B5EF4-FFF2-40B4-BE49-F238E27FC236}">
                <a16:creationId xmlns:a16="http://schemas.microsoft.com/office/drawing/2014/main" id="{82C0CB3D-4C80-4C54-9F74-D51E03F21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8A9380-3151-4A49-9792-4BF09A9245F5}"/>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255390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4088-2134-4277-BE50-66D5644A8F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072A9E-7410-4FDD-BDF4-55CD84C2B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F1E91-E5F7-427A-8C93-92CF47E1F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CBFDFD-EA84-4F17-957B-1DDCD45E77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3485AA-AB5A-4660-8EA5-FBC400E32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AC378A-3351-401F-B250-F17D354101FD}"/>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8" name="Footer Placeholder 7">
            <a:extLst>
              <a:ext uri="{FF2B5EF4-FFF2-40B4-BE49-F238E27FC236}">
                <a16:creationId xmlns:a16="http://schemas.microsoft.com/office/drawing/2014/main" id="{DE35904E-D4C6-47BD-A6CD-BE93814FEC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7DDE8D-C638-4A0E-BDD1-249243E33D52}"/>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306742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8A4C-AB0E-4061-9CFA-3649927CB0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2E4B4D-6794-4B6C-85AB-8BBA6DADC54C}"/>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4" name="Footer Placeholder 3">
            <a:extLst>
              <a:ext uri="{FF2B5EF4-FFF2-40B4-BE49-F238E27FC236}">
                <a16:creationId xmlns:a16="http://schemas.microsoft.com/office/drawing/2014/main" id="{B82E6DDC-4E09-48CB-AE19-0D585FBA8E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E3EFEE-F934-4A6E-8239-062C56D73824}"/>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226161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69938-8043-469F-92C1-2D4F907AC17B}"/>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3" name="Footer Placeholder 2">
            <a:extLst>
              <a:ext uri="{FF2B5EF4-FFF2-40B4-BE49-F238E27FC236}">
                <a16:creationId xmlns:a16="http://schemas.microsoft.com/office/drawing/2014/main" id="{BF01CDDC-B3C7-4598-8B80-4CB8EDB4E6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1652F5-F062-4F37-8BF7-C1B4DDA80483}"/>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537120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2E7A-F5A5-4F47-9FAF-899B7DC30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17A908-F90E-413B-A411-B21112EF6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8EE1DB-6DEA-4506-A19D-D2BCF642F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38BEE-0122-4492-B8D2-3765C86AE9FB}"/>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6" name="Footer Placeholder 5">
            <a:extLst>
              <a:ext uri="{FF2B5EF4-FFF2-40B4-BE49-F238E27FC236}">
                <a16:creationId xmlns:a16="http://schemas.microsoft.com/office/drawing/2014/main" id="{8FEBFD50-F406-4E50-9ED7-04C94C37A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1FE4B-B915-4BC9-BDF3-753F4D2456CD}"/>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174020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2791-CA89-421A-812F-83FCC995D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05E945-97B5-4567-AF2A-9ADE0A8E0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7273E-58A4-41D8-B46E-977426685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99A03-A1C0-4E14-9AD5-6C0D12F8804A}"/>
              </a:ext>
            </a:extLst>
          </p:cNvPr>
          <p:cNvSpPr>
            <a:spLocks noGrp="1"/>
          </p:cNvSpPr>
          <p:nvPr>
            <p:ph type="dt" sz="half" idx="10"/>
          </p:nvPr>
        </p:nvSpPr>
        <p:spPr/>
        <p:txBody>
          <a:bodyPr/>
          <a:lstStyle/>
          <a:p>
            <a:fld id="{F9DF811D-9704-4603-BF45-59FF4E22D525}" type="datetimeFigureOut">
              <a:rPr lang="en-US" smtClean="0"/>
              <a:t>10/27/2021</a:t>
            </a:fld>
            <a:endParaRPr lang="en-US"/>
          </a:p>
        </p:txBody>
      </p:sp>
      <p:sp>
        <p:nvSpPr>
          <p:cNvPr id="6" name="Footer Placeholder 5">
            <a:extLst>
              <a:ext uri="{FF2B5EF4-FFF2-40B4-BE49-F238E27FC236}">
                <a16:creationId xmlns:a16="http://schemas.microsoft.com/office/drawing/2014/main" id="{2E0839BB-B9CC-44DC-95D4-6EBBE33C5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6F76F-48C6-48A6-B324-C1F375C42A15}"/>
              </a:ext>
            </a:extLst>
          </p:cNvPr>
          <p:cNvSpPr>
            <a:spLocks noGrp="1"/>
          </p:cNvSpPr>
          <p:nvPr>
            <p:ph type="sldNum" sz="quarter" idx="12"/>
          </p:nvPr>
        </p:nvSpPr>
        <p:spPr/>
        <p:txBody>
          <a:bodyPr/>
          <a:lstStyle/>
          <a:p>
            <a:fld id="{E6D130B1-F6B1-413E-BA05-381F4BD05D81}" type="slidenum">
              <a:rPr lang="en-US" smtClean="0"/>
              <a:t>‹#›</a:t>
            </a:fld>
            <a:endParaRPr lang="en-US"/>
          </a:p>
        </p:txBody>
      </p:sp>
    </p:spTree>
    <p:extLst>
      <p:ext uri="{BB962C8B-B14F-4D97-AF65-F5344CB8AC3E}">
        <p14:creationId xmlns:p14="http://schemas.microsoft.com/office/powerpoint/2010/main" val="20344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DD204-AF0F-4EE6-937A-76DB8C70E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5B50A9-FF40-4FDC-8667-AF66C4625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F1BC4-B638-40CC-A242-8E3B86F36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F811D-9704-4603-BF45-59FF4E22D525}" type="datetimeFigureOut">
              <a:rPr lang="en-US" smtClean="0"/>
              <a:t>10/27/2021</a:t>
            </a:fld>
            <a:endParaRPr lang="en-US"/>
          </a:p>
        </p:txBody>
      </p:sp>
      <p:sp>
        <p:nvSpPr>
          <p:cNvPr id="5" name="Footer Placeholder 4">
            <a:extLst>
              <a:ext uri="{FF2B5EF4-FFF2-40B4-BE49-F238E27FC236}">
                <a16:creationId xmlns:a16="http://schemas.microsoft.com/office/drawing/2014/main" id="{95D5B8DB-5110-4DFF-B22E-313E5598F6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1AA0C6-BE87-4DDF-886E-B024CC081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130B1-F6B1-413E-BA05-381F4BD05D81}" type="slidenum">
              <a:rPr lang="en-US" smtClean="0"/>
              <a:t>‹#›</a:t>
            </a:fld>
            <a:endParaRPr lang="en-US"/>
          </a:p>
        </p:txBody>
      </p:sp>
    </p:spTree>
    <p:extLst>
      <p:ext uri="{BB962C8B-B14F-4D97-AF65-F5344CB8AC3E}">
        <p14:creationId xmlns:p14="http://schemas.microsoft.com/office/powerpoint/2010/main" val="304373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aeldung.com/inversion-control-and-dependency-injection-in-spr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35B0-558A-4180-AD12-27940493399F}"/>
              </a:ext>
            </a:extLst>
          </p:cNvPr>
          <p:cNvSpPr>
            <a:spLocks noGrp="1"/>
          </p:cNvSpPr>
          <p:nvPr>
            <p:ph type="ctrTitle"/>
          </p:nvPr>
        </p:nvSpPr>
        <p:spPr/>
        <p:txBody>
          <a:bodyPr/>
          <a:lstStyle/>
          <a:p>
            <a:r>
              <a:rPr lang="en-US" b="1"/>
              <a:t>Login</a:t>
            </a:r>
          </a:p>
        </p:txBody>
      </p:sp>
      <p:sp>
        <p:nvSpPr>
          <p:cNvPr id="3" name="Subtitle 2">
            <a:extLst>
              <a:ext uri="{FF2B5EF4-FFF2-40B4-BE49-F238E27FC236}">
                <a16:creationId xmlns:a16="http://schemas.microsoft.com/office/drawing/2014/main" id="{18EB5D2E-A147-422E-9196-9CEF59EC28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242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43BB-284A-4E7D-864D-E776BD2D3390}"/>
              </a:ext>
            </a:extLst>
          </p:cNvPr>
          <p:cNvSpPr>
            <a:spLocks noGrp="1"/>
          </p:cNvSpPr>
          <p:nvPr>
            <p:ph type="title"/>
          </p:nvPr>
        </p:nvSpPr>
        <p:spPr/>
        <p:txBody>
          <a:bodyPr/>
          <a:lstStyle/>
          <a:p>
            <a:r>
              <a:rPr lang="en-US" b="1"/>
              <a:t>Project structure-second style</a:t>
            </a:r>
            <a:endParaRPr lang="en-US"/>
          </a:p>
        </p:txBody>
      </p:sp>
      <p:sp>
        <p:nvSpPr>
          <p:cNvPr id="3" name="Content Placeholder 2">
            <a:extLst>
              <a:ext uri="{FF2B5EF4-FFF2-40B4-BE49-F238E27FC236}">
                <a16:creationId xmlns:a16="http://schemas.microsoft.com/office/drawing/2014/main" id="{B82EAA7F-2E2E-4A8F-8ED8-E24123D2F0D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EB79D8-FE1C-43B8-85EB-27F5EAD5C0B0}"/>
              </a:ext>
            </a:extLst>
          </p:cNvPr>
          <p:cNvPicPr>
            <a:picLocks noChangeAspect="1"/>
          </p:cNvPicPr>
          <p:nvPr/>
        </p:nvPicPr>
        <p:blipFill>
          <a:blip r:embed="rId2"/>
          <a:stretch>
            <a:fillRect/>
          </a:stretch>
        </p:blipFill>
        <p:spPr>
          <a:xfrm>
            <a:off x="4038600" y="1937684"/>
            <a:ext cx="4114800" cy="5153025"/>
          </a:xfrm>
          <a:prstGeom prst="rect">
            <a:avLst/>
          </a:prstGeom>
        </p:spPr>
      </p:pic>
    </p:spTree>
    <p:extLst>
      <p:ext uri="{BB962C8B-B14F-4D97-AF65-F5344CB8AC3E}">
        <p14:creationId xmlns:p14="http://schemas.microsoft.com/office/powerpoint/2010/main" val="258438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AC70-F053-4099-8C51-6478436D3B77}"/>
              </a:ext>
            </a:extLst>
          </p:cNvPr>
          <p:cNvSpPr>
            <a:spLocks noGrp="1"/>
          </p:cNvSpPr>
          <p:nvPr>
            <p:ph type="title"/>
          </p:nvPr>
        </p:nvSpPr>
        <p:spPr/>
        <p:txBody>
          <a:bodyPr>
            <a:normAutofit/>
          </a:bodyPr>
          <a:lstStyle/>
          <a:p>
            <a:r>
              <a:rPr lang="en-US" sz="4000" b="1"/>
              <a:t>Configure Spring Security for Authentication</a:t>
            </a:r>
          </a:p>
        </p:txBody>
      </p:sp>
      <p:sp>
        <p:nvSpPr>
          <p:cNvPr id="3" name="Content Placeholder 2">
            <a:extLst>
              <a:ext uri="{FF2B5EF4-FFF2-40B4-BE49-F238E27FC236}">
                <a16:creationId xmlns:a16="http://schemas.microsoft.com/office/drawing/2014/main" id="{47018BB7-B3D7-4555-AE65-241215E488A2}"/>
              </a:ext>
            </a:extLst>
          </p:cNvPr>
          <p:cNvSpPr>
            <a:spLocks noGrp="1"/>
          </p:cNvSpPr>
          <p:nvPr>
            <p:ph idx="1"/>
          </p:nvPr>
        </p:nvSpPr>
        <p:spPr/>
        <p:txBody>
          <a:bodyPr/>
          <a:lstStyle/>
          <a:p>
            <a:r>
              <a:rPr lang="en-US"/>
              <a:t>Create a config package, then a </a:t>
            </a:r>
            <a:r>
              <a:rPr lang="en-US" err="1"/>
              <a:t>WebSecurityConfig</a:t>
            </a:r>
            <a:r>
              <a:rPr lang="en-US"/>
              <a:t> class</a:t>
            </a:r>
          </a:p>
          <a:p>
            <a:endParaRPr lang="en-US"/>
          </a:p>
          <a:p>
            <a:endParaRPr lang="en-US"/>
          </a:p>
          <a:p>
            <a:endParaRPr lang="en-US"/>
          </a:p>
          <a:p>
            <a:endParaRPr lang="en-US"/>
          </a:p>
          <a:p>
            <a:endParaRPr lang="en-US"/>
          </a:p>
          <a:p>
            <a:endParaRPr lang="en-US"/>
          </a:p>
          <a:p>
            <a:pPr marL="0" indent="0">
              <a:buNone/>
            </a:pPr>
            <a:r>
              <a:rPr lang="en-US"/>
              <a:t>Codes are in the comment section</a:t>
            </a:r>
          </a:p>
          <a:p>
            <a:endParaRPr lang="en-US"/>
          </a:p>
        </p:txBody>
      </p:sp>
    </p:spTree>
    <p:extLst>
      <p:ext uri="{BB962C8B-B14F-4D97-AF65-F5344CB8AC3E}">
        <p14:creationId xmlns:p14="http://schemas.microsoft.com/office/powerpoint/2010/main" val="339453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EABFA8-8F30-4189-A8E6-F06C17D5C1D6}"/>
              </a:ext>
            </a:extLst>
          </p:cNvPr>
          <p:cNvSpPr txBox="1"/>
          <p:nvPr/>
        </p:nvSpPr>
        <p:spPr>
          <a:xfrm>
            <a:off x="766969" y="227475"/>
            <a:ext cx="10658061" cy="6124754"/>
          </a:xfrm>
          <a:prstGeom prst="rect">
            <a:avLst/>
          </a:prstGeom>
          <a:noFill/>
        </p:spPr>
        <p:txBody>
          <a:bodyPr wrap="square">
            <a:spAutoFit/>
          </a:bodyPr>
          <a:lstStyle/>
          <a:p>
            <a:r>
              <a:rPr lang="en-US" sz="2800" kern="1200">
                <a:solidFill>
                  <a:schemeClr val="tx1"/>
                </a:solidFill>
                <a:latin typeface="+mn-lt"/>
                <a:ea typeface="+mn-ea"/>
                <a:cs typeface="+mn-cs"/>
              </a:rPr>
              <a:t>@Override</a:t>
            </a:r>
          </a:p>
          <a:p>
            <a:r>
              <a:rPr lang="en-US" sz="2800" b="1" kern="1200">
                <a:solidFill>
                  <a:schemeClr val="tx1"/>
                </a:solidFill>
                <a:latin typeface="+mn-lt"/>
                <a:ea typeface="+mn-ea"/>
                <a:cs typeface="+mn-cs"/>
              </a:rPr>
              <a:t>protected void configure(</a:t>
            </a:r>
            <a:r>
              <a:rPr lang="en-US" sz="2800" b="1" kern="1200" err="1">
                <a:solidFill>
                  <a:schemeClr val="tx1"/>
                </a:solidFill>
                <a:latin typeface="+mn-lt"/>
                <a:ea typeface="+mn-ea"/>
                <a:cs typeface="+mn-cs"/>
              </a:rPr>
              <a:t>HttpSecurity</a:t>
            </a:r>
            <a:r>
              <a:rPr lang="en-US" sz="2800" b="1" kern="1200">
                <a:solidFill>
                  <a:schemeClr val="tx1"/>
                </a:solidFill>
                <a:latin typeface="+mn-lt"/>
                <a:ea typeface="+mn-ea"/>
                <a:cs typeface="+mn-cs"/>
              </a:rPr>
              <a:t> http) throws Exception {</a:t>
            </a:r>
          </a:p>
          <a:p>
            <a:r>
              <a:rPr lang="en-US" sz="2800" kern="1200" err="1">
                <a:solidFill>
                  <a:schemeClr val="tx1"/>
                </a:solidFill>
                <a:latin typeface="+mn-lt"/>
                <a:ea typeface="+mn-ea"/>
                <a:cs typeface="+mn-cs"/>
              </a:rPr>
              <a:t>http.authorizeRequests</a:t>
            </a:r>
            <a:r>
              <a:rPr lang="en-US" sz="2800" kern="1200">
                <a:solidFill>
                  <a:schemeClr val="tx1"/>
                </a:solidFill>
                <a:latin typeface="+mn-lt"/>
                <a:ea typeface="+mn-ea"/>
                <a:cs typeface="+mn-cs"/>
              </a:rPr>
              <a:t>()</a:t>
            </a:r>
          </a:p>
          <a:p>
            <a:pPr lvl="2"/>
            <a:r>
              <a:rPr lang="en-US" sz="2800" kern="1200">
                <a:solidFill>
                  <a:schemeClr val="tx1"/>
                </a:solidFill>
                <a:latin typeface="+mn-lt"/>
                <a:ea typeface="+mn-ea"/>
                <a:cs typeface="+mn-cs"/>
              </a:rPr>
              <a:t>.</a:t>
            </a:r>
            <a:r>
              <a:rPr lang="en-US" sz="2800" kern="1200" err="1">
                <a:solidFill>
                  <a:schemeClr val="tx1"/>
                </a:solidFill>
                <a:latin typeface="+mn-lt"/>
                <a:ea typeface="+mn-ea"/>
                <a:cs typeface="+mn-cs"/>
              </a:rPr>
              <a:t>antMatchers</a:t>
            </a:r>
            <a:r>
              <a:rPr lang="en-US" sz="2800" kern="1200">
                <a:solidFill>
                  <a:schemeClr val="tx1"/>
                </a:solidFill>
                <a:latin typeface="+mn-lt"/>
                <a:ea typeface="+mn-ea"/>
                <a:cs typeface="+mn-cs"/>
              </a:rPr>
              <a:t>("/users").authenticated()</a:t>
            </a:r>
          </a:p>
          <a:p>
            <a:pPr lvl="2"/>
            <a:r>
              <a:rPr lang="en-US" sz="2800" kern="1200">
                <a:solidFill>
                  <a:schemeClr val="tx1"/>
                </a:solidFill>
                <a:latin typeface="+mn-lt"/>
                <a:ea typeface="+mn-ea"/>
                <a:cs typeface="+mn-cs"/>
              </a:rPr>
              <a:t>.</a:t>
            </a:r>
            <a:r>
              <a:rPr lang="en-US" sz="2800" kern="1200" err="1">
                <a:solidFill>
                  <a:schemeClr val="tx1"/>
                </a:solidFill>
                <a:latin typeface="+mn-lt"/>
                <a:ea typeface="+mn-ea"/>
                <a:cs typeface="+mn-cs"/>
              </a:rPr>
              <a:t>anyRequest</a:t>
            </a:r>
            <a:r>
              <a:rPr lang="en-US" sz="2800" kern="1200">
                <a:solidFill>
                  <a:schemeClr val="tx1"/>
                </a:solidFill>
                <a:latin typeface="+mn-lt"/>
                <a:ea typeface="+mn-ea"/>
                <a:cs typeface="+mn-cs"/>
              </a:rPr>
              <a:t>().</a:t>
            </a:r>
            <a:r>
              <a:rPr lang="en-US" sz="2800" kern="1200" err="1">
                <a:solidFill>
                  <a:schemeClr val="tx1"/>
                </a:solidFill>
                <a:latin typeface="+mn-lt"/>
                <a:ea typeface="+mn-ea"/>
                <a:cs typeface="+mn-cs"/>
              </a:rPr>
              <a:t>permitAll</a:t>
            </a:r>
            <a:r>
              <a:rPr lang="en-US" sz="2800" kern="1200">
                <a:solidFill>
                  <a:schemeClr val="tx1"/>
                </a:solidFill>
                <a:latin typeface="+mn-lt"/>
                <a:ea typeface="+mn-ea"/>
                <a:cs typeface="+mn-cs"/>
              </a:rPr>
              <a:t>()</a:t>
            </a:r>
          </a:p>
          <a:p>
            <a:pPr lvl="2"/>
            <a:r>
              <a:rPr lang="en-US" sz="2800" kern="1200">
                <a:solidFill>
                  <a:schemeClr val="tx1"/>
                </a:solidFill>
                <a:latin typeface="+mn-lt"/>
                <a:ea typeface="+mn-ea"/>
                <a:cs typeface="+mn-cs"/>
              </a:rPr>
              <a:t>.and()</a:t>
            </a:r>
          </a:p>
          <a:p>
            <a:pPr lvl="1"/>
            <a:r>
              <a:rPr lang="en-US" sz="2800" kern="1200">
                <a:solidFill>
                  <a:schemeClr val="tx1"/>
                </a:solidFill>
                <a:latin typeface="+mn-lt"/>
                <a:ea typeface="+mn-ea"/>
                <a:cs typeface="+mn-cs"/>
              </a:rPr>
              <a:t>.</a:t>
            </a:r>
            <a:r>
              <a:rPr lang="en-US" sz="2800" kern="1200" err="1">
                <a:solidFill>
                  <a:schemeClr val="tx1"/>
                </a:solidFill>
                <a:latin typeface="+mn-lt"/>
                <a:ea typeface="+mn-ea"/>
                <a:cs typeface="+mn-cs"/>
              </a:rPr>
              <a:t>formLogin</a:t>
            </a:r>
            <a:r>
              <a:rPr lang="en-US" sz="2800" kern="1200">
                <a:solidFill>
                  <a:schemeClr val="tx1"/>
                </a:solidFill>
                <a:latin typeface="+mn-lt"/>
                <a:ea typeface="+mn-ea"/>
                <a:cs typeface="+mn-cs"/>
              </a:rPr>
              <a:t>()</a:t>
            </a:r>
          </a:p>
          <a:p>
            <a:pPr lvl="2"/>
            <a:r>
              <a:rPr lang="en-US" sz="2800" kern="1200">
                <a:solidFill>
                  <a:schemeClr val="tx1"/>
                </a:solidFill>
                <a:latin typeface="+mn-lt"/>
                <a:ea typeface="+mn-ea"/>
                <a:cs typeface="+mn-cs"/>
              </a:rPr>
              <a:t>.</a:t>
            </a:r>
            <a:r>
              <a:rPr lang="en-US" sz="2800" kern="1200" err="1">
                <a:solidFill>
                  <a:schemeClr val="tx1"/>
                </a:solidFill>
                <a:latin typeface="+mn-lt"/>
                <a:ea typeface="+mn-ea"/>
                <a:cs typeface="+mn-cs"/>
              </a:rPr>
              <a:t>usernameParameter</a:t>
            </a:r>
            <a:r>
              <a:rPr lang="en-US" sz="2800" kern="1200">
                <a:solidFill>
                  <a:schemeClr val="tx1"/>
                </a:solidFill>
                <a:latin typeface="+mn-lt"/>
                <a:ea typeface="+mn-ea"/>
                <a:cs typeface="+mn-cs"/>
              </a:rPr>
              <a:t>("email")</a:t>
            </a:r>
          </a:p>
          <a:p>
            <a:pPr lvl="2"/>
            <a:r>
              <a:rPr lang="en-US" sz="2800" kern="1200">
                <a:solidFill>
                  <a:schemeClr val="tx1"/>
                </a:solidFill>
                <a:latin typeface="+mn-lt"/>
                <a:ea typeface="+mn-ea"/>
                <a:cs typeface="+mn-cs"/>
              </a:rPr>
              <a:t>.</a:t>
            </a:r>
            <a:r>
              <a:rPr lang="en-US" sz="2800" kern="1200" err="1">
                <a:solidFill>
                  <a:schemeClr val="tx1"/>
                </a:solidFill>
                <a:latin typeface="+mn-lt"/>
                <a:ea typeface="+mn-ea"/>
                <a:cs typeface="+mn-cs"/>
              </a:rPr>
              <a:t>defaultSuccessUrl</a:t>
            </a:r>
            <a:r>
              <a:rPr lang="en-US" sz="2800" kern="1200">
                <a:solidFill>
                  <a:schemeClr val="tx1"/>
                </a:solidFill>
                <a:latin typeface="+mn-lt"/>
                <a:ea typeface="+mn-ea"/>
                <a:cs typeface="+mn-cs"/>
              </a:rPr>
              <a:t>("/users")</a:t>
            </a:r>
          </a:p>
          <a:p>
            <a:pPr lvl="2"/>
            <a:r>
              <a:rPr lang="en-US" sz="2800" kern="1200">
                <a:solidFill>
                  <a:schemeClr val="tx1"/>
                </a:solidFill>
                <a:latin typeface="+mn-lt"/>
                <a:ea typeface="+mn-ea"/>
                <a:cs typeface="+mn-cs"/>
              </a:rPr>
              <a:t>.</a:t>
            </a:r>
            <a:r>
              <a:rPr lang="en-US" sz="2800" kern="1200" err="1">
                <a:solidFill>
                  <a:schemeClr val="tx1"/>
                </a:solidFill>
                <a:latin typeface="+mn-lt"/>
                <a:ea typeface="+mn-ea"/>
                <a:cs typeface="+mn-cs"/>
              </a:rPr>
              <a:t>permitAll</a:t>
            </a:r>
            <a:r>
              <a:rPr lang="en-US" sz="2800" kern="1200">
                <a:solidFill>
                  <a:schemeClr val="tx1"/>
                </a:solidFill>
                <a:latin typeface="+mn-lt"/>
                <a:ea typeface="+mn-ea"/>
                <a:cs typeface="+mn-cs"/>
              </a:rPr>
              <a:t>()</a:t>
            </a:r>
          </a:p>
          <a:p>
            <a:r>
              <a:rPr lang="en-US" sz="2800" kern="1200">
                <a:solidFill>
                  <a:schemeClr val="tx1"/>
                </a:solidFill>
                <a:latin typeface="+mn-lt"/>
                <a:ea typeface="+mn-ea"/>
                <a:cs typeface="+mn-cs"/>
              </a:rPr>
              <a:t>	.and()</a:t>
            </a:r>
          </a:p>
          <a:p>
            <a:pPr lvl="1"/>
            <a:r>
              <a:rPr lang="en-US" sz="2800" kern="1200">
                <a:solidFill>
                  <a:schemeClr val="tx1"/>
                </a:solidFill>
                <a:latin typeface="+mn-lt"/>
                <a:ea typeface="+mn-ea"/>
                <a:cs typeface="+mn-cs"/>
              </a:rPr>
              <a:t>.logout().</a:t>
            </a:r>
            <a:r>
              <a:rPr lang="en-US" sz="2800" kern="1200" err="1">
                <a:solidFill>
                  <a:schemeClr val="tx1"/>
                </a:solidFill>
                <a:latin typeface="+mn-lt"/>
                <a:ea typeface="+mn-ea"/>
                <a:cs typeface="+mn-cs"/>
              </a:rPr>
              <a:t>logoutSuccessUrl</a:t>
            </a:r>
            <a:r>
              <a:rPr lang="en-US" sz="2800" kern="1200">
                <a:solidFill>
                  <a:schemeClr val="tx1"/>
                </a:solidFill>
                <a:latin typeface="+mn-lt"/>
                <a:ea typeface="+mn-ea"/>
                <a:cs typeface="+mn-cs"/>
              </a:rPr>
              <a:t>("/").</a:t>
            </a:r>
            <a:r>
              <a:rPr lang="en-US" sz="2800" kern="1200" err="1">
                <a:solidFill>
                  <a:schemeClr val="tx1"/>
                </a:solidFill>
                <a:latin typeface="+mn-lt"/>
                <a:ea typeface="+mn-ea"/>
                <a:cs typeface="+mn-cs"/>
              </a:rPr>
              <a:t>permitAll</a:t>
            </a:r>
            <a:r>
              <a:rPr lang="en-US" sz="2800" kern="1200">
                <a:solidFill>
                  <a:schemeClr val="tx1"/>
                </a:solidFill>
                <a:latin typeface="+mn-lt"/>
                <a:ea typeface="+mn-ea"/>
                <a:cs typeface="+mn-cs"/>
              </a:rPr>
              <a:t>();</a:t>
            </a:r>
          </a:p>
          <a:p>
            <a:r>
              <a:rPr lang="en-US" sz="2800" kern="1200">
                <a:solidFill>
                  <a:schemeClr val="tx1"/>
                </a:solidFill>
                <a:latin typeface="+mn-lt"/>
                <a:ea typeface="+mn-ea"/>
                <a:cs typeface="+mn-cs"/>
              </a:rPr>
              <a:t>}</a:t>
            </a:r>
          </a:p>
          <a:p>
            <a:r>
              <a:rPr lang="en-US" sz="2800" kern="1200">
                <a:solidFill>
                  <a:schemeClr val="tx1"/>
                </a:solidFill>
                <a:latin typeface="+mn-lt"/>
                <a:ea typeface="+mn-ea"/>
                <a:cs typeface="+mn-cs"/>
              </a:rPr>
              <a:t>}</a:t>
            </a:r>
            <a:endParaRPr lang="en-US" sz="2800"/>
          </a:p>
        </p:txBody>
      </p:sp>
      <p:sp>
        <p:nvSpPr>
          <p:cNvPr id="7" name="TextBox 6">
            <a:extLst>
              <a:ext uri="{FF2B5EF4-FFF2-40B4-BE49-F238E27FC236}">
                <a16:creationId xmlns:a16="http://schemas.microsoft.com/office/drawing/2014/main" id="{7A4FC5AD-AFF8-4873-92CF-10C7F3593A69}"/>
              </a:ext>
            </a:extLst>
          </p:cNvPr>
          <p:cNvSpPr txBox="1"/>
          <p:nvPr/>
        </p:nvSpPr>
        <p:spPr>
          <a:xfrm>
            <a:off x="4541520" y="5984194"/>
            <a:ext cx="8473440" cy="646331"/>
          </a:xfrm>
          <a:prstGeom prst="rect">
            <a:avLst/>
          </a:prstGeom>
          <a:noFill/>
        </p:spPr>
        <p:txBody>
          <a:bodyPr wrap="square">
            <a:spAutoFit/>
          </a:bodyPr>
          <a:lstStyle/>
          <a:p>
            <a:r>
              <a:rPr lang="en-US" b="1"/>
              <a:t>Reference </a:t>
            </a:r>
            <a:r>
              <a:rPr lang="en-US"/>
              <a:t>https://docs.spring.io/spring-security/site/docs/4.1.1.RELEASE/reference/htmlsingle/</a:t>
            </a:r>
          </a:p>
        </p:txBody>
      </p:sp>
    </p:spTree>
    <p:extLst>
      <p:ext uri="{BB962C8B-B14F-4D97-AF65-F5344CB8AC3E}">
        <p14:creationId xmlns:p14="http://schemas.microsoft.com/office/powerpoint/2010/main" val="298668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B5CC-6BDB-43F7-986F-21A1CCB69D02}"/>
              </a:ext>
            </a:extLst>
          </p:cNvPr>
          <p:cNvSpPr>
            <a:spLocks noGrp="1"/>
          </p:cNvSpPr>
          <p:nvPr>
            <p:ph type="title"/>
          </p:nvPr>
        </p:nvSpPr>
        <p:spPr/>
        <p:txBody>
          <a:bodyPr/>
          <a:lstStyle/>
          <a:p>
            <a:r>
              <a:rPr lang="en-US" b="1"/>
              <a:t>Update the </a:t>
            </a:r>
            <a:r>
              <a:rPr lang="en-US" b="1" err="1"/>
              <a:t>AppController</a:t>
            </a:r>
            <a:r>
              <a:rPr lang="en-US" b="1"/>
              <a:t> class</a:t>
            </a:r>
          </a:p>
        </p:txBody>
      </p:sp>
      <p:sp>
        <p:nvSpPr>
          <p:cNvPr id="3" name="Content Placeholder 2">
            <a:extLst>
              <a:ext uri="{FF2B5EF4-FFF2-40B4-BE49-F238E27FC236}">
                <a16:creationId xmlns:a16="http://schemas.microsoft.com/office/drawing/2014/main" id="{7B481287-2C46-44F7-AAB7-57B4B220F608}"/>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CD6AD4AF-AAFF-400F-B442-145511B2B206}"/>
              </a:ext>
            </a:extLst>
          </p:cNvPr>
          <p:cNvSpPr/>
          <p:nvPr/>
        </p:nvSpPr>
        <p:spPr>
          <a:xfrm>
            <a:off x="1627615" y="6308209"/>
            <a:ext cx="4833146" cy="369332"/>
          </a:xfrm>
          <a:prstGeom prst="rect">
            <a:avLst/>
          </a:prstGeom>
        </p:spPr>
        <p:txBody>
          <a:bodyPr wrap="square">
            <a:spAutoFit/>
          </a:bodyPr>
          <a:lstStyle/>
          <a:p>
            <a:r>
              <a:rPr lang="en-US" b="1">
                <a:solidFill>
                  <a:srgbClr val="7F0055"/>
                </a:solidFill>
                <a:latin typeface="Consolas" panose="020B0609020204030204" pitchFamily="49" charset="0"/>
              </a:rPr>
              <a:t>import</a:t>
            </a:r>
            <a:r>
              <a:rPr lang="en-US" b="1">
                <a:solidFill>
                  <a:srgbClr val="000000"/>
                </a:solidFill>
                <a:latin typeface="Consolas" panose="020B0609020204030204" pitchFamily="49" charset="0"/>
              </a:rPr>
              <a:t> </a:t>
            </a:r>
            <a:r>
              <a:rPr lang="en-US" b="1" err="1">
                <a:solidFill>
                  <a:srgbClr val="000000"/>
                </a:solidFill>
                <a:latin typeface="Consolas" panose="020B0609020204030204" pitchFamily="49" charset="0"/>
              </a:rPr>
              <a:t>java.util.List</a:t>
            </a:r>
            <a:r>
              <a:rPr lang="en-US" b="1">
                <a:solidFill>
                  <a:srgbClr val="000000"/>
                </a:solidFill>
                <a:latin typeface="Consolas" panose="020B0609020204030204" pitchFamily="49" charset="0"/>
              </a:rPr>
              <a:t>;</a:t>
            </a:r>
            <a:endParaRPr lang="en-US"/>
          </a:p>
        </p:txBody>
      </p:sp>
      <p:sp>
        <p:nvSpPr>
          <p:cNvPr id="6" name="Rectangle 5">
            <a:extLst>
              <a:ext uri="{FF2B5EF4-FFF2-40B4-BE49-F238E27FC236}">
                <a16:creationId xmlns:a16="http://schemas.microsoft.com/office/drawing/2014/main" id="{0E5E07CD-970C-4396-9FCB-0F538E1AC1CC}"/>
              </a:ext>
            </a:extLst>
          </p:cNvPr>
          <p:cNvSpPr/>
          <p:nvPr/>
        </p:nvSpPr>
        <p:spPr>
          <a:xfrm>
            <a:off x="3048000" y="2274838"/>
            <a:ext cx="6096000" cy="2308324"/>
          </a:xfrm>
          <a:prstGeom prst="rect">
            <a:avLst/>
          </a:prstGeom>
        </p:spPr>
        <p:txBody>
          <a:bodyPr>
            <a:spAutoFit/>
          </a:bodyPr>
          <a:lstStyle/>
          <a:p>
            <a:r>
              <a:rPr lang="en-US" dirty="0">
                <a:solidFill>
                  <a:srgbClr val="646464"/>
                </a:solidFill>
                <a:latin typeface="Consolas" panose="020B0609020204030204" pitchFamily="49" charset="0"/>
              </a:rPr>
              <a:t>@GetMapping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"/users"</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listUsers</a:t>
            </a:r>
            <a:r>
              <a:rPr lang="en-US" b="1" dirty="0">
                <a:solidFill>
                  <a:srgbClr val="000000"/>
                </a:solidFill>
                <a:latin typeface="Consolas" panose="020B0609020204030204" pitchFamily="49" charset="0"/>
              </a:rPr>
              <a:t>(Model </a:t>
            </a:r>
            <a:r>
              <a:rPr lang="en-US" b="1" dirty="0">
                <a:solidFill>
                  <a:srgbClr val="6A3E3E"/>
                </a:solidFill>
                <a:latin typeface="Consolas" panose="020B0609020204030204" pitchFamily="49" charset="0"/>
              </a:rPr>
              <a:t>model</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List&lt;User&gt; </a:t>
            </a:r>
            <a:r>
              <a:rPr lang="en-US" dirty="0" err="1">
                <a:solidFill>
                  <a:srgbClr val="6A3E3E"/>
                </a:solidFill>
                <a:latin typeface="Consolas" panose="020B0609020204030204" pitchFamily="49" charset="0"/>
              </a:rPr>
              <a:t>listUsers</a:t>
            </a:r>
            <a:r>
              <a:rPr lang="en-US" dirty="0">
                <a:solidFill>
                  <a:srgbClr val="000000"/>
                </a:solidFill>
                <a:latin typeface="Consolas" panose="020B0609020204030204" pitchFamily="49" charset="0"/>
              </a:rPr>
              <a:t> = </a:t>
            </a:r>
            <a:r>
              <a:rPr lang="en-US" dirty="0" err="1">
                <a:solidFill>
                  <a:srgbClr val="0000C0"/>
                </a:solidFill>
                <a:latin typeface="Consolas" panose="020B0609020204030204" pitchFamily="49" charset="0"/>
              </a:rPr>
              <a:t>userRepo</a:t>
            </a:r>
            <a:r>
              <a:rPr lang="en-US" dirty="0" err="1">
                <a:solidFill>
                  <a:srgbClr val="000000"/>
                </a:solidFill>
                <a:latin typeface="Consolas" panose="020B0609020204030204" pitchFamily="49" charset="0"/>
              </a:rPr>
              <a:t>.findAll</a:t>
            </a:r>
            <a:r>
              <a:rPr lang="en-US" dirty="0">
                <a:solidFill>
                  <a:srgbClr val="000000"/>
                </a:solidFill>
                <a:latin typeface="Consolas" panose="020B0609020204030204" pitchFamily="49" charset="0"/>
              </a:rPr>
              <a:t>();</a:t>
            </a:r>
            <a:r>
              <a:rPr lang="en-US" dirty="0">
                <a:solidFill>
                  <a:srgbClr val="3F7F5F"/>
                </a:solidFill>
                <a:latin typeface="Consolas" panose="020B0609020204030204" pitchFamily="49" charset="0"/>
              </a:rPr>
              <a:t>//it is going to find all users</a:t>
            </a:r>
          </a:p>
          <a:p>
            <a:r>
              <a:rPr lang="en-US" dirty="0" err="1">
                <a:solidFill>
                  <a:srgbClr val="6A3E3E"/>
                </a:solidFill>
                <a:latin typeface="Consolas" panose="020B0609020204030204" pitchFamily="49" charset="0"/>
              </a:rPr>
              <a:t>model</a:t>
            </a:r>
            <a:r>
              <a:rPr lang="en-US" dirty="0" err="1">
                <a:solidFill>
                  <a:srgbClr val="000000"/>
                </a:solidFill>
                <a:latin typeface="Consolas" panose="020B0609020204030204" pitchFamily="49" charset="0"/>
              </a:rPr>
              <a:t>.addAttribute</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listUsers</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listUsers</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"users"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326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C7F5-8D95-4DF4-9F71-A9E828A2B595}"/>
              </a:ext>
            </a:extLst>
          </p:cNvPr>
          <p:cNvSpPr>
            <a:spLocks noGrp="1"/>
          </p:cNvSpPr>
          <p:nvPr>
            <p:ph type="title"/>
          </p:nvPr>
        </p:nvSpPr>
        <p:spPr/>
        <p:txBody>
          <a:bodyPr/>
          <a:lstStyle/>
          <a:p>
            <a:r>
              <a:rPr lang="en-US" b="1"/>
              <a:t>Update the </a:t>
            </a:r>
            <a:r>
              <a:rPr lang="en-US" b="1" err="1"/>
              <a:t>AppController</a:t>
            </a:r>
            <a:r>
              <a:rPr lang="en-US" b="1"/>
              <a:t> class</a:t>
            </a:r>
            <a:endParaRPr lang="en-US"/>
          </a:p>
        </p:txBody>
      </p:sp>
      <p:sp>
        <p:nvSpPr>
          <p:cNvPr id="3" name="Content Placeholder 2">
            <a:extLst>
              <a:ext uri="{FF2B5EF4-FFF2-40B4-BE49-F238E27FC236}">
                <a16:creationId xmlns:a16="http://schemas.microsoft.com/office/drawing/2014/main" id="{11F082B9-0E00-44C9-9B96-83524BA38941}"/>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35552E66-5FAE-4397-AA68-E2C2D6C665EA}"/>
              </a:ext>
            </a:extLst>
          </p:cNvPr>
          <p:cNvSpPr/>
          <p:nvPr/>
        </p:nvSpPr>
        <p:spPr>
          <a:xfrm>
            <a:off x="838200" y="2154634"/>
            <a:ext cx="10515600" cy="3693319"/>
          </a:xfrm>
          <a:prstGeom prst="rect">
            <a:avLst/>
          </a:prstGeom>
        </p:spPr>
        <p:txBody>
          <a:bodyPr wrap="square">
            <a:spAutoFit/>
          </a:bodyPr>
          <a:lstStyle/>
          <a:p>
            <a:r>
              <a:rPr lang="en-US" dirty="0">
                <a:solidFill>
                  <a:srgbClr val="646464"/>
                </a:solidFill>
                <a:latin typeface="Consolas" panose="020B0609020204030204" pitchFamily="49" charset="0"/>
              </a:rPr>
              <a:t>@PostMapping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"/process_register"</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processRegister</a:t>
            </a:r>
            <a:r>
              <a:rPr lang="en-US" b="1" dirty="0">
                <a:solidFill>
                  <a:srgbClr val="000000"/>
                </a:solidFill>
                <a:latin typeface="Consolas" panose="020B0609020204030204" pitchFamily="49" charset="0"/>
              </a:rPr>
              <a:t>(User </a:t>
            </a:r>
            <a:r>
              <a:rPr lang="en-US" b="1" dirty="0">
                <a:solidFill>
                  <a:srgbClr val="6A3E3E"/>
                </a:solidFill>
                <a:latin typeface="Consolas" panose="020B0609020204030204" pitchFamily="49" charset="0"/>
              </a:rPr>
              <a:t>user</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dirty="0">
                <a:solidFill>
                  <a:srgbClr val="3F7F5F"/>
                </a:solidFill>
                <a:latin typeface="Consolas" panose="020B0609020204030204" pitchFamily="49" charset="0"/>
              </a:rPr>
              <a:t>//how come </a:t>
            </a:r>
            <a:r>
              <a:rPr lang="en-US" dirty="0" err="1">
                <a:solidFill>
                  <a:srgbClr val="3F7F5F"/>
                </a:solidFill>
                <a:latin typeface="Consolas" panose="020B0609020204030204" pitchFamily="49" charset="0"/>
              </a:rPr>
              <a:t>userRepo</a:t>
            </a:r>
            <a:r>
              <a:rPr lang="en-US" dirty="0">
                <a:solidFill>
                  <a:srgbClr val="3F7F5F"/>
                </a:solidFill>
                <a:latin typeface="Consolas" panose="020B0609020204030204" pitchFamily="49" charset="0"/>
              </a:rPr>
              <a:t> can save data without any methods in it?</a:t>
            </a:r>
          </a:p>
          <a:p>
            <a:r>
              <a:rPr lang="en-US" dirty="0" err="1">
                <a:solidFill>
                  <a:srgbClr val="000000"/>
                </a:solidFill>
                <a:latin typeface="Consolas" panose="020B0609020204030204" pitchFamily="49" charset="0"/>
              </a:rPr>
              <a:t>BCryptPasswordEncoder</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passwordEncoder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BCryptPasswordEncoder</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encodedPassword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passwordEncoder</a:t>
            </a:r>
            <a:r>
              <a:rPr lang="en-US" dirty="0" err="1">
                <a:solidFill>
                  <a:srgbClr val="000000"/>
                </a:solidFill>
                <a:latin typeface="Consolas" panose="020B0609020204030204" pitchFamily="49" charset="0"/>
              </a:rPr>
              <a:t>.encode</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user</a:t>
            </a:r>
            <a:r>
              <a:rPr lang="en-US" dirty="0" err="1">
                <a:solidFill>
                  <a:srgbClr val="000000"/>
                </a:solidFill>
                <a:latin typeface="Consolas" panose="020B0609020204030204" pitchFamily="49" charset="0"/>
              </a:rPr>
              <a:t>.getPassword</a:t>
            </a:r>
            <a:r>
              <a:rPr lang="en-US"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user</a:t>
            </a:r>
            <a:r>
              <a:rPr lang="en-US" dirty="0" err="1">
                <a:solidFill>
                  <a:srgbClr val="000000"/>
                </a:solidFill>
                <a:latin typeface="Consolas" panose="020B0609020204030204" pitchFamily="49" charset="0"/>
              </a:rPr>
              <a:t>.setPassword</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encodedPassword</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a:p>
            <a:r>
              <a:rPr lang="en-US" dirty="0" err="1">
                <a:solidFill>
                  <a:srgbClr val="0000C0"/>
                </a:solidFill>
                <a:latin typeface="Consolas" panose="020B0609020204030204" pitchFamily="49" charset="0"/>
              </a:rPr>
              <a:t>userRepo</a:t>
            </a:r>
            <a:r>
              <a:rPr lang="en-US" dirty="0" err="1">
                <a:solidFill>
                  <a:srgbClr val="000000"/>
                </a:solidFill>
                <a:latin typeface="Consolas" panose="020B0609020204030204" pitchFamily="49" charset="0"/>
              </a:rPr>
              <a:t>.save</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user</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a:t>
            </a:r>
            <a:r>
              <a:rPr lang="en-US" b="1" dirty="0" err="1">
                <a:solidFill>
                  <a:srgbClr val="2A00FF"/>
                </a:solidFill>
                <a:latin typeface="Consolas" panose="020B0609020204030204" pitchFamily="49" charset="0"/>
              </a:rPr>
              <a:t>register_success</a:t>
            </a:r>
            <a:r>
              <a:rPr lang="en-US" b="1" dirty="0">
                <a:solidFill>
                  <a:srgbClr val="2A00FF"/>
                </a:solidFill>
                <a:latin typeface="Consolas" panose="020B0609020204030204" pitchFamily="49" charset="0"/>
              </a:rPr>
              <a: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77433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EBB6-B5A5-4F4C-83D8-4927CF3E84D2}"/>
              </a:ext>
            </a:extLst>
          </p:cNvPr>
          <p:cNvSpPr>
            <a:spLocks noGrp="1"/>
          </p:cNvSpPr>
          <p:nvPr>
            <p:ph type="title"/>
          </p:nvPr>
        </p:nvSpPr>
        <p:spPr/>
        <p:txBody>
          <a:bodyPr>
            <a:normAutofit/>
          </a:bodyPr>
          <a:lstStyle/>
          <a:p>
            <a:r>
              <a:rPr lang="en-US" b="1" err="1">
                <a:solidFill>
                  <a:srgbClr val="000000"/>
                </a:solidFill>
                <a:latin typeface="Consolas" panose="020B0609020204030204" pitchFamily="49" charset="0"/>
              </a:rPr>
              <a:t>Thymeleaf</a:t>
            </a:r>
            <a:endParaRPr lang="en-US" b="1"/>
          </a:p>
        </p:txBody>
      </p:sp>
      <p:sp>
        <p:nvSpPr>
          <p:cNvPr id="3" name="Content Placeholder 2">
            <a:extLst>
              <a:ext uri="{FF2B5EF4-FFF2-40B4-BE49-F238E27FC236}">
                <a16:creationId xmlns:a16="http://schemas.microsoft.com/office/drawing/2014/main" id="{0F2C167F-ABBA-4C45-867C-DAA3ED6ED059}"/>
              </a:ext>
            </a:extLst>
          </p:cNvPr>
          <p:cNvSpPr>
            <a:spLocks noGrp="1"/>
          </p:cNvSpPr>
          <p:nvPr>
            <p:ph idx="1"/>
          </p:nvPr>
        </p:nvSpPr>
        <p:spPr>
          <a:xfrm>
            <a:off x="838200" y="4045528"/>
            <a:ext cx="10515600" cy="2131436"/>
          </a:xfrm>
        </p:spPr>
        <p:txBody>
          <a:bodyPr/>
          <a:lstStyle/>
          <a:p>
            <a:endParaRPr lang="en-US"/>
          </a:p>
        </p:txBody>
      </p:sp>
      <p:sp>
        <p:nvSpPr>
          <p:cNvPr id="4" name="Rectangle 3">
            <a:extLst>
              <a:ext uri="{FF2B5EF4-FFF2-40B4-BE49-F238E27FC236}">
                <a16:creationId xmlns:a16="http://schemas.microsoft.com/office/drawing/2014/main" id="{69D47FF7-B483-44A1-A2F6-4F76835E07F5}"/>
              </a:ext>
            </a:extLst>
          </p:cNvPr>
          <p:cNvSpPr/>
          <p:nvPr/>
        </p:nvSpPr>
        <p:spPr>
          <a:xfrm>
            <a:off x="3091010" y="3244334"/>
            <a:ext cx="184731" cy="369332"/>
          </a:xfrm>
          <a:prstGeom prst="rect">
            <a:avLst/>
          </a:prstGeom>
        </p:spPr>
        <p:txBody>
          <a:bodyPr wrap="none">
            <a:spAutoFit/>
          </a:bodyPr>
          <a:lstStyle/>
          <a:p>
            <a:endParaRPr lang="en-US"/>
          </a:p>
        </p:txBody>
      </p:sp>
      <p:sp>
        <p:nvSpPr>
          <p:cNvPr id="5" name="Rectangle 4">
            <a:extLst>
              <a:ext uri="{FF2B5EF4-FFF2-40B4-BE49-F238E27FC236}">
                <a16:creationId xmlns:a16="http://schemas.microsoft.com/office/drawing/2014/main" id="{010D39B9-D0CB-4A81-B49B-D0ECC805DB09}"/>
              </a:ext>
            </a:extLst>
          </p:cNvPr>
          <p:cNvSpPr/>
          <p:nvPr/>
        </p:nvSpPr>
        <p:spPr>
          <a:xfrm>
            <a:off x="838200" y="1690688"/>
            <a:ext cx="10515600" cy="2246769"/>
          </a:xfrm>
          <a:prstGeom prst="rect">
            <a:avLst/>
          </a:prstGeom>
        </p:spPr>
        <p:txBody>
          <a:bodyPr wrap="square">
            <a:spAutoFit/>
          </a:bodyPr>
          <a:lstStyle/>
          <a:p>
            <a:r>
              <a:rPr lang="en-US" sz="2800"/>
              <a:t>&lt;div </a:t>
            </a:r>
            <a:r>
              <a:rPr lang="en-US" sz="2800" err="1"/>
              <a:t>th:if</a:t>
            </a:r>
            <a:r>
              <a:rPr lang="en-US" sz="2800"/>
              <a:t>="${</a:t>
            </a:r>
            <a:r>
              <a:rPr lang="en-US" sz="2800" err="1"/>
              <a:t>param.error</a:t>
            </a:r>
            <a:r>
              <a:rPr lang="en-US" sz="2800"/>
              <a:t>}"&gt;</a:t>
            </a:r>
          </a:p>
          <a:p>
            <a:pPr lvl="2"/>
            <a:r>
              <a:rPr lang="en-US" sz="2800"/>
              <a:t>&lt;p class="text-danger"&gt;[[${</a:t>
            </a:r>
            <a:r>
              <a:rPr lang="en-US" sz="2800" err="1"/>
              <a:t>session.SPRING_SECURITY_LAST_EXCEPTION.message</a:t>
            </a:r>
            <a:r>
              <a:rPr lang="en-US" sz="2800"/>
              <a:t>}]]&lt;/p&gt;</a:t>
            </a:r>
          </a:p>
          <a:p>
            <a:r>
              <a:rPr lang="en-US" sz="2800"/>
              <a:t>&lt;/div&gt;</a:t>
            </a:r>
          </a:p>
        </p:txBody>
      </p:sp>
      <p:sp>
        <p:nvSpPr>
          <p:cNvPr id="6" name="Rectangle 1">
            <a:extLst>
              <a:ext uri="{FF2B5EF4-FFF2-40B4-BE49-F238E27FC236}">
                <a16:creationId xmlns:a16="http://schemas.microsoft.com/office/drawing/2014/main" id="{41333B89-B71D-49C2-95C5-E671C653FDE2}"/>
              </a:ext>
            </a:extLst>
          </p:cNvPr>
          <p:cNvSpPr>
            <a:spLocks noChangeArrowheads="1"/>
          </p:cNvSpPr>
          <p:nvPr/>
        </p:nvSpPr>
        <p:spPr bwMode="auto">
          <a:xfrm>
            <a:off x="566597" y="4106109"/>
            <a:ext cx="4679373" cy="138499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B9BDB6"/>
                </a:solidFill>
                <a:effectLst/>
                <a:latin typeface="Arial Unicode MS"/>
                <a:ea typeface="Ubuntu Mono"/>
              </a:rPr>
              <a:t>&lt;</a:t>
            </a:r>
            <a:r>
              <a:rPr kumimoji="0" lang="en-US" altLang="en-US" sz="2800" b="0" i="0" u="none" strike="noStrike" cap="none" normalizeH="0" baseline="0">
                <a:ln>
                  <a:noFill/>
                </a:ln>
                <a:solidFill>
                  <a:srgbClr val="8BD1FF"/>
                </a:solidFill>
                <a:effectLst/>
                <a:latin typeface="Arial Unicode MS"/>
                <a:ea typeface="Ubuntu Mono"/>
              </a:rPr>
              <a:t>p</a:t>
            </a:r>
            <a:r>
              <a:rPr kumimoji="0" lang="en-US" altLang="en-US" sz="2800" b="0" i="0" u="none" strike="noStrike" cap="none" normalizeH="0" baseline="0">
                <a:ln>
                  <a:noFill/>
                </a:ln>
                <a:solidFill>
                  <a:srgbClr val="B9BDB6"/>
                </a:solidFill>
                <a:effectLst/>
                <a:latin typeface="Arial Unicode MS"/>
                <a:ea typeface="Ubuntu Mono"/>
              </a:rPr>
              <a:t>&gt;Hello, [[${session.user.name}]]!&lt;/</a:t>
            </a:r>
            <a:r>
              <a:rPr kumimoji="0" lang="en-US" altLang="en-US" sz="2800" b="0" i="0" u="none" strike="noStrike" cap="none" normalizeH="0" baseline="0">
                <a:ln>
                  <a:noFill/>
                </a:ln>
                <a:solidFill>
                  <a:srgbClr val="8BD1FF"/>
                </a:solidFill>
                <a:effectLst/>
                <a:latin typeface="Arial Unicode MS"/>
                <a:ea typeface="Ubuntu Mono"/>
              </a:rPr>
              <a:t>p</a:t>
            </a:r>
            <a:r>
              <a:rPr kumimoji="0" lang="en-US" altLang="en-US" sz="2800" b="0" i="0" u="none" strike="noStrike" cap="none" normalizeH="0" baseline="0">
                <a:ln>
                  <a:noFill/>
                </a:ln>
                <a:solidFill>
                  <a:srgbClr val="B9BDB6"/>
                </a:solidFill>
                <a:effectLst/>
                <a:latin typeface="Arial Unicode MS"/>
                <a:ea typeface="Ubuntu Mono"/>
              </a:rPr>
              <a:t>&gt;</a:t>
            </a:r>
            <a:r>
              <a:rPr kumimoji="0" lang="en-US" altLang="en-US" sz="280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E5AD909-822C-4D13-8E76-6DC853738DC1}"/>
              </a:ext>
            </a:extLst>
          </p:cNvPr>
          <p:cNvSpPr>
            <a:spLocks noChangeArrowheads="1"/>
          </p:cNvSpPr>
          <p:nvPr/>
        </p:nvSpPr>
        <p:spPr bwMode="auto">
          <a:xfrm>
            <a:off x="5915889" y="4090401"/>
            <a:ext cx="5874328" cy="138499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B9BDB6"/>
                </a:solidFill>
                <a:effectLst/>
                <a:latin typeface="Arial Unicode MS"/>
                <a:ea typeface="Ubuntu Mono"/>
              </a:rPr>
              <a:t>&lt;</a:t>
            </a:r>
            <a:r>
              <a:rPr kumimoji="0" lang="en-US" altLang="en-US" sz="2800" b="0" i="0" u="none" strike="noStrike" cap="none" normalizeH="0" baseline="0">
                <a:ln>
                  <a:noFill/>
                </a:ln>
                <a:solidFill>
                  <a:srgbClr val="8BD1FF"/>
                </a:solidFill>
                <a:effectLst/>
                <a:latin typeface="Arial Unicode MS"/>
                <a:ea typeface="Ubuntu Mono"/>
              </a:rPr>
              <a:t>p</a:t>
            </a:r>
            <a:r>
              <a:rPr kumimoji="0" lang="en-US" altLang="en-US" sz="2800" b="0" i="0" u="none" strike="noStrike" cap="none" normalizeH="0" baseline="0">
                <a:ln>
                  <a:noFill/>
                </a:ln>
                <a:solidFill>
                  <a:srgbClr val="B9BDB6"/>
                </a:solidFill>
                <a:effectLst/>
                <a:latin typeface="Arial Unicode MS"/>
                <a:ea typeface="Ubuntu Mono"/>
              </a:rPr>
              <a:t>&gt;Hello, &lt;</a:t>
            </a:r>
            <a:r>
              <a:rPr kumimoji="0" lang="en-US" altLang="en-US" sz="2800" b="0" i="0" u="none" strike="noStrike" cap="none" normalizeH="0" baseline="0">
                <a:ln>
                  <a:noFill/>
                </a:ln>
                <a:solidFill>
                  <a:srgbClr val="8BD1FF"/>
                </a:solidFill>
                <a:effectLst/>
                <a:latin typeface="Arial Unicode MS"/>
                <a:ea typeface="Ubuntu Mono"/>
              </a:rPr>
              <a:t>span </a:t>
            </a:r>
            <a:r>
              <a:rPr kumimoji="0" lang="en-US" altLang="en-US" sz="2800" b="0" i="0" u="none" strike="noStrike" cap="none" normalizeH="0" baseline="0" err="1">
                <a:ln>
                  <a:noFill/>
                </a:ln>
                <a:solidFill>
                  <a:srgbClr val="E0E8FF"/>
                </a:solidFill>
                <a:effectLst/>
                <a:latin typeface="Arial Unicode MS"/>
                <a:ea typeface="Ubuntu Mono"/>
              </a:rPr>
              <a:t>th:text</a:t>
            </a:r>
            <a:r>
              <a:rPr kumimoji="0" lang="en-US" altLang="en-US" sz="2800" b="0" i="0" u="none" strike="noStrike" cap="none" normalizeH="0" baseline="0">
                <a:ln>
                  <a:noFill/>
                </a:ln>
                <a:solidFill>
                  <a:srgbClr val="B9BDB6"/>
                </a:solidFill>
                <a:effectLst/>
                <a:latin typeface="Arial Unicode MS"/>
                <a:ea typeface="Ubuntu Mono"/>
              </a:rPr>
              <a:t>="</a:t>
            </a:r>
            <a:r>
              <a:rPr kumimoji="0" lang="en-US" altLang="en-US" sz="2800" b="0" i="0" u="none" strike="noStrike" cap="none" normalizeH="0" baseline="0">
                <a:ln>
                  <a:noFill/>
                </a:ln>
                <a:solidFill>
                  <a:srgbClr val="99CC33"/>
                </a:solidFill>
                <a:effectLst/>
                <a:latin typeface="Arial Unicode MS"/>
                <a:ea typeface="Ubuntu Mono"/>
              </a:rPr>
              <a:t>${session.user.name}</a:t>
            </a:r>
            <a:r>
              <a:rPr kumimoji="0" lang="en-US" altLang="en-US" sz="2800" b="0" i="0" u="none" strike="noStrike" cap="none" normalizeH="0" baseline="0">
                <a:ln>
                  <a:noFill/>
                </a:ln>
                <a:solidFill>
                  <a:srgbClr val="B9BDB6"/>
                </a:solidFill>
                <a:effectLst/>
                <a:latin typeface="Arial Unicode MS"/>
                <a:ea typeface="Ubuntu Mono"/>
              </a:rPr>
              <a:t>"&gt;Sebastian&lt;/</a:t>
            </a:r>
            <a:r>
              <a:rPr kumimoji="0" lang="en-US" altLang="en-US" sz="2800" b="0" i="0" u="none" strike="noStrike" cap="none" normalizeH="0" baseline="0">
                <a:ln>
                  <a:noFill/>
                </a:ln>
                <a:solidFill>
                  <a:srgbClr val="8BD1FF"/>
                </a:solidFill>
                <a:effectLst/>
                <a:latin typeface="Arial Unicode MS"/>
                <a:ea typeface="Ubuntu Mono"/>
              </a:rPr>
              <a:t>span</a:t>
            </a:r>
            <a:r>
              <a:rPr kumimoji="0" lang="en-US" altLang="en-US" sz="2800" b="0" i="0" u="none" strike="noStrike" cap="none" normalizeH="0" baseline="0">
                <a:ln>
                  <a:noFill/>
                </a:ln>
                <a:solidFill>
                  <a:srgbClr val="B9BDB6"/>
                </a:solidFill>
                <a:effectLst/>
                <a:latin typeface="Arial Unicode MS"/>
                <a:ea typeface="Ubuntu Mono"/>
              </a:rPr>
              <a:t>&gt;!&lt;/</a:t>
            </a:r>
            <a:r>
              <a:rPr kumimoji="0" lang="en-US" altLang="en-US" sz="2800" b="0" i="0" u="none" strike="noStrike" cap="none" normalizeH="0" baseline="0">
                <a:ln>
                  <a:noFill/>
                </a:ln>
                <a:solidFill>
                  <a:srgbClr val="8BD1FF"/>
                </a:solidFill>
                <a:effectLst/>
                <a:latin typeface="Arial Unicode MS"/>
                <a:ea typeface="Ubuntu Mono"/>
              </a:rPr>
              <a:t>p</a:t>
            </a:r>
            <a:r>
              <a:rPr kumimoji="0" lang="en-US" altLang="en-US" sz="2800" b="0" i="0" u="none" strike="noStrike" cap="none" normalizeH="0" baseline="0">
                <a:ln>
                  <a:noFill/>
                </a:ln>
                <a:solidFill>
                  <a:srgbClr val="B9BDB6"/>
                </a:solidFill>
                <a:effectLst/>
                <a:latin typeface="Arial Unicode MS"/>
                <a:ea typeface="Ubuntu Mono"/>
              </a:rPr>
              <a:t>&gt;</a:t>
            </a:r>
            <a:r>
              <a:rPr kumimoji="0" lang="en-US" altLang="en-US" sz="280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F2B777E4-C70E-4C54-95A9-C46D5A4F38A1}"/>
              </a:ext>
            </a:extLst>
          </p:cNvPr>
          <p:cNvCxnSpPr>
            <a:cxnSpLocks/>
          </p:cNvCxnSpPr>
          <p:nvPr/>
        </p:nvCxnSpPr>
        <p:spPr>
          <a:xfrm>
            <a:off x="5347853" y="4585856"/>
            <a:ext cx="44334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D89D0C0-2006-4AE6-8C9E-823D266D6354}"/>
              </a:ext>
            </a:extLst>
          </p:cNvPr>
          <p:cNvCxnSpPr>
            <a:cxnSpLocks/>
          </p:cNvCxnSpPr>
          <p:nvPr/>
        </p:nvCxnSpPr>
        <p:spPr>
          <a:xfrm>
            <a:off x="5347854" y="4769045"/>
            <a:ext cx="443344"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0EC7FB3-C511-4CAB-8CE6-921320C67A66}"/>
              </a:ext>
            </a:extLst>
          </p:cNvPr>
          <p:cNvSpPr txBox="1"/>
          <p:nvPr/>
        </p:nvSpPr>
        <p:spPr>
          <a:xfrm>
            <a:off x="566597" y="6100369"/>
            <a:ext cx="11625403" cy="369332"/>
          </a:xfrm>
          <a:prstGeom prst="rect">
            <a:avLst/>
          </a:prstGeom>
          <a:noFill/>
        </p:spPr>
        <p:txBody>
          <a:bodyPr wrap="square">
            <a:spAutoFit/>
          </a:bodyPr>
          <a:lstStyle/>
          <a:p>
            <a:r>
              <a:rPr lang="en-US"/>
              <a:t>https://www.thymeleaf.org/doc/tutorials/2.1/usingthymeleaf.html#inlining</a:t>
            </a:r>
          </a:p>
        </p:txBody>
      </p:sp>
    </p:spTree>
    <p:extLst>
      <p:ext uri="{BB962C8B-B14F-4D97-AF65-F5344CB8AC3E}">
        <p14:creationId xmlns:p14="http://schemas.microsoft.com/office/powerpoint/2010/main" val="338187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34B37F-4041-4A6B-A9A9-284A300E9C96}"/>
              </a:ext>
            </a:extLst>
          </p:cNvPr>
          <p:cNvSpPr/>
          <p:nvPr/>
        </p:nvSpPr>
        <p:spPr>
          <a:xfrm>
            <a:off x="1059305" y="681038"/>
            <a:ext cx="10073390" cy="1754326"/>
          </a:xfrm>
          <a:prstGeom prst="rect">
            <a:avLst/>
          </a:prstGeom>
        </p:spPr>
        <p:txBody>
          <a:bodyPr wrap="square">
            <a:spAutoFit/>
          </a:bodyPr>
          <a:lstStyle/>
          <a:p>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form </a:t>
            </a:r>
            <a:r>
              <a:rPr lang="en-US" err="1">
                <a:solidFill>
                  <a:srgbClr val="7F007F"/>
                </a:solidFill>
                <a:latin typeface="Consolas" panose="020B0609020204030204" pitchFamily="49" charset="0"/>
              </a:rPr>
              <a:t>th:action</a:t>
            </a:r>
            <a:r>
              <a:rPr lang="en-US">
                <a:solidFill>
                  <a:srgbClr val="000000"/>
                </a:solidFill>
                <a:latin typeface="Consolas" panose="020B0609020204030204" pitchFamily="49" charset="0"/>
              </a:rPr>
              <a:t>=</a:t>
            </a:r>
            <a:r>
              <a:rPr lang="en-US" i="1">
                <a:solidFill>
                  <a:srgbClr val="2A00FF"/>
                </a:solidFill>
                <a:latin typeface="Consolas" panose="020B0609020204030204" pitchFamily="49" charset="0"/>
              </a:rPr>
              <a:t>"@{/logout}" </a:t>
            </a:r>
            <a:r>
              <a:rPr lang="en-US" i="1">
                <a:solidFill>
                  <a:srgbClr val="7F007F"/>
                </a:solidFill>
                <a:latin typeface="Consolas" panose="020B0609020204030204" pitchFamily="49" charset="0"/>
              </a:rPr>
              <a:t>method</a:t>
            </a:r>
            <a:r>
              <a:rPr lang="en-US" i="1">
                <a:solidFill>
                  <a:srgbClr val="000000"/>
                </a:solidFill>
                <a:latin typeface="Consolas" panose="020B0609020204030204" pitchFamily="49" charset="0"/>
              </a:rPr>
              <a:t>=</a:t>
            </a:r>
            <a:r>
              <a:rPr lang="en-US" i="1">
                <a:solidFill>
                  <a:srgbClr val="2A00FF"/>
                </a:solidFill>
                <a:latin typeface="Consolas" panose="020B0609020204030204" pitchFamily="49" charset="0"/>
              </a:rPr>
              <a:t>"post"</a:t>
            </a:r>
            <a:r>
              <a:rPr lang="en-US" i="1">
                <a:solidFill>
                  <a:srgbClr val="008080"/>
                </a:solidFill>
                <a:latin typeface="Consolas" panose="020B0609020204030204" pitchFamily="49" charset="0"/>
              </a:rPr>
              <a:t>&gt;</a:t>
            </a:r>
          </a:p>
          <a:p>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p</a:t>
            </a:r>
            <a:r>
              <a:rPr lang="en-US">
                <a:solidFill>
                  <a:srgbClr val="008080"/>
                </a:solidFill>
                <a:latin typeface="Consolas" panose="020B0609020204030204" pitchFamily="49" charset="0"/>
              </a:rPr>
              <a:t>&gt;</a:t>
            </a:r>
          </a:p>
          <a:p>
            <a:r>
              <a:rPr lang="en-US">
                <a:solidFill>
                  <a:srgbClr val="000000"/>
                </a:solidFill>
                <a:latin typeface="Consolas" panose="020B0609020204030204" pitchFamily="49" charset="0"/>
              </a:rPr>
              <a:t>Welcome </a:t>
            </a: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b</a:t>
            </a:r>
            <a:r>
              <a:rPr lang="en-US">
                <a:solidFill>
                  <a:srgbClr val="008080"/>
                </a:solidFill>
                <a:latin typeface="Consolas" panose="020B0609020204030204" pitchFamily="49" charset="0"/>
              </a:rPr>
              <a:t>&gt;</a:t>
            </a:r>
            <a:r>
              <a:rPr lang="en-US">
                <a:solidFill>
                  <a:srgbClr val="000000"/>
                </a:solidFill>
                <a:latin typeface="Consolas" panose="020B0609020204030204" pitchFamily="49" charset="0"/>
              </a:rPr>
              <a:t>[[${#request.userPrincipal.principal.fullName}]]</a:t>
            </a: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b</a:t>
            </a:r>
            <a:r>
              <a:rPr lang="en-US">
                <a:solidFill>
                  <a:srgbClr val="008080"/>
                </a:solidFill>
                <a:latin typeface="Consolas" panose="020B0609020204030204" pitchFamily="49" charset="0"/>
              </a:rPr>
              <a:t>&gt;</a:t>
            </a:r>
          </a:p>
          <a:p>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p</a:t>
            </a:r>
            <a:r>
              <a:rPr lang="en-US">
                <a:solidFill>
                  <a:srgbClr val="008080"/>
                </a:solidFill>
                <a:latin typeface="Consolas" panose="020B0609020204030204" pitchFamily="49" charset="0"/>
              </a:rPr>
              <a:t>&gt;</a:t>
            </a:r>
          </a:p>
          <a:p>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input </a:t>
            </a:r>
            <a:r>
              <a:rPr lang="en-US">
                <a:solidFill>
                  <a:srgbClr val="7F007F"/>
                </a:solidFill>
                <a:latin typeface="Consolas" panose="020B0609020204030204" pitchFamily="49" charset="0"/>
              </a:rPr>
              <a:t>type</a:t>
            </a:r>
            <a:r>
              <a:rPr lang="en-US">
                <a:solidFill>
                  <a:srgbClr val="000000"/>
                </a:solidFill>
                <a:latin typeface="Consolas" panose="020B0609020204030204" pitchFamily="49" charset="0"/>
              </a:rPr>
              <a:t>=</a:t>
            </a:r>
            <a:r>
              <a:rPr lang="en-US" i="1">
                <a:solidFill>
                  <a:srgbClr val="2A00FF"/>
                </a:solidFill>
                <a:latin typeface="Consolas" panose="020B0609020204030204" pitchFamily="49" charset="0"/>
              </a:rPr>
              <a:t>"submit" </a:t>
            </a:r>
            <a:r>
              <a:rPr lang="en-US" i="1">
                <a:solidFill>
                  <a:srgbClr val="7F007F"/>
                </a:solidFill>
                <a:latin typeface="Consolas" panose="020B0609020204030204" pitchFamily="49" charset="0"/>
              </a:rPr>
              <a:t>value</a:t>
            </a:r>
            <a:r>
              <a:rPr lang="en-US" i="1">
                <a:solidFill>
                  <a:srgbClr val="000000"/>
                </a:solidFill>
                <a:latin typeface="Consolas" panose="020B0609020204030204" pitchFamily="49" charset="0"/>
              </a:rPr>
              <a:t>=</a:t>
            </a:r>
            <a:r>
              <a:rPr lang="en-US" i="1">
                <a:solidFill>
                  <a:srgbClr val="2A00FF"/>
                </a:solidFill>
                <a:latin typeface="Consolas" panose="020B0609020204030204" pitchFamily="49" charset="0"/>
              </a:rPr>
              <a:t>"Sign Out" </a:t>
            </a:r>
            <a:r>
              <a:rPr lang="en-US" i="1">
                <a:solidFill>
                  <a:srgbClr val="008080"/>
                </a:solidFill>
                <a:latin typeface="Consolas" panose="020B0609020204030204" pitchFamily="49" charset="0"/>
              </a:rPr>
              <a:t>/&gt;</a:t>
            </a:r>
          </a:p>
          <a:p>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form</a:t>
            </a:r>
            <a:r>
              <a:rPr lang="en-US">
                <a:solidFill>
                  <a:srgbClr val="008080"/>
                </a:solidFill>
                <a:latin typeface="Consolas" panose="020B0609020204030204" pitchFamily="49" charset="0"/>
              </a:rPr>
              <a:t>&gt;</a:t>
            </a:r>
            <a:endParaRPr lang="en-US"/>
          </a:p>
        </p:txBody>
      </p:sp>
      <p:sp>
        <p:nvSpPr>
          <p:cNvPr id="6" name="Rectangle 5">
            <a:extLst>
              <a:ext uri="{FF2B5EF4-FFF2-40B4-BE49-F238E27FC236}">
                <a16:creationId xmlns:a16="http://schemas.microsoft.com/office/drawing/2014/main" id="{328E5339-61BE-46B3-A8FE-F7C931F80B7A}"/>
              </a:ext>
            </a:extLst>
          </p:cNvPr>
          <p:cNvSpPr/>
          <p:nvPr/>
        </p:nvSpPr>
        <p:spPr>
          <a:xfrm>
            <a:off x="1059305" y="2632350"/>
            <a:ext cx="10073390" cy="3970318"/>
          </a:xfrm>
          <a:prstGeom prst="rect">
            <a:avLst/>
          </a:prstGeom>
        </p:spPr>
        <p:txBody>
          <a:bodyPr wrap="square">
            <a:spAutoFit/>
          </a:bodyPr>
          <a:lstStyle/>
          <a:p>
            <a:r>
              <a:rPr lang="en-US">
                <a:solidFill>
                  <a:srgbClr val="646464"/>
                </a:solidFill>
                <a:latin typeface="Consolas" panose="020B0609020204030204" pitchFamily="49" charset="0"/>
              </a:rPr>
              <a:t>@Override</a:t>
            </a:r>
          </a:p>
          <a:p>
            <a:r>
              <a:rPr lang="en-US" b="1">
                <a:solidFill>
                  <a:srgbClr val="7F0055"/>
                </a:solidFill>
                <a:latin typeface="Consolas" panose="020B0609020204030204" pitchFamily="49" charset="0"/>
              </a:rPr>
              <a:t>protected</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void</a:t>
            </a:r>
            <a:r>
              <a:rPr lang="en-US" b="1">
                <a:solidFill>
                  <a:srgbClr val="000000"/>
                </a:solidFill>
                <a:latin typeface="Consolas" panose="020B0609020204030204" pitchFamily="49" charset="0"/>
              </a:rPr>
              <a:t> configure(</a:t>
            </a:r>
            <a:r>
              <a:rPr lang="en-US" b="1" err="1">
                <a:solidFill>
                  <a:srgbClr val="000000"/>
                </a:solidFill>
                <a:latin typeface="Consolas" panose="020B0609020204030204" pitchFamily="49" charset="0"/>
              </a:rPr>
              <a:t>HttpSecurity</a:t>
            </a:r>
            <a:r>
              <a:rPr lang="en-US" b="1">
                <a:solidFill>
                  <a:srgbClr val="000000"/>
                </a:solidFill>
                <a:latin typeface="Consolas" panose="020B0609020204030204" pitchFamily="49" charset="0"/>
              </a:rPr>
              <a:t> </a:t>
            </a:r>
            <a:r>
              <a:rPr lang="en-US" b="1">
                <a:solidFill>
                  <a:srgbClr val="6A3E3E"/>
                </a:solidFill>
                <a:latin typeface="Consolas" panose="020B0609020204030204" pitchFamily="49" charset="0"/>
              </a:rPr>
              <a:t>http</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throws</a:t>
            </a:r>
            <a:r>
              <a:rPr lang="en-US" b="1">
                <a:solidFill>
                  <a:srgbClr val="000000"/>
                </a:solidFill>
                <a:latin typeface="Consolas" panose="020B0609020204030204" pitchFamily="49" charset="0"/>
              </a:rPr>
              <a:t> Exception {</a:t>
            </a:r>
          </a:p>
          <a:p>
            <a:r>
              <a:rPr lang="en-US" err="1">
                <a:solidFill>
                  <a:srgbClr val="6A3E3E"/>
                </a:solidFill>
                <a:latin typeface="Consolas" panose="020B0609020204030204" pitchFamily="49" charset="0"/>
              </a:rPr>
              <a:t>http</a:t>
            </a:r>
            <a:r>
              <a:rPr lang="en-US" err="1">
                <a:solidFill>
                  <a:srgbClr val="000000"/>
                </a:solidFill>
                <a:latin typeface="Consolas" panose="020B0609020204030204" pitchFamily="49" charset="0"/>
              </a:rPr>
              <a:t>.authorizeRequests</a:t>
            </a:r>
            <a:r>
              <a:rPr lang="en-US">
                <a:solidFill>
                  <a:srgbClr val="000000"/>
                </a:solidFill>
                <a:latin typeface="Consolas" panose="020B0609020204030204" pitchFamily="49" charset="0"/>
              </a:rPr>
              <a:t>()</a:t>
            </a:r>
          </a:p>
          <a:p>
            <a:pPr lvl="1"/>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antMatchers</a:t>
            </a:r>
            <a:r>
              <a:rPr lang="en-US">
                <a:solidFill>
                  <a:srgbClr val="000000"/>
                </a:solidFill>
                <a:latin typeface="Consolas" panose="020B0609020204030204" pitchFamily="49" charset="0"/>
              </a:rPr>
              <a:t>(</a:t>
            </a:r>
            <a:r>
              <a:rPr lang="en-US">
                <a:solidFill>
                  <a:srgbClr val="2A00FF"/>
                </a:solidFill>
                <a:latin typeface="Consolas" panose="020B0609020204030204" pitchFamily="49" charset="0"/>
              </a:rPr>
              <a:t>"/users"</a:t>
            </a:r>
            <a:r>
              <a:rPr lang="en-US">
                <a:solidFill>
                  <a:srgbClr val="000000"/>
                </a:solidFill>
                <a:latin typeface="Consolas" panose="020B0609020204030204" pitchFamily="49" charset="0"/>
              </a:rPr>
              <a:t>).authenticated()</a:t>
            </a:r>
          </a:p>
          <a:p>
            <a:pPr lvl="1"/>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anyRequest</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permitAll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.and()</a:t>
            </a:r>
          </a:p>
          <a:p>
            <a:pPr lvl="1"/>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formLogin</a:t>
            </a:r>
            <a:r>
              <a:rPr lang="en-US">
                <a:solidFill>
                  <a:srgbClr val="000000"/>
                </a:solidFill>
                <a:latin typeface="Consolas" panose="020B0609020204030204" pitchFamily="49" charset="0"/>
              </a:rPr>
              <a:t>()</a:t>
            </a:r>
          </a:p>
          <a:p>
            <a:pPr lvl="1"/>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usernameParameter</a:t>
            </a:r>
            <a:r>
              <a:rPr lang="en-US">
                <a:solidFill>
                  <a:srgbClr val="000000"/>
                </a:solidFill>
                <a:latin typeface="Consolas" panose="020B0609020204030204" pitchFamily="49" charset="0"/>
              </a:rPr>
              <a:t>(</a:t>
            </a:r>
            <a:r>
              <a:rPr lang="en-US">
                <a:solidFill>
                  <a:srgbClr val="2A00FF"/>
                </a:solidFill>
                <a:latin typeface="Consolas" panose="020B0609020204030204" pitchFamily="49" charset="0"/>
              </a:rPr>
              <a:t>"email"</a:t>
            </a:r>
            <a:r>
              <a:rPr lang="en-US">
                <a:solidFill>
                  <a:srgbClr val="000000"/>
                </a:solidFill>
                <a:latin typeface="Consolas" panose="020B0609020204030204" pitchFamily="49" charset="0"/>
              </a:rPr>
              <a:t>)</a:t>
            </a:r>
          </a:p>
          <a:p>
            <a:pPr lvl="1"/>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defaultSuccessUrl</a:t>
            </a:r>
            <a:r>
              <a:rPr lang="en-US">
                <a:solidFill>
                  <a:srgbClr val="000000"/>
                </a:solidFill>
                <a:latin typeface="Consolas" panose="020B0609020204030204" pitchFamily="49" charset="0"/>
              </a:rPr>
              <a:t>(</a:t>
            </a:r>
            <a:r>
              <a:rPr lang="en-US">
                <a:solidFill>
                  <a:srgbClr val="2A00FF"/>
                </a:solidFill>
                <a:latin typeface="Consolas" panose="020B0609020204030204" pitchFamily="49" charset="0"/>
              </a:rPr>
              <a:t>"/users"</a:t>
            </a:r>
            <a:r>
              <a:rPr lang="en-US">
                <a:solidFill>
                  <a:srgbClr val="000000"/>
                </a:solidFill>
                <a:latin typeface="Consolas" panose="020B0609020204030204" pitchFamily="49" charset="0"/>
              </a:rPr>
              <a:t>)</a:t>
            </a:r>
          </a:p>
          <a:p>
            <a:pPr lvl="1"/>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permitAll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.and()</a:t>
            </a:r>
          </a:p>
          <a:p>
            <a:pPr lvl="1"/>
            <a:r>
              <a:rPr lang="en-US">
                <a:solidFill>
                  <a:srgbClr val="000000"/>
                </a:solidFill>
                <a:latin typeface="Consolas" panose="020B0609020204030204" pitchFamily="49" charset="0"/>
              </a:rPr>
              <a:t>.logout().</a:t>
            </a:r>
            <a:r>
              <a:rPr lang="en-US" err="1">
                <a:solidFill>
                  <a:srgbClr val="000000"/>
                </a:solidFill>
                <a:latin typeface="Consolas" panose="020B0609020204030204" pitchFamily="49" charset="0"/>
              </a:rPr>
              <a:t>logoutSuccessUrl</a:t>
            </a:r>
            <a:r>
              <a:rPr lang="en-US">
                <a:solidFill>
                  <a:srgbClr val="000000"/>
                </a:solidFill>
                <a:latin typeface="Consolas" panose="020B0609020204030204" pitchFamily="49" charset="0"/>
              </a:rPr>
              <a:t>(</a:t>
            </a:r>
            <a:r>
              <a:rPr lang="en-US">
                <a:solidFill>
                  <a:srgbClr val="2A00FF"/>
                </a:solidFill>
                <a:latin typeface="Consolas" panose="020B0609020204030204" pitchFamily="49" charset="0"/>
              </a:rPr>
              <a:t>"/"</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permitAll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40504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EAA1-6717-4A0A-97D2-54E373362C8A}"/>
              </a:ext>
            </a:extLst>
          </p:cNvPr>
          <p:cNvSpPr>
            <a:spLocks noGrp="1"/>
          </p:cNvSpPr>
          <p:nvPr>
            <p:ph type="title"/>
          </p:nvPr>
        </p:nvSpPr>
        <p:spPr/>
        <p:txBody>
          <a:bodyPr/>
          <a:lstStyle/>
          <a:p>
            <a:r>
              <a:rPr lang="en-US" b="1"/>
              <a:t>What are @Beans?</a:t>
            </a:r>
          </a:p>
        </p:txBody>
      </p:sp>
      <p:sp>
        <p:nvSpPr>
          <p:cNvPr id="3" name="Content Placeholder 2">
            <a:extLst>
              <a:ext uri="{FF2B5EF4-FFF2-40B4-BE49-F238E27FC236}">
                <a16:creationId xmlns:a16="http://schemas.microsoft.com/office/drawing/2014/main" id="{B78266F9-A3F8-4209-B3ED-57185E580454}"/>
              </a:ext>
            </a:extLst>
          </p:cNvPr>
          <p:cNvSpPr>
            <a:spLocks noGrp="1"/>
          </p:cNvSpPr>
          <p:nvPr>
            <p:ph idx="1"/>
          </p:nvPr>
        </p:nvSpPr>
        <p:spPr/>
        <p:txBody>
          <a:bodyPr/>
          <a:lstStyle/>
          <a:p>
            <a:r>
              <a:rPr lang="en-US"/>
              <a:t>In Spring, the objects that form the backbone of your application and that are managed by the Spring </a:t>
            </a:r>
            <a:r>
              <a:rPr lang="en-US" b="1"/>
              <a:t>IoC container </a:t>
            </a:r>
            <a:r>
              <a:rPr lang="en-US"/>
              <a:t>are called beans. A bean is an object that is instantiated, assembled, and otherwise managed by a Spring IoC container.</a:t>
            </a:r>
          </a:p>
        </p:txBody>
      </p:sp>
      <p:sp>
        <p:nvSpPr>
          <p:cNvPr id="5" name="TextBox 4">
            <a:extLst>
              <a:ext uri="{FF2B5EF4-FFF2-40B4-BE49-F238E27FC236}">
                <a16:creationId xmlns:a16="http://schemas.microsoft.com/office/drawing/2014/main" id="{D01EA239-9F37-48B5-8BA1-DF1BA7447A3E}"/>
              </a:ext>
            </a:extLst>
          </p:cNvPr>
          <p:cNvSpPr txBox="1"/>
          <p:nvPr/>
        </p:nvSpPr>
        <p:spPr>
          <a:xfrm>
            <a:off x="838200" y="5992297"/>
            <a:ext cx="6093724" cy="369332"/>
          </a:xfrm>
          <a:prstGeom prst="rect">
            <a:avLst/>
          </a:prstGeom>
          <a:noFill/>
        </p:spPr>
        <p:txBody>
          <a:bodyPr wrap="square">
            <a:spAutoFit/>
          </a:bodyPr>
          <a:lstStyle/>
          <a:p>
            <a:r>
              <a:rPr lang="en-US"/>
              <a:t>https://www.baeldung.com/spring-bean</a:t>
            </a:r>
          </a:p>
        </p:txBody>
      </p:sp>
    </p:spTree>
    <p:extLst>
      <p:ext uri="{BB962C8B-B14F-4D97-AF65-F5344CB8AC3E}">
        <p14:creationId xmlns:p14="http://schemas.microsoft.com/office/powerpoint/2010/main" val="359205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426F-B00A-4393-8E08-C0E24203F06B}"/>
              </a:ext>
            </a:extLst>
          </p:cNvPr>
          <p:cNvSpPr>
            <a:spLocks noGrp="1"/>
          </p:cNvSpPr>
          <p:nvPr>
            <p:ph type="title"/>
          </p:nvPr>
        </p:nvSpPr>
        <p:spPr/>
        <p:txBody>
          <a:bodyPr/>
          <a:lstStyle/>
          <a:p>
            <a:r>
              <a:rPr lang="en-US" b="1"/>
              <a:t>An example</a:t>
            </a:r>
          </a:p>
        </p:txBody>
      </p:sp>
      <p:sp>
        <p:nvSpPr>
          <p:cNvPr id="4" name="Rectangle 3">
            <a:extLst>
              <a:ext uri="{FF2B5EF4-FFF2-40B4-BE49-F238E27FC236}">
                <a16:creationId xmlns:a16="http://schemas.microsoft.com/office/drawing/2014/main" id="{DFC2057C-587E-4916-ABC5-1F0119576739}"/>
              </a:ext>
            </a:extLst>
          </p:cNvPr>
          <p:cNvSpPr/>
          <p:nvPr/>
        </p:nvSpPr>
        <p:spPr>
          <a:xfrm>
            <a:off x="625257" y="2029681"/>
            <a:ext cx="6096000" cy="2308324"/>
          </a:xfrm>
          <a:prstGeom prst="rect">
            <a:avLst/>
          </a:prstGeom>
        </p:spPr>
        <p:txBody>
          <a:bodyPr>
            <a:spAutoFit/>
          </a:bodyPr>
          <a:lstStyle/>
          <a:p>
            <a:r>
              <a:rPr lang="en-US" b="1">
                <a:solidFill>
                  <a:srgbClr val="63B175"/>
                </a:solidFill>
                <a:latin typeface="Source Code Pro"/>
              </a:rPr>
              <a:t>public</a:t>
            </a:r>
            <a:r>
              <a:rPr lang="en-US">
                <a:solidFill>
                  <a:srgbClr val="000000"/>
                </a:solidFill>
                <a:latin typeface="Source Code Pro"/>
              </a:rPr>
              <a:t> </a:t>
            </a:r>
            <a:r>
              <a:rPr lang="en-US" b="1">
                <a:solidFill>
                  <a:srgbClr val="63B175"/>
                </a:solidFill>
                <a:latin typeface="Source Code Pro"/>
              </a:rPr>
              <a:t>class</a:t>
            </a:r>
            <a:r>
              <a:rPr lang="en-US">
                <a:solidFill>
                  <a:srgbClr val="000000"/>
                </a:solidFill>
                <a:latin typeface="Source Code Pro"/>
              </a:rPr>
              <a:t> </a:t>
            </a:r>
            <a:r>
              <a:rPr lang="en-US" b="1">
                <a:solidFill>
                  <a:srgbClr val="267438"/>
                </a:solidFill>
                <a:latin typeface="Source Code Pro"/>
              </a:rPr>
              <a:t>Company</a:t>
            </a:r>
            <a:r>
              <a:rPr lang="en-US">
                <a:solidFill>
                  <a:srgbClr val="000000"/>
                </a:solidFill>
                <a:latin typeface="Source Code Pro"/>
              </a:rPr>
              <a:t> { </a:t>
            </a:r>
          </a:p>
          <a:p>
            <a:r>
              <a:rPr lang="en-US" b="1">
                <a:solidFill>
                  <a:srgbClr val="63B175"/>
                </a:solidFill>
                <a:latin typeface="Source Code Pro"/>
              </a:rPr>
              <a:t>private</a:t>
            </a:r>
            <a:r>
              <a:rPr lang="en-US">
                <a:solidFill>
                  <a:srgbClr val="000000"/>
                </a:solidFill>
                <a:latin typeface="Source Code Pro"/>
              </a:rPr>
              <a:t> Address </a:t>
            </a:r>
            <a:r>
              <a:rPr lang="en-US" err="1">
                <a:solidFill>
                  <a:srgbClr val="000000"/>
                </a:solidFill>
                <a:latin typeface="Source Code Pro"/>
              </a:rPr>
              <a:t>address</a:t>
            </a:r>
            <a:r>
              <a:rPr lang="en-US">
                <a:solidFill>
                  <a:srgbClr val="000000"/>
                </a:solidFill>
                <a:latin typeface="Source Code Pro"/>
              </a:rPr>
              <a:t>; </a:t>
            </a:r>
          </a:p>
          <a:p>
            <a:endParaRPr lang="en-US">
              <a:solidFill>
                <a:srgbClr val="000000"/>
              </a:solidFill>
              <a:latin typeface="Source Code Pro"/>
            </a:endParaRPr>
          </a:p>
          <a:p>
            <a:pPr lvl="1"/>
            <a:r>
              <a:rPr lang="en-US" b="1">
                <a:solidFill>
                  <a:srgbClr val="63B175"/>
                </a:solidFill>
                <a:latin typeface="Source Code Pro"/>
              </a:rPr>
              <a:t>public</a:t>
            </a:r>
            <a:r>
              <a:rPr lang="en-US">
                <a:solidFill>
                  <a:srgbClr val="000000"/>
                </a:solidFill>
                <a:latin typeface="Source Code Pro"/>
              </a:rPr>
              <a:t> </a:t>
            </a:r>
            <a:r>
              <a:rPr lang="en-US" b="1">
                <a:solidFill>
                  <a:srgbClr val="267438"/>
                </a:solidFill>
                <a:latin typeface="Source Code Pro"/>
              </a:rPr>
              <a:t>Company</a:t>
            </a:r>
            <a:r>
              <a:rPr lang="en-US">
                <a:solidFill>
                  <a:srgbClr val="000000"/>
                </a:solidFill>
                <a:latin typeface="Source Code Pro"/>
              </a:rPr>
              <a:t>(Address address) { </a:t>
            </a:r>
          </a:p>
          <a:p>
            <a:pPr lvl="1"/>
            <a:r>
              <a:rPr lang="en-US" b="1" err="1">
                <a:solidFill>
                  <a:srgbClr val="63B175"/>
                </a:solidFill>
                <a:latin typeface="Source Code Pro"/>
              </a:rPr>
              <a:t>this</a:t>
            </a:r>
            <a:r>
              <a:rPr lang="en-US" err="1">
                <a:solidFill>
                  <a:srgbClr val="000000"/>
                </a:solidFill>
                <a:latin typeface="Source Code Pro"/>
              </a:rPr>
              <a:t>.address</a:t>
            </a:r>
            <a:r>
              <a:rPr lang="en-US">
                <a:solidFill>
                  <a:srgbClr val="000000"/>
                </a:solidFill>
                <a:latin typeface="Source Code Pro"/>
              </a:rPr>
              <a:t> = address; </a:t>
            </a:r>
          </a:p>
          <a:p>
            <a:pPr lvl="1"/>
            <a:r>
              <a:rPr lang="en-US">
                <a:solidFill>
                  <a:srgbClr val="000000"/>
                </a:solidFill>
                <a:latin typeface="Source Code Pro"/>
              </a:rPr>
              <a:t>} </a:t>
            </a:r>
          </a:p>
          <a:p>
            <a:r>
              <a:rPr lang="en-US">
                <a:solidFill>
                  <a:srgbClr val="888888"/>
                </a:solidFill>
                <a:latin typeface="Source Code Pro"/>
              </a:rPr>
              <a:t>// getter, setter and other properties</a:t>
            </a:r>
            <a:r>
              <a:rPr lang="en-US">
                <a:solidFill>
                  <a:srgbClr val="000000"/>
                </a:solidFill>
                <a:latin typeface="Source Code Pro"/>
              </a:rPr>
              <a:t> </a:t>
            </a:r>
          </a:p>
          <a:p>
            <a:r>
              <a:rPr lang="en-US">
                <a:solidFill>
                  <a:srgbClr val="000000"/>
                </a:solidFill>
                <a:latin typeface="Source Code Pro"/>
              </a:rPr>
              <a:t>}</a:t>
            </a:r>
            <a:endParaRPr lang="en-US"/>
          </a:p>
        </p:txBody>
      </p:sp>
      <p:sp>
        <p:nvSpPr>
          <p:cNvPr id="5" name="Rectangle 4">
            <a:extLst>
              <a:ext uri="{FF2B5EF4-FFF2-40B4-BE49-F238E27FC236}">
                <a16:creationId xmlns:a16="http://schemas.microsoft.com/office/drawing/2014/main" id="{BE36F73E-4F3B-45A8-A375-0262A782F397}"/>
              </a:ext>
            </a:extLst>
          </p:cNvPr>
          <p:cNvSpPr/>
          <p:nvPr/>
        </p:nvSpPr>
        <p:spPr>
          <a:xfrm>
            <a:off x="6430026" y="1475683"/>
            <a:ext cx="5524409" cy="3139321"/>
          </a:xfrm>
          <a:prstGeom prst="rect">
            <a:avLst/>
          </a:prstGeom>
        </p:spPr>
        <p:txBody>
          <a:bodyPr wrap="square">
            <a:spAutoFit/>
          </a:bodyPr>
          <a:lstStyle/>
          <a:p>
            <a:r>
              <a:rPr lang="en-US" b="1" dirty="0">
                <a:solidFill>
                  <a:srgbClr val="63B175"/>
                </a:solidFill>
                <a:latin typeface="Source Code Pro"/>
              </a:rPr>
              <a:t>public</a:t>
            </a:r>
            <a:r>
              <a:rPr lang="en-US" dirty="0">
                <a:solidFill>
                  <a:srgbClr val="000000"/>
                </a:solidFill>
                <a:latin typeface="Source Code Pro"/>
              </a:rPr>
              <a:t> </a:t>
            </a:r>
            <a:r>
              <a:rPr lang="en-US" b="1" dirty="0">
                <a:solidFill>
                  <a:srgbClr val="63B175"/>
                </a:solidFill>
                <a:latin typeface="Source Code Pro"/>
              </a:rPr>
              <a:t>class</a:t>
            </a:r>
            <a:r>
              <a:rPr lang="en-US" dirty="0">
                <a:solidFill>
                  <a:srgbClr val="000000"/>
                </a:solidFill>
                <a:latin typeface="Source Code Pro"/>
              </a:rPr>
              <a:t> </a:t>
            </a:r>
            <a:r>
              <a:rPr lang="en-US" b="1" dirty="0">
                <a:solidFill>
                  <a:srgbClr val="267438"/>
                </a:solidFill>
                <a:latin typeface="Source Code Pro"/>
              </a:rPr>
              <a:t>Address</a:t>
            </a:r>
            <a:r>
              <a:rPr lang="en-US" dirty="0">
                <a:solidFill>
                  <a:srgbClr val="000000"/>
                </a:solidFill>
                <a:latin typeface="Source Code Pro"/>
              </a:rPr>
              <a:t> { </a:t>
            </a:r>
          </a:p>
          <a:p>
            <a:r>
              <a:rPr lang="en-US" b="1" dirty="0">
                <a:solidFill>
                  <a:srgbClr val="63B175"/>
                </a:solidFill>
                <a:latin typeface="Source Code Pro"/>
              </a:rPr>
              <a:t>private</a:t>
            </a:r>
            <a:r>
              <a:rPr lang="en-US" dirty="0">
                <a:solidFill>
                  <a:srgbClr val="000000"/>
                </a:solidFill>
                <a:latin typeface="Source Code Pro"/>
              </a:rPr>
              <a:t> String street; </a:t>
            </a:r>
          </a:p>
          <a:p>
            <a:r>
              <a:rPr lang="en-US" b="1" dirty="0">
                <a:solidFill>
                  <a:srgbClr val="63B175"/>
                </a:solidFill>
                <a:latin typeface="Source Code Pro"/>
              </a:rPr>
              <a:t>private</a:t>
            </a:r>
            <a:r>
              <a:rPr lang="en-US" dirty="0">
                <a:solidFill>
                  <a:srgbClr val="000000"/>
                </a:solidFill>
                <a:latin typeface="Source Code Pro"/>
              </a:rPr>
              <a:t> </a:t>
            </a:r>
            <a:r>
              <a:rPr lang="en-US" b="1" dirty="0">
                <a:solidFill>
                  <a:srgbClr val="63B175"/>
                </a:solidFill>
                <a:latin typeface="Source Code Pro"/>
              </a:rPr>
              <a:t>int</a:t>
            </a:r>
            <a:r>
              <a:rPr lang="en-US" dirty="0">
                <a:solidFill>
                  <a:srgbClr val="000000"/>
                </a:solidFill>
                <a:latin typeface="Source Code Pro"/>
              </a:rPr>
              <a:t> number; </a:t>
            </a:r>
          </a:p>
          <a:p>
            <a:pPr lvl="1"/>
            <a:endParaRPr lang="en-US" dirty="0">
              <a:solidFill>
                <a:srgbClr val="000000"/>
              </a:solidFill>
              <a:latin typeface="Source Code Pro"/>
            </a:endParaRPr>
          </a:p>
          <a:p>
            <a:pPr lvl="1"/>
            <a:r>
              <a:rPr lang="en-US" b="1" dirty="0">
                <a:solidFill>
                  <a:srgbClr val="63B175"/>
                </a:solidFill>
                <a:latin typeface="Source Code Pro"/>
              </a:rPr>
              <a:t>public</a:t>
            </a:r>
            <a:r>
              <a:rPr lang="en-US" dirty="0">
                <a:solidFill>
                  <a:srgbClr val="000000"/>
                </a:solidFill>
                <a:latin typeface="Source Code Pro"/>
              </a:rPr>
              <a:t> </a:t>
            </a:r>
            <a:r>
              <a:rPr lang="en-US" b="1" dirty="0">
                <a:solidFill>
                  <a:srgbClr val="267438"/>
                </a:solidFill>
                <a:latin typeface="Source Code Pro"/>
              </a:rPr>
              <a:t>Address</a:t>
            </a:r>
            <a:r>
              <a:rPr lang="en-US" dirty="0">
                <a:solidFill>
                  <a:srgbClr val="000000"/>
                </a:solidFill>
                <a:latin typeface="Source Code Pro"/>
              </a:rPr>
              <a:t>(String street, </a:t>
            </a:r>
            <a:r>
              <a:rPr lang="en-US" b="1" dirty="0">
                <a:solidFill>
                  <a:srgbClr val="63B175"/>
                </a:solidFill>
                <a:latin typeface="Source Code Pro"/>
              </a:rPr>
              <a:t>int</a:t>
            </a:r>
            <a:r>
              <a:rPr lang="en-US" dirty="0">
                <a:solidFill>
                  <a:srgbClr val="000000"/>
                </a:solidFill>
                <a:latin typeface="Source Code Pro"/>
              </a:rPr>
              <a:t> number) {</a:t>
            </a:r>
          </a:p>
          <a:p>
            <a:pPr lvl="1"/>
            <a:r>
              <a:rPr lang="en-US" b="1" dirty="0" err="1">
                <a:solidFill>
                  <a:srgbClr val="63B175"/>
                </a:solidFill>
                <a:latin typeface="Source Code Pro"/>
              </a:rPr>
              <a:t>this</a:t>
            </a:r>
            <a:r>
              <a:rPr lang="en-US" dirty="0" err="1">
                <a:solidFill>
                  <a:srgbClr val="000000"/>
                </a:solidFill>
                <a:latin typeface="Source Code Pro"/>
              </a:rPr>
              <a:t>.street</a:t>
            </a:r>
            <a:r>
              <a:rPr lang="en-US" dirty="0">
                <a:solidFill>
                  <a:srgbClr val="000000"/>
                </a:solidFill>
                <a:latin typeface="Source Code Pro"/>
              </a:rPr>
              <a:t> = street; </a:t>
            </a:r>
          </a:p>
          <a:p>
            <a:pPr lvl="1"/>
            <a:r>
              <a:rPr lang="en-US" b="1" dirty="0" err="1">
                <a:solidFill>
                  <a:srgbClr val="63B175"/>
                </a:solidFill>
                <a:latin typeface="Source Code Pro"/>
              </a:rPr>
              <a:t>this</a:t>
            </a:r>
            <a:r>
              <a:rPr lang="en-US" dirty="0" err="1">
                <a:solidFill>
                  <a:srgbClr val="000000"/>
                </a:solidFill>
                <a:latin typeface="Source Code Pro"/>
              </a:rPr>
              <a:t>.number</a:t>
            </a:r>
            <a:r>
              <a:rPr lang="en-US" dirty="0">
                <a:solidFill>
                  <a:srgbClr val="000000"/>
                </a:solidFill>
                <a:latin typeface="Source Code Pro"/>
              </a:rPr>
              <a:t> = number; </a:t>
            </a:r>
          </a:p>
          <a:p>
            <a:pPr lvl="1"/>
            <a:r>
              <a:rPr lang="en-US" dirty="0">
                <a:solidFill>
                  <a:srgbClr val="000000"/>
                </a:solidFill>
                <a:latin typeface="Source Code Pro"/>
              </a:rPr>
              <a:t>} </a:t>
            </a:r>
          </a:p>
          <a:p>
            <a:pPr lvl="1"/>
            <a:r>
              <a:rPr lang="en-US" dirty="0">
                <a:solidFill>
                  <a:srgbClr val="888888"/>
                </a:solidFill>
                <a:latin typeface="Source Code Pro"/>
              </a:rPr>
              <a:t>// getters and setters</a:t>
            </a:r>
            <a:r>
              <a:rPr lang="en-US" dirty="0">
                <a:solidFill>
                  <a:srgbClr val="000000"/>
                </a:solidFill>
                <a:latin typeface="Source Code Pro"/>
              </a:rPr>
              <a:t> </a:t>
            </a:r>
          </a:p>
          <a:p>
            <a:r>
              <a:rPr lang="en-US" dirty="0">
                <a:solidFill>
                  <a:srgbClr val="000000"/>
                </a:solidFill>
                <a:latin typeface="Source Code Pro"/>
              </a:rPr>
              <a:t>}</a:t>
            </a:r>
            <a:endParaRPr lang="en-US" dirty="0"/>
          </a:p>
        </p:txBody>
      </p:sp>
    </p:spTree>
    <p:extLst>
      <p:ext uri="{BB962C8B-B14F-4D97-AF65-F5344CB8AC3E}">
        <p14:creationId xmlns:p14="http://schemas.microsoft.com/office/powerpoint/2010/main" val="97677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6B7C-02DA-4F64-877E-90CFE51A01A4}"/>
              </a:ext>
            </a:extLst>
          </p:cNvPr>
          <p:cNvSpPr>
            <a:spLocks noGrp="1"/>
          </p:cNvSpPr>
          <p:nvPr>
            <p:ph type="title"/>
          </p:nvPr>
        </p:nvSpPr>
        <p:spPr/>
        <p:txBody>
          <a:bodyPr/>
          <a:lstStyle/>
          <a:p>
            <a:r>
              <a:rPr lang="en-US" b="1"/>
              <a:t>Traditional Approach of creating a company object</a:t>
            </a:r>
            <a:endParaRPr lang="en-US"/>
          </a:p>
        </p:txBody>
      </p:sp>
      <p:sp>
        <p:nvSpPr>
          <p:cNvPr id="3" name="Content Placeholder 2">
            <a:extLst>
              <a:ext uri="{FF2B5EF4-FFF2-40B4-BE49-F238E27FC236}">
                <a16:creationId xmlns:a16="http://schemas.microsoft.com/office/drawing/2014/main" id="{FF76ED9A-8E9E-40A2-870B-DBCEB6A4220F}"/>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3281EFBF-4167-43CA-B2A4-051AD59582A3}"/>
              </a:ext>
            </a:extLst>
          </p:cNvPr>
          <p:cNvSpPr/>
          <p:nvPr/>
        </p:nvSpPr>
        <p:spPr>
          <a:xfrm>
            <a:off x="1632557" y="2429429"/>
            <a:ext cx="8328861" cy="2062103"/>
          </a:xfrm>
          <a:prstGeom prst="rect">
            <a:avLst/>
          </a:prstGeom>
        </p:spPr>
        <p:txBody>
          <a:bodyPr wrap="square">
            <a:spAutoFit/>
          </a:bodyPr>
          <a:lstStyle/>
          <a:p>
            <a:r>
              <a:rPr lang="en-US" sz="3200">
                <a:solidFill>
                  <a:srgbClr val="000000"/>
                </a:solidFill>
                <a:latin typeface="Source Code Pro"/>
              </a:rPr>
              <a:t>Address </a:t>
            </a:r>
            <a:r>
              <a:rPr lang="en-US" sz="3200" err="1">
                <a:solidFill>
                  <a:srgbClr val="000000"/>
                </a:solidFill>
                <a:latin typeface="Source Code Pro"/>
              </a:rPr>
              <a:t>address</a:t>
            </a:r>
            <a:r>
              <a:rPr lang="en-US" sz="3200">
                <a:solidFill>
                  <a:srgbClr val="000000"/>
                </a:solidFill>
                <a:latin typeface="Source Code Pro"/>
              </a:rPr>
              <a:t> = </a:t>
            </a:r>
            <a:r>
              <a:rPr lang="en-US" sz="3200" b="1">
                <a:solidFill>
                  <a:srgbClr val="63B175"/>
                </a:solidFill>
                <a:latin typeface="Source Code Pro"/>
              </a:rPr>
              <a:t>new</a:t>
            </a:r>
            <a:r>
              <a:rPr lang="en-US" sz="3200">
                <a:solidFill>
                  <a:srgbClr val="000000"/>
                </a:solidFill>
                <a:latin typeface="Source Code Pro"/>
              </a:rPr>
              <a:t> Address(</a:t>
            </a:r>
            <a:r>
              <a:rPr lang="en-US" sz="3200">
                <a:solidFill>
                  <a:srgbClr val="4E9359"/>
                </a:solidFill>
                <a:latin typeface="Source Code Pro"/>
              </a:rPr>
              <a:t>"High Street"</a:t>
            </a:r>
            <a:r>
              <a:rPr lang="en-US" sz="3200">
                <a:solidFill>
                  <a:srgbClr val="000000"/>
                </a:solidFill>
                <a:latin typeface="Source Code Pro"/>
              </a:rPr>
              <a:t>, </a:t>
            </a:r>
            <a:r>
              <a:rPr lang="en-US" sz="3200">
                <a:solidFill>
                  <a:srgbClr val="4E9359"/>
                </a:solidFill>
                <a:latin typeface="Source Code Pro"/>
              </a:rPr>
              <a:t>1000</a:t>
            </a:r>
            <a:r>
              <a:rPr lang="en-US" sz="3200">
                <a:solidFill>
                  <a:srgbClr val="000000"/>
                </a:solidFill>
                <a:latin typeface="Source Code Pro"/>
              </a:rPr>
              <a:t>); </a:t>
            </a:r>
          </a:p>
          <a:p>
            <a:r>
              <a:rPr lang="en-US" sz="3200">
                <a:solidFill>
                  <a:srgbClr val="000000"/>
                </a:solidFill>
                <a:latin typeface="Source Code Pro"/>
              </a:rPr>
              <a:t>Company </a:t>
            </a:r>
            <a:r>
              <a:rPr lang="en-US" sz="3200" err="1">
                <a:solidFill>
                  <a:srgbClr val="000000"/>
                </a:solidFill>
                <a:latin typeface="Source Code Pro"/>
              </a:rPr>
              <a:t>company</a:t>
            </a:r>
            <a:r>
              <a:rPr lang="en-US" sz="3200">
                <a:solidFill>
                  <a:srgbClr val="000000"/>
                </a:solidFill>
                <a:latin typeface="Source Code Pro"/>
              </a:rPr>
              <a:t> = </a:t>
            </a:r>
            <a:r>
              <a:rPr lang="en-US" sz="3200" b="1">
                <a:solidFill>
                  <a:srgbClr val="63B175"/>
                </a:solidFill>
                <a:latin typeface="Source Code Pro"/>
              </a:rPr>
              <a:t>new</a:t>
            </a:r>
            <a:r>
              <a:rPr lang="en-US" sz="3200">
                <a:solidFill>
                  <a:srgbClr val="000000"/>
                </a:solidFill>
                <a:latin typeface="Source Code Pro"/>
              </a:rPr>
              <a:t> Company(address);</a:t>
            </a:r>
            <a:endParaRPr lang="en-US" sz="3200"/>
          </a:p>
        </p:txBody>
      </p:sp>
      <p:sp>
        <p:nvSpPr>
          <p:cNvPr id="5" name="Rectangle 4">
            <a:extLst>
              <a:ext uri="{FF2B5EF4-FFF2-40B4-BE49-F238E27FC236}">
                <a16:creationId xmlns:a16="http://schemas.microsoft.com/office/drawing/2014/main" id="{106F72D6-8DC3-4C03-93EB-320C54ED3616}"/>
              </a:ext>
            </a:extLst>
          </p:cNvPr>
          <p:cNvSpPr/>
          <p:nvPr/>
        </p:nvSpPr>
        <p:spPr>
          <a:xfrm>
            <a:off x="1051806" y="4960312"/>
            <a:ext cx="10088387" cy="1077218"/>
          </a:xfrm>
          <a:prstGeom prst="rect">
            <a:avLst/>
          </a:prstGeom>
        </p:spPr>
        <p:txBody>
          <a:bodyPr wrap="square">
            <a:spAutoFit/>
          </a:bodyPr>
          <a:lstStyle/>
          <a:p>
            <a:r>
              <a:rPr lang="en-US" sz="3200"/>
              <a:t>The address object is actually not necessary----we only need the address, but to get it, an address object is created</a:t>
            </a:r>
          </a:p>
        </p:txBody>
      </p:sp>
    </p:spTree>
    <p:extLst>
      <p:ext uri="{BB962C8B-B14F-4D97-AF65-F5344CB8AC3E}">
        <p14:creationId xmlns:p14="http://schemas.microsoft.com/office/powerpoint/2010/main" val="411472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F4D9-04E2-4248-BC66-A86C64208115}"/>
              </a:ext>
            </a:extLst>
          </p:cNvPr>
          <p:cNvSpPr>
            <a:spLocks noGrp="1"/>
          </p:cNvSpPr>
          <p:nvPr>
            <p:ph type="title"/>
          </p:nvPr>
        </p:nvSpPr>
        <p:spPr/>
        <p:txBody>
          <a:bodyPr/>
          <a:lstStyle/>
          <a:p>
            <a:r>
              <a:rPr lang="en-US" b="1"/>
              <a:t>What we have done</a:t>
            </a:r>
          </a:p>
        </p:txBody>
      </p:sp>
      <p:sp>
        <p:nvSpPr>
          <p:cNvPr id="3" name="Content Placeholder 2">
            <a:extLst>
              <a:ext uri="{FF2B5EF4-FFF2-40B4-BE49-F238E27FC236}">
                <a16:creationId xmlns:a16="http://schemas.microsoft.com/office/drawing/2014/main" id="{2EE50121-51BD-4EF5-9AF8-727FF8372F72}"/>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0C8E4F46-0536-4C03-A261-F4D370899BDF}"/>
              </a:ext>
            </a:extLst>
          </p:cNvPr>
          <p:cNvSpPr txBox="1"/>
          <p:nvPr/>
        </p:nvSpPr>
        <p:spPr>
          <a:xfrm>
            <a:off x="1345474" y="2969062"/>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A database to store User data</a:t>
            </a:r>
          </a:p>
        </p:txBody>
      </p:sp>
      <p:sp>
        <p:nvSpPr>
          <p:cNvPr id="5" name="TextBox 4">
            <a:extLst>
              <a:ext uri="{FF2B5EF4-FFF2-40B4-BE49-F238E27FC236}">
                <a16:creationId xmlns:a16="http://schemas.microsoft.com/office/drawing/2014/main" id="{3BDC200A-5CDD-4A59-AF8F-882C71FF8F20}"/>
              </a:ext>
            </a:extLst>
          </p:cNvPr>
          <p:cNvSpPr txBox="1"/>
          <p:nvPr/>
        </p:nvSpPr>
        <p:spPr>
          <a:xfrm>
            <a:off x="4310743" y="2097256"/>
            <a:ext cx="29565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Entity User class to match with the database table</a:t>
            </a:r>
          </a:p>
        </p:txBody>
      </p:sp>
      <p:cxnSp>
        <p:nvCxnSpPr>
          <p:cNvPr id="6" name="Straight Arrow Connector 5">
            <a:extLst>
              <a:ext uri="{FF2B5EF4-FFF2-40B4-BE49-F238E27FC236}">
                <a16:creationId xmlns:a16="http://schemas.microsoft.com/office/drawing/2014/main" id="{482BC83B-1F62-47BA-9AAB-4E534CF04243}"/>
              </a:ext>
            </a:extLst>
          </p:cNvPr>
          <p:cNvCxnSpPr>
            <a:cxnSpLocks/>
            <a:endCxn id="8" idx="0"/>
          </p:cNvCxnSpPr>
          <p:nvPr/>
        </p:nvCxnSpPr>
        <p:spPr>
          <a:xfrm>
            <a:off x="9072110" y="2826203"/>
            <a:ext cx="1" cy="120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63F57E5-380D-4C97-81A5-BFE306E4221E}"/>
              </a:ext>
            </a:extLst>
          </p:cNvPr>
          <p:cNvSpPr txBox="1"/>
          <p:nvPr/>
        </p:nvSpPr>
        <p:spPr>
          <a:xfrm>
            <a:off x="8255640" y="2097256"/>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Signup form to get user’s data</a:t>
            </a:r>
          </a:p>
        </p:txBody>
      </p:sp>
      <p:sp>
        <p:nvSpPr>
          <p:cNvPr id="8" name="TextBox 7">
            <a:extLst>
              <a:ext uri="{FF2B5EF4-FFF2-40B4-BE49-F238E27FC236}">
                <a16:creationId xmlns:a16="http://schemas.microsoft.com/office/drawing/2014/main" id="{144AAD12-9580-4A1A-87CA-B3D7A02643BA}"/>
              </a:ext>
            </a:extLst>
          </p:cNvPr>
          <p:cNvSpPr txBox="1"/>
          <p:nvPr/>
        </p:nvSpPr>
        <p:spPr>
          <a:xfrm>
            <a:off x="8138073" y="4031797"/>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Controller class to handle the data</a:t>
            </a:r>
          </a:p>
        </p:txBody>
      </p:sp>
      <p:sp>
        <p:nvSpPr>
          <p:cNvPr id="9" name="TextBox 8">
            <a:extLst>
              <a:ext uri="{FF2B5EF4-FFF2-40B4-BE49-F238E27FC236}">
                <a16:creationId xmlns:a16="http://schemas.microsoft.com/office/drawing/2014/main" id="{7E9E912A-4742-4B0A-AF78-FE79D5A38F27}"/>
              </a:ext>
            </a:extLst>
          </p:cNvPr>
          <p:cNvSpPr txBox="1"/>
          <p:nvPr/>
        </p:nvSpPr>
        <p:spPr>
          <a:xfrm>
            <a:off x="4921194" y="3751919"/>
            <a:ext cx="18680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Repository to save data to the database</a:t>
            </a:r>
          </a:p>
        </p:txBody>
      </p:sp>
      <p:cxnSp>
        <p:nvCxnSpPr>
          <p:cNvPr id="10" name="Straight Arrow Connector 9">
            <a:extLst>
              <a:ext uri="{FF2B5EF4-FFF2-40B4-BE49-F238E27FC236}">
                <a16:creationId xmlns:a16="http://schemas.microsoft.com/office/drawing/2014/main" id="{6EBCF0AD-2737-4181-A6B6-401AE404732B}"/>
              </a:ext>
            </a:extLst>
          </p:cNvPr>
          <p:cNvCxnSpPr>
            <a:cxnSpLocks/>
          </p:cNvCxnSpPr>
          <p:nvPr/>
        </p:nvCxnSpPr>
        <p:spPr>
          <a:xfrm>
            <a:off x="6825214" y="4354962"/>
            <a:ext cx="1312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525DE1E-7FBF-43E8-A895-D93A3561A930}"/>
              </a:ext>
            </a:extLst>
          </p:cNvPr>
          <p:cNvCxnSpPr>
            <a:cxnSpLocks/>
            <a:stCxn id="7" idx="1"/>
            <a:endCxn id="5" idx="3"/>
          </p:cNvCxnSpPr>
          <p:nvPr/>
        </p:nvCxnSpPr>
        <p:spPr>
          <a:xfrm flipH="1">
            <a:off x="7267303" y="2420422"/>
            <a:ext cx="988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A22A1DD-A542-40AD-A462-2B546F682944}"/>
              </a:ext>
            </a:extLst>
          </p:cNvPr>
          <p:cNvCxnSpPr>
            <a:cxnSpLocks/>
            <a:stCxn id="9" idx="1"/>
          </p:cNvCxnSpPr>
          <p:nvPr/>
        </p:nvCxnSpPr>
        <p:spPr>
          <a:xfrm rot="10800000">
            <a:off x="3195578" y="3339490"/>
            <a:ext cx="1725616" cy="874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FE4BA33-D9EB-452E-85FB-088A2D6FD2F5}"/>
              </a:ext>
            </a:extLst>
          </p:cNvPr>
          <p:cNvCxnSpPr>
            <a:stCxn id="4" idx="0"/>
            <a:endCxn id="5" idx="1"/>
          </p:cNvCxnSpPr>
          <p:nvPr/>
        </p:nvCxnSpPr>
        <p:spPr>
          <a:xfrm rot="5400000" flipH="1" flipV="1">
            <a:off x="3020807" y="1679127"/>
            <a:ext cx="548640" cy="20312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325C45-3837-4D4D-B6D8-6CAF9830FDFC}"/>
              </a:ext>
            </a:extLst>
          </p:cNvPr>
          <p:cNvSpPr txBox="1"/>
          <p:nvPr/>
        </p:nvSpPr>
        <p:spPr>
          <a:xfrm>
            <a:off x="2532104" y="2011038"/>
            <a:ext cx="112549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t>Match</a:t>
            </a:r>
          </a:p>
        </p:txBody>
      </p:sp>
      <p:sp>
        <p:nvSpPr>
          <p:cNvPr id="15" name="TextBox 14">
            <a:extLst>
              <a:ext uri="{FF2B5EF4-FFF2-40B4-BE49-F238E27FC236}">
                <a16:creationId xmlns:a16="http://schemas.microsoft.com/office/drawing/2014/main" id="{DE393881-7AEB-4756-9DC4-5E249F8FB54E}"/>
              </a:ext>
            </a:extLst>
          </p:cNvPr>
          <p:cNvSpPr txBox="1"/>
          <p:nvPr/>
        </p:nvSpPr>
        <p:spPr>
          <a:xfrm>
            <a:off x="3759752" y="4234885"/>
            <a:ext cx="112549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t>Save</a:t>
            </a:r>
          </a:p>
        </p:txBody>
      </p:sp>
      <p:sp>
        <p:nvSpPr>
          <p:cNvPr id="16" name="TextBox 15">
            <a:extLst>
              <a:ext uri="{FF2B5EF4-FFF2-40B4-BE49-F238E27FC236}">
                <a16:creationId xmlns:a16="http://schemas.microsoft.com/office/drawing/2014/main" id="{14D04A7D-C1C0-4132-8DCB-4491D968E36B}"/>
              </a:ext>
            </a:extLst>
          </p:cNvPr>
          <p:cNvSpPr txBox="1"/>
          <p:nvPr/>
        </p:nvSpPr>
        <p:spPr>
          <a:xfrm>
            <a:off x="6758524" y="3967854"/>
            <a:ext cx="144623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t>@Autowired</a:t>
            </a:r>
          </a:p>
        </p:txBody>
      </p:sp>
    </p:spTree>
    <p:extLst>
      <p:ext uri="{BB962C8B-B14F-4D97-AF65-F5344CB8AC3E}">
        <p14:creationId xmlns:p14="http://schemas.microsoft.com/office/powerpoint/2010/main" val="244124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2FE9-F406-413E-8A90-FC1669355B67}"/>
              </a:ext>
            </a:extLst>
          </p:cNvPr>
          <p:cNvSpPr>
            <a:spLocks noGrp="1"/>
          </p:cNvSpPr>
          <p:nvPr>
            <p:ph type="title"/>
          </p:nvPr>
        </p:nvSpPr>
        <p:spPr/>
        <p:txBody>
          <a:bodyPr/>
          <a:lstStyle/>
          <a:p>
            <a:r>
              <a:rPr lang="en-US" b="1">
                <a:solidFill>
                  <a:srgbClr val="000000"/>
                </a:solidFill>
                <a:latin typeface="Raleway" pitchFamily="2" charset="0"/>
              </a:rPr>
              <a:t>Inversion of Control (</a:t>
            </a:r>
            <a:r>
              <a:rPr lang="en-US" b="1" err="1">
                <a:solidFill>
                  <a:srgbClr val="000000"/>
                </a:solidFill>
                <a:latin typeface="Raleway" pitchFamily="2" charset="0"/>
              </a:rPr>
              <a:t>IoC</a:t>
            </a:r>
            <a:r>
              <a:rPr lang="en-US" b="1">
                <a:solidFill>
                  <a:srgbClr val="000000"/>
                </a:solidFill>
                <a:latin typeface="Raleway" pitchFamily="2" charset="0"/>
              </a:rPr>
              <a:t>)</a:t>
            </a:r>
            <a:endParaRPr lang="en-US"/>
          </a:p>
        </p:txBody>
      </p:sp>
      <p:sp>
        <p:nvSpPr>
          <p:cNvPr id="3" name="Content Placeholder 2">
            <a:extLst>
              <a:ext uri="{FF2B5EF4-FFF2-40B4-BE49-F238E27FC236}">
                <a16:creationId xmlns:a16="http://schemas.microsoft.com/office/drawing/2014/main" id="{212AC813-4EAF-4DFD-8581-08EC915DAB50}"/>
              </a:ext>
            </a:extLst>
          </p:cNvPr>
          <p:cNvSpPr>
            <a:spLocks noGrp="1"/>
          </p:cNvSpPr>
          <p:nvPr>
            <p:ph idx="1"/>
          </p:nvPr>
        </p:nvSpPr>
        <p:spPr>
          <a:xfrm>
            <a:off x="838200" y="1888255"/>
            <a:ext cx="10515600" cy="4351338"/>
          </a:xfrm>
        </p:spPr>
        <p:txBody>
          <a:bodyPr/>
          <a:lstStyle/>
          <a:p>
            <a:r>
              <a:rPr lang="en-US"/>
              <a:t>Instead of constructing dependencies by itself, an object can retrieve its dependencies from an </a:t>
            </a:r>
            <a:r>
              <a:rPr lang="en-US" err="1"/>
              <a:t>IoC</a:t>
            </a:r>
            <a:r>
              <a:rPr lang="en-US"/>
              <a:t> container. </a:t>
            </a:r>
          </a:p>
          <a:p>
            <a:r>
              <a:rPr lang="en-US" b="1"/>
              <a:t>All we need to do is to provide the container with appropriate configuration metadata.</a:t>
            </a:r>
            <a:endParaRPr lang="en-US"/>
          </a:p>
          <a:p>
            <a:br>
              <a:rPr lang="en-US"/>
            </a:br>
            <a:endParaRPr lang="en-US"/>
          </a:p>
        </p:txBody>
      </p:sp>
      <p:sp>
        <p:nvSpPr>
          <p:cNvPr id="4" name="Rectangle 3">
            <a:extLst>
              <a:ext uri="{FF2B5EF4-FFF2-40B4-BE49-F238E27FC236}">
                <a16:creationId xmlns:a16="http://schemas.microsoft.com/office/drawing/2014/main" id="{4D754FE1-08AE-46D0-A740-8392DFC2EC32}"/>
              </a:ext>
            </a:extLst>
          </p:cNvPr>
          <p:cNvSpPr/>
          <p:nvPr/>
        </p:nvSpPr>
        <p:spPr>
          <a:xfrm>
            <a:off x="838200" y="3931269"/>
            <a:ext cx="6096000" cy="2308324"/>
          </a:xfrm>
          <a:prstGeom prst="rect">
            <a:avLst/>
          </a:prstGeom>
        </p:spPr>
        <p:txBody>
          <a:bodyPr>
            <a:spAutoFit/>
          </a:bodyPr>
          <a:lstStyle/>
          <a:p>
            <a:r>
              <a:rPr lang="en-US" b="1">
                <a:solidFill>
                  <a:srgbClr val="63B175"/>
                </a:solidFill>
                <a:latin typeface="Source Code Pro"/>
              </a:rPr>
              <a:t>public</a:t>
            </a:r>
            <a:r>
              <a:rPr lang="en-US">
                <a:solidFill>
                  <a:srgbClr val="000000"/>
                </a:solidFill>
                <a:latin typeface="Source Code Pro"/>
              </a:rPr>
              <a:t> </a:t>
            </a:r>
            <a:r>
              <a:rPr lang="en-US" b="1">
                <a:solidFill>
                  <a:srgbClr val="63B175"/>
                </a:solidFill>
                <a:latin typeface="Source Code Pro"/>
              </a:rPr>
              <a:t>class</a:t>
            </a:r>
            <a:r>
              <a:rPr lang="en-US">
                <a:solidFill>
                  <a:srgbClr val="000000"/>
                </a:solidFill>
                <a:latin typeface="Source Code Pro"/>
              </a:rPr>
              <a:t> </a:t>
            </a:r>
            <a:r>
              <a:rPr lang="en-US" b="1">
                <a:solidFill>
                  <a:srgbClr val="267438"/>
                </a:solidFill>
                <a:latin typeface="Source Code Pro"/>
              </a:rPr>
              <a:t>Company</a:t>
            </a:r>
            <a:r>
              <a:rPr lang="en-US">
                <a:solidFill>
                  <a:srgbClr val="000000"/>
                </a:solidFill>
                <a:latin typeface="Source Code Pro"/>
              </a:rPr>
              <a:t> { </a:t>
            </a:r>
          </a:p>
          <a:p>
            <a:r>
              <a:rPr lang="en-US" b="1">
                <a:solidFill>
                  <a:srgbClr val="63B175"/>
                </a:solidFill>
                <a:latin typeface="Source Code Pro"/>
              </a:rPr>
              <a:t>private</a:t>
            </a:r>
            <a:r>
              <a:rPr lang="en-US">
                <a:solidFill>
                  <a:srgbClr val="000000"/>
                </a:solidFill>
                <a:latin typeface="Source Code Pro"/>
              </a:rPr>
              <a:t> Address </a:t>
            </a:r>
            <a:r>
              <a:rPr lang="en-US" err="1">
                <a:solidFill>
                  <a:srgbClr val="000000"/>
                </a:solidFill>
                <a:latin typeface="Source Code Pro"/>
              </a:rPr>
              <a:t>address</a:t>
            </a:r>
            <a:r>
              <a:rPr lang="en-US">
                <a:solidFill>
                  <a:srgbClr val="000000"/>
                </a:solidFill>
                <a:latin typeface="Source Code Pro"/>
              </a:rPr>
              <a:t>; </a:t>
            </a:r>
          </a:p>
          <a:p>
            <a:endParaRPr lang="en-US">
              <a:solidFill>
                <a:srgbClr val="000000"/>
              </a:solidFill>
              <a:latin typeface="Source Code Pro"/>
            </a:endParaRPr>
          </a:p>
          <a:p>
            <a:pPr lvl="1"/>
            <a:r>
              <a:rPr lang="en-US" b="1">
                <a:solidFill>
                  <a:srgbClr val="63B175"/>
                </a:solidFill>
                <a:latin typeface="Source Code Pro"/>
              </a:rPr>
              <a:t>public</a:t>
            </a:r>
            <a:r>
              <a:rPr lang="en-US">
                <a:solidFill>
                  <a:srgbClr val="000000"/>
                </a:solidFill>
                <a:latin typeface="Source Code Pro"/>
              </a:rPr>
              <a:t> </a:t>
            </a:r>
            <a:r>
              <a:rPr lang="en-US" b="1">
                <a:solidFill>
                  <a:srgbClr val="267438"/>
                </a:solidFill>
                <a:latin typeface="Source Code Pro"/>
              </a:rPr>
              <a:t>Company</a:t>
            </a:r>
            <a:r>
              <a:rPr lang="en-US">
                <a:solidFill>
                  <a:srgbClr val="000000"/>
                </a:solidFill>
                <a:latin typeface="Source Code Pro"/>
              </a:rPr>
              <a:t>(Address address) { </a:t>
            </a:r>
          </a:p>
          <a:p>
            <a:pPr lvl="1"/>
            <a:r>
              <a:rPr lang="en-US" b="1" err="1">
                <a:solidFill>
                  <a:srgbClr val="63B175"/>
                </a:solidFill>
                <a:latin typeface="Source Code Pro"/>
              </a:rPr>
              <a:t>this</a:t>
            </a:r>
            <a:r>
              <a:rPr lang="en-US" err="1">
                <a:solidFill>
                  <a:srgbClr val="000000"/>
                </a:solidFill>
                <a:latin typeface="Source Code Pro"/>
              </a:rPr>
              <a:t>.address</a:t>
            </a:r>
            <a:r>
              <a:rPr lang="en-US">
                <a:solidFill>
                  <a:srgbClr val="000000"/>
                </a:solidFill>
                <a:latin typeface="Source Code Pro"/>
              </a:rPr>
              <a:t> = address; </a:t>
            </a:r>
          </a:p>
          <a:p>
            <a:pPr lvl="1"/>
            <a:r>
              <a:rPr lang="en-US">
                <a:solidFill>
                  <a:srgbClr val="000000"/>
                </a:solidFill>
                <a:latin typeface="Source Code Pro"/>
              </a:rPr>
              <a:t>} </a:t>
            </a:r>
          </a:p>
          <a:p>
            <a:r>
              <a:rPr lang="en-US">
                <a:solidFill>
                  <a:srgbClr val="888888"/>
                </a:solidFill>
                <a:latin typeface="Source Code Pro"/>
              </a:rPr>
              <a:t>// getter, setter and other properties</a:t>
            </a:r>
            <a:r>
              <a:rPr lang="en-US">
                <a:solidFill>
                  <a:srgbClr val="000000"/>
                </a:solidFill>
                <a:latin typeface="Source Code Pro"/>
              </a:rPr>
              <a:t> </a:t>
            </a:r>
          </a:p>
          <a:p>
            <a:r>
              <a:rPr lang="en-US">
                <a:solidFill>
                  <a:srgbClr val="000000"/>
                </a:solidFill>
                <a:latin typeface="Source Code Pro"/>
              </a:rPr>
              <a:t>}</a:t>
            </a:r>
            <a:endParaRPr lang="en-US"/>
          </a:p>
        </p:txBody>
      </p:sp>
      <p:sp>
        <p:nvSpPr>
          <p:cNvPr id="5" name="Rectangle 4">
            <a:extLst>
              <a:ext uri="{FF2B5EF4-FFF2-40B4-BE49-F238E27FC236}">
                <a16:creationId xmlns:a16="http://schemas.microsoft.com/office/drawing/2014/main" id="{AFE1A321-6327-441F-B029-5E3FCD332C3E}"/>
              </a:ext>
            </a:extLst>
          </p:cNvPr>
          <p:cNvSpPr/>
          <p:nvPr/>
        </p:nvSpPr>
        <p:spPr>
          <a:xfrm>
            <a:off x="6096000" y="3630553"/>
            <a:ext cx="6096000" cy="2862322"/>
          </a:xfrm>
          <a:prstGeom prst="rect">
            <a:avLst/>
          </a:prstGeom>
        </p:spPr>
        <p:txBody>
          <a:bodyPr>
            <a:spAutoFit/>
          </a:bodyPr>
          <a:lstStyle/>
          <a:p>
            <a:r>
              <a:rPr lang="en-US">
                <a:solidFill>
                  <a:srgbClr val="1F7199"/>
                </a:solidFill>
                <a:latin typeface="Source Code Pro"/>
              </a:rPr>
              <a:t>@Configuration</a:t>
            </a:r>
            <a:r>
              <a:rPr lang="en-US">
                <a:solidFill>
                  <a:srgbClr val="000000"/>
                </a:solidFill>
                <a:latin typeface="Source Code Pro"/>
              </a:rPr>
              <a:t> </a:t>
            </a:r>
            <a:r>
              <a:rPr lang="en-US">
                <a:solidFill>
                  <a:srgbClr val="1F7199"/>
                </a:solidFill>
                <a:latin typeface="Source Code Pro"/>
              </a:rPr>
              <a:t>@ComponentScan(basePackageClasses = </a:t>
            </a:r>
            <a:r>
              <a:rPr lang="en-US" err="1">
                <a:solidFill>
                  <a:srgbClr val="1F7199"/>
                </a:solidFill>
                <a:latin typeface="Source Code Pro"/>
              </a:rPr>
              <a:t>Company.class</a:t>
            </a:r>
            <a:r>
              <a:rPr lang="en-US">
                <a:solidFill>
                  <a:srgbClr val="1F7199"/>
                </a:solidFill>
                <a:latin typeface="Source Code Pro"/>
              </a:rPr>
              <a:t>)</a:t>
            </a:r>
            <a:r>
              <a:rPr lang="en-US">
                <a:solidFill>
                  <a:srgbClr val="000000"/>
                </a:solidFill>
                <a:latin typeface="Source Code Pro"/>
              </a:rPr>
              <a:t> </a:t>
            </a:r>
          </a:p>
          <a:p>
            <a:endParaRPr lang="en-US" b="1">
              <a:solidFill>
                <a:srgbClr val="000000"/>
              </a:solidFill>
              <a:latin typeface="Source Code Pro"/>
            </a:endParaRPr>
          </a:p>
          <a:p>
            <a:r>
              <a:rPr lang="en-US" b="1">
                <a:solidFill>
                  <a:srgbClr val="63B175"/>
                </a:solidFill>
                <a:latin typeface="Source Code Pro"/>
              </a:rPr>
              <a:t>public</a:t>
            </a:r>
            <a:r>
              <a:rPr lang="en-US">
                <a:solidFill>
                  <a:srgbClr val="000000"/>
                </a:solidFill>
                <a:latin typeface="Source Code Pro"/>
              </a:rPr>
              <a:t> </a:t>
            </a:r>
            <a:r>
              <a:rPr lang="en-US" b="1">
                <a:solidFill>
                  <a:srgbClr val="63B175"/>
                </a:solidFill>
                <a:latin typeface="Source Code Pro"/>
              </a:rPr>
              <a:t>class</a:t>
            </a:r>
            <a:r>
              <a:rPr lang="en-US">
                <a:solidFill>
                  <a:srgbClr val="000000"/>
                </a:solidFill>
                <a:latin typeface="Source Code Pro"/>
              </a:rPr>
              <a:t> </a:t>
            </a:r>
            <a:r>
              <a:rPr lang="en-US" b="1">
                <a:solidFill>
                  <a:srgbClr val="267438"/>
                </a:solidFill>
                <a:latin typeface="Source Code Pro"/>
              </a:rPr>
              <a:t>Config</a:t>
            </a:r>
            <a:r>
              <a:rPr lang="en-US">
                <a:solidFill>
                  <a:srgbClr val="000000"/>
                </a:solidFill>
                <a:latin typeface="Source Code Pro"/>
              </a:rPr>
              <a:t> { </a:t>
            </a:r>
          </a:p>
          <a:p>
            <a:pPr lvl="1"/>
            <a:r>
              <a:rPr lang="en-US">
                <a:solidFill>
                  <a:srgbClr val="1F7199"/>
                </a:solidFill>
                <a:latin typeface="Source Code Pro"/>
              </a:rPr>
              <a:t>@Bean</a:t>
            </a:r>
            <a:r>
              <a:rPr lang="en-US">
                <a:solidFill>
                  <a:srgbClr val="000000"/>
                </a:solidFill>
                <a:latin typeface="Source Code Pro"/>
              </a:rPr>
              <a:t> </a:t>
            </a:r>
          </a:p>
          <a:p>
            <a:pPr lvl="1"/>
            <a:r>
              <a:rPr lang="en-US" b="1">
                <a:solidFill>
                  <a:srgbClr val="63B175"/>
                </a:solidFill>
                <a:latin typeface="Source Code Pro"/>
              </a:rPr>
              <a:t>public</a:t>
            </a:r>
            <a:r>
              <a:rPr lang="en-US">
                <a:solidFill>
                  <a:srgbClr val="000000"/>
                </a:solidFill>
                <a:latin typeface="Source Code Pro"/>
              </a:rPr>
              <a:t> Address </a:t>
            </a:r>
            <a:r>
              <a:rPr lang="en-US" b="1" err="1">
                <a:solidFill>
                  <a:srgbClr val="267438"/>
                </a:solidFill>
                <a:latin typeface="Source Code Pro"/>
              </a:rPr>
              <a:t>getAddress</a:t>
            </a:r>
            <a:r>
              <a:rPr lang="en-US">
                <a:solidFill>
                  <a:srgbClr val="000000"/>
                </a:solidFill>
                <a:latin typeface="Source Code Pro"/>
              </a:rPr>
              <a:t>() { </a:t>
            </a:r>
          </a:p>
          <a:p>
            <a:pPr lvl="1"/>
            <a:r>
              <a:rPr lang="en-US" b="1">
                <a:solidFill>
                  <a:srgbClr val="63B175"/>
                </a:solidFill>
                <a:latin typeface="Source Code Pro"/>
              </a:rPr>
              <a:t>return</a:t>
            </a:r>
            <a:r>
              <a:rPr lang="en-US">
                <a:solidFill>
                  <a:srgbClr val="000000"/>
                </a:solidFill>
                <a:latin typeface="Source Code Pro"/>
              </a:rPr>
              <a:t> </a:t>
            </a:r>
            <a:r>
              <a:rPr lang="en-US" b="1">
                <a:solidFill>
                  <a:srgbClr val="63B175"/>
                </a:solidFill>
                <a:latin typeface="Source Code Pro"/>
              </a:rPr>
              <a:t>new</a:t>
            </a:r>
            <a:r>
              <a:rPr lang="en-US">
                <a:solidFill>
                  <a:srgbClr val="000000"/>
                </a:solidFill>
                <a:latin typeface="Source Code Pro"/>
              </a:rPr>
              <a:t> Address(</a:t>
            </a:r>
            <a:r>
              <a:rPr lang="en-US">
                <a:solidFill>
                  <a:srgbClr val="4E9359"/>
                </a:solidFill>
                <a:latin typeface="Source Code Pro"/>
              </a:rPr>
              <a:t>"High Street"</a:t>
            </a:r>
            <a:r>
              <a:rPr lang="en-US">
                <a:solidFill>
                  <a:srgbClr val="000000"/>
                </a:solidFill>
                <a:latin typeface="Source Code Pro"/>
              </a:rPr>
              <a:t>, </a:t>
            </a:r>
            <a:r>
              <a:rPr lang="en-US">
                <a:solidFill>
                  <a:srgbClr val="4E9359"/>
                </a:solidFill>
                <a:latin typeface="Source Code Pro"/>
              </a:rPr>
              <a:t>1000</a:t>
            </a:r>
            <a:r>
              <a:rPr lang="en-US">
                <a:solidFill>
                  <a:srgbClr val="000000"/>
                </a:solidFill>
                <a:latin typeface="Source Code Pro"/>
              </a:rPr>
              <a:t>); </a:t>
            </a:r>
          </a:p>
          <a:p>
            <a:pPr lvl="1"/>
            <a:r>
              <a:rPr lang="en-US">
                <a:solidFill>
                  <a:srgbClr val="000000"/>
                </a:solidFill>
                <a:latin typeface="Source Code Pro"/>
              </a:rPr>
              <a:t>} </a:t>
            </a:r>
          </a:p>
          <a:p>
            <a:r>
              <a:rPr lang="en-US">
                <a:solidFill>
                  <a:srgbClr val="000000"/>
                </a:solidFill>
                <a:latin typeface="Source Code Pro"/>
              </a:rPr>
              <a:t>}</a:t>
            </a:r>
            <a:endParaRPr lang="en-US"/>
          </a:p>
        </p:txBody>
      </p:sp>
    </p:spTree>
    <p:extLst>
      <p:ext uri="{BB962C8B-B14F-4D97-AF65-F5344CB8AC3E}">
        <p14:creationId xmlns:p14="http://schemas.microsoft.com/office/powerpoint/2010/main" val="1814324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AE93-A043-4E8D-AF19-7E5040CA0531}"/>
              </a:ext>
            </a:extLst>
          </p:cNvPr>
          <p:cNvSpPr>
            <a:spLocks noGrp="1"/>
          </p:cNvSpPr>
          <p:nvPr>
            <p:ph type="title"/>
          </p:nvPr>
        </p:nvSpPr>
        <p:spPr/>
        <p:txBody>
          <a:bodyPr/>
          <a:lstStyle/>
          <a:p>
            <a:r>
              <a:rPr lang="en-US" b="1" i="0">
                <a:solidFill>
                  <a:srgbClr val="000000"/>
                </a:solidFill>
                <a:effectLst/>
                <a:latin typeface="Raleway" pitchFamily="2" charset="0"/>
              </a:rPr>
              <a:t>Inversion of Control (</a:t>
            </a:r>
            <a:r>
              <a:rPr lang="en-US" b="1" i="0" err="1">
                <a:solidFill>
                  <a:srgbClr val="000000"/>
                </a:solidFill>
                <a:effectLst/>
                <a:latin typeface="Raleway" pitchFamily="2" charset="0"/>
              </a:rPr>
              <a:t>IoC</a:t>
            </a:r>
            <a:r>
              <a:rPr lang="en-US" b="1" i="0">
                <a:solidFill>
                  <a:srgbClr val="000000"/>
                </a:solidFill>
                <a:effectLst/>
                <a:latin typeface="Raleway" pitchFamily="2" charset="0"/>
              </a:rPr>
              <a:t>)</a:t>
            </a:r>
            <a:endParaRPr lang="en-US"/>
          </a:p>
        </p:txBody>
      </p:sp>
      <p:sp>
        <p:nvSpPr>
          <p:cNvPr id="3" name="Content Placeholder 2">
            <a:extLst>
              <a:ext uri="{FF2B5EF4-FFF2-40B4-BE49-F238E27FC236}">
                <a16:creationId xmlns:a16="http://schemas.microsoft.com/office/drawing/2014/main" id="{6224A75B-C34B-4EA5-80CC-3D58BCF89D2C}"/>
              </a:ext>
            </a:extLst>
          </p:cNvPr>
          <p:cNvSpPr>
            <a:spLocks noGrp="1"/>
          </p:cNvSpPr>
          <p:nvPr>
            <p:ph idx="1"/>
          </p:nvPr>
        </p:nvSpPr>
        <p:spPr/>
        <p:txBody>
          <a:bodyPr>
            <a:normAutofit/>
          </a:bodyPr>
          <a:lstStyle/>
          <a:p>
            <a:r>
              <a:rPr lang="en-US" sz="3600" b="1">
                <a:hlinkClick r:id="rId3">
                  <a:extLst>
                    <a:ext uri="{A12FA001-AC4F-418D-AE19-62706E023703}">
                      <ahyp:hlinkClr xmlns:ahyp="http://schemas.microsoft.com/office/drawing/2018/hyperlinkcolor" val="tx"/>
                    </a:ext>
                  </a:extLst>
                </a:hlinkClick>
              </a:rPr>
              <a:t>Inversion of Control</a:t>
            </a:r>
            <a:r>
              <a:rPr lang="en-US" sz="3600" b="1"/>
              <a:t> </a:t>
            </a:r>
            <a:r>
              <a:rPr lang="en-US" sz="3600"/>
              <a:t>(IoC) is a process in which an object defines its dependencies without creating them. This object delegates the job of constructing such dependencies to an IoC container.</a:t>
            </a:r>
          </a:p>
        </p:txBody>
      </p:sp>
    </p:spTree>
    <p:extLst>
      <p:ext uri="{BB962C8B-B14F-4D97-AF65-F5344CB8AC3E}">
        <p14:creationId xmlns:p14="http://schemas.microsoft.com/office/powerpoint/2010/main" val="102152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71">
            <a:extLst>
              <a:ext uri="{FF2B5EF4-FFF2-40B4-BE49-F238E27FC236}">
                <a16:creationId xmlns:a16="http://schemas.microsoft.com/office/drawing/2014/main" id="{DFED470E-636C-44A3-A881-9733273B3FB8}"/>
              </a:ext>
            </a:extLst>
          </p:cNvPr>
          <p:cNvSpPr/>
          <p:nvPr/>
        </p:nvSpPr>
        <p:spPr>
          <a:xfrm>
            <a:off x="7854840" y="1469101"/>
            <a:ext cx="4197777" cy="13255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83F4D9-04E2-4248-BC66-A86C64208115}"/>
              </a:ext>
            </a:extLst>
          </p:cNvPr>
          <p:cNvSpPr>
            <a:spLocks noGrp="1"/>
          </p:cNvSpPr>
          <p:nvPr>
            <p:ph type="title"/>
          </p:nvPr>
        </p:nvSpPr>
        <p:spPr>
          <a:xfrm>
            <a:off x="838200" y="-159511"/>
            <a:ext cx="10515600" cy="1325563"/>
          </a:xfrm>
        </p:spPr>
        <p:txBody>
          <a:bodyPr/>
          <a:lstStyle/>
          <a:p>
            <a:r>
              <a:rPr lang="en-US" b="1">
                <a:solidFill>
                  <a:srgbClr val="FF0000"/>
                </a:solidFill>
              </a:rPr>
              <a:t>New things to do</a:t>
            </a:r>
          </a:p>
        </p:txBody>
      </p:sp>
      <p:sp>
        <p:nvSpPr>
          <p:cNvPr id="4" name="TextBox 3">
            <a:extLst>
              <a:ext uri="{FF2B5EF4-FFF2-40B4-BE49-F238E27FC236}">
                <a16:creationId xmlns:a16="http://schemas.microsoft.com/office/drawing/2014/main" id="{0C8E4F46-0536-4C03-A261-F4D370899BDF}"/>
              </a:ext>
            </a:extLst>
          </p:cNvPr>
          <p:cNvSpPr txBox="1"/>
          <p:nvPr/>
        </p:nvSpPr>
        <p:spPr>
          <a:xfrm>
            <a:off x="182500" y="1760717"/>
            <a:ext cx="17256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A database to store User data</a:t>
            </a:r>
          </a:p>
        </p:txBody>
      </p:sp>
      <p:sp>
        <p:nvSpPr>
          <p:cNvPr id="5" name="TextBox 4">
            <a:extLst>
              <a:ext uri="{FF2B5EF4-FFF2-40B4-BE49-F238E27FC236}">
                <a16:creationId xmlns:a16="http://schemas.microsoft.com/office/drawing/2014/main" id="{3BDC200A-5CDD-4A59-AF8F-882C71FF8F20}"/>
              </a:ext>
            </a:extLst>
          </p:cNvPr>
          <p:cNvSpPr txBox="1"/>
          <p:nvPr/>
        </p:nvSpPr>
        <p:spPr>
          <a:xfrm>
            <a:off x="2783784" y="898770"/>
            <a:ext cx="29565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Entity User class to match with the database table</a:t>
            </a:r>
          </a:p>
        </p:txBody>
      </p:sp>
      <p:cxnSp>
        <p:nvCxnSpPr>
          <p:cNvPr id="6" name="Straight Arrow Connector 5">
            <a:extLst>
              <a:ext uri="{FF2B5EF4-FFF2-40B4-BE49-F238E27FC236}">
                <a16:creationId xmlns:a16="http://schemas.microsoft.com/office/drawing/2014/main" id="{482BC83B-1F62-47BA-9AAB-4E534CF04243}"/>
              </a:ext>
            </a:extLst>
          </p:cNvPr>
          <p:cNvCxnSpPr>
            <a:cxnSpLocks/>
            <a:endCxn id="8" idx="0"/>
          </p:cNvCxnSpPr>
          <p:nvPr/>
        </p:nvCxnSpPr>
        <p:spPr>
          <a:xfrm>
            <a:off x="7545152" y="1545101"/>
            <a:ext cx="0" cy="128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63F57E5-380D-4C97-81A5-BFE306E4221E}"/>
              </a:ext>
            </a:extLst>
          </p:cNvPr>
          <p:cNvSpPr txBox="1"/>
          <p:nvPr/>
        </p:nvSpPr>
        <p:spPr>
          <a:xfrm>
            <a:off x="6728681" y="898770"/>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Signup form to get user’s data</a:t>
            </a:r>
          </a:p>
        </p:txBody>
      </p:sp>
      <p:sp>
        <p:nvSpPr>
          <p:cNvPr id="8" name="TextBox 7">
            <a:extLst>
              <a:ext uri="{FF2B5EF4-FFF2-40B4-BE49-F238E27FC236}">
                <a16:creationId xmlns:a16="http://schemas.microsoft.com/office/drawing/2014/main" id="{144AAD12-9580-4A1A-87CA-B3D7A02643BA}"/>
              </a:ext>
            </a:extLst>
          </p:cNvPr>
          <p:cNvSpPr txBox="1"/>
          <p:nvPr/>
        </p:nvSpPr>
        <p:spPr>
          <a:xfrm>
            <a:off x="6611114" y="2833311"/>
            <a:ext cx="18680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Controller class to handle pages and data</a:t>
            </a:r>
          </a:p>
        </p:txBody>
      </p:sp>
      <p:sp>
        <p:nvSpPr>
          <p:cNvPr id="9" name="TextBox 8">
            <a:extLst>
              <a:ext uri="{FF2B5EF4-FFF2-40B4-BE49-F238E27FC236}">
                <a16:creationId xmlns:a16="http://schemas.microsoft.com/office/drawing/2014/main" id="{7E9E912A-4742-4B0A-AF78-FE79D5A38F27}"/>
              </a:ext>
            </a:extLst>
          </p:cNvPr>
          <p:cNvSpPr txBox="1"/>
          <p:nvPr/>
        </p:nvSpPr>
        <p:spPr>
          <a:xfrm>
            <a:off x="3394235" y="2553433"/>
            <a:ext cx="18680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Repository to save data to the database</a:t>
            </a:r>
          </a:p>
        </p:txBody>
      </p:sp>
      <p:cxnSp>
        <p:nvCxnSpPr>
          <p:cNvPr id="10" name="Straight Arrow Connector 9">
            <a:extLst>
              <a:ext uri="{FF2B5EF4-FFF2-40B4-BE49-F238E27FC236}">
                <a16:creationId xmlns:a16="http://schemas.microsoft.com/office/drawing/2014/main" id="{6EBCF0AD-2737-4181-A6B6-401AE404732B}"/>
              </a:ext>
            </a:extLst>
          </p:cNvPr>
          <p:cNvCxnSpPr>
            <a:cxnSpLocks/>
          </p:cNvCxnSpPr>
          <p:nvPr/>
        </p:nvCxnSpPr>
        <p:spPr>
          <a:xfrm>
            <a:off x="5298255" y="3156476"/>
            <a:ext cx="1312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525DE1E-7FBF-43E8-A895-D93A3561A930}"/>
              </a:ext>
            </a:extLst>
          </p:cNvPr>
          <p:cNvCxnSpPr>
            <a:cxnSpLocks/>
            <a:stCxn id="7" idx="1"/>
            <a:endCxn id="5" idx="3"/>
          </p:cNvCxnSpPr>
          <p:nvPr/>
        </p:nvCxnSpPr>
        <p:spPr>
          <a:xfrm flipH="1">
            <a:off x="5740344" y="1221936"/>
            <a:ext cx="988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A22A1DD-A542-40AD-A462-2B546F682944}"/>
              </a:ext>
            </a:extLst>
          </p:cNvPr>
          <p:cNvCxnSpPr>
            <a:cxnSpLocks/>
            <a:stCxn id="9" idx="1"/>
            <a:endCxn id="4" idx="3"/>
          </p:cNvCxnSpPr>
          <p:nvPr/>
        </p:nvCxnSpPr>
        <p:spPr>
          <a:xfrm rot="10800000">
            <a:off x="1908119" y="2083884"/>
            <a:ext cx="1486117" cy="9312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FE4BA33-D9EB-452E-85FB-088A2D6FD2F5}"/>
              </a:ext>
            </a:extLst>
          </p:cNvPr>
          <p:cNvCxnSpPr>
            <a:cxnSpLocks/>
            <a:endCxn id="5" idx="1"/>
          </p:cNvCxnSpPr>
          <p:nvPr/>
        </p:nvCxnSpPr>
        <p:spPr>
          <a:xfrm rot="5400000" flipH="1" flipV="1">
            <a:off x="1493848" y="480641"/>
            <a:ext cx="548640" cy="20312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325C45-3837-4D4D-B6D8-6CAF9830FDFC}"/>
              </a:ext>
            </a:extLst>
          </p:cNvPr>
          <p:cNvSpPr txBox="1"/>
          <p:nvPr/>
        </p:nvSpPr>
        <p:spPr>
          <a:xfrm>
            <a:off x="1005145" y="812552"/>
            <a:ext cx="112549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t>Match</a:t>
            </a:r>
          </a:p>
        </p:txBody>
      </p:sp>
      <p:sp>
        <p:nvSpPr>
          <p:cNvPr id="15" name="TextBox 14">
            <a:extLst>
              <a:ext uri="{FF2B5EF4-FFF2-40B4-BE49-F238E27FC236}">
                <a16:creationId xmlns:a16="http://schemas.microsoft.com/office/drawing/2014/main" id="{DE393881-7AEB-4756-9DC4-5E249F8FB54E}"/>
              </a:ext>
            </a:extLst>
          </p:cNvPr>
          <p:cNvSpPr txBox="1"/>
          <p:nvPr/>
        </p:nvSpPr>
        <p:spPr>
          <a:xfrm>
            <a:off x="2122505" y="3156476"/>
            <a:ext cx="112549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rgbClr val="FF0000"/>
                </a:solidFill>
              </a:rPr>
              <a:t>Get /</a:t>
            </a:r>
          </a:p>
        </p:txBody>
      </p:sp>
      <p:sp>
        <p:nvSpPr>
          <p:cNvPr id="16" name="TextBox 15">
            <a:extLst>
              <a:ext uri="{FF2B5EF4-FFF2-40B4-BE49-F238E27FC236}">
                <a16:creationId xmlns:a16="http://schemas.microsoft.com/office/drawing/2014/main" id="{14D04A7D-C1C0-4132-8DCB-4491D968E36B}"/>
              </a:ext>
            </a:extLst>
          </p:cNvPr>
          <p:cNvSpPr txBox="1"/>
          <p:nvPr/>
        </p:nvSpPr>
        <p:spPr>
          <a:xfrm>
            <a:off x="5231565" y="2769368"/>
            <a:ext cx="144623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t>@Autowired</a:t>
            </a:r>
          </a:p>
        </p:txBody>
      </p:sp>
      <p:sp>
        <p:nvSpPr>
          <p:cNvPr id="18" name="TextBox 17">
            <a:extLst>
              <a:ext uri="{FF2B5EF4-FFF2-40B4-BE49-F238E27FC236}">
                <a16:creationId xmlns:a16="http://schemas.microsoft.com/office/drawing/2014/main" id="{D01D563C-593C-4CE6-A99C-504B78E2506C}"/>
              </a:ext>
            </a:extLst>
          </p:cNvPr>
          <p:cNvSpPr txBox="1"/>
          <p:nvPr/>
        </p:nvSpPr>
        <p:spPr>
          <a:xfrm>
            <a:off x="8596756" y="1941581"/>
            <a:ext cx="1300644"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a:solidFill>
                  <a:schemeClr val="tx1"/>
                </a:solidFill>
              </a:rPr>
              <a:t>Login form</a:t>
            </a:r>
          </a:p>
        </p:txBody>
      </p:sp>
      <p:sp>
        <p:nvSpPr>
          <p:cNvPr id="37" name="TextBox 36">
            <a:extLst>
              <a:ext uri="{FF2B5EF4-FFF2-40B4-BE49-F238E27FC236}">
                <a16:creationId xmlns:a16="http://schemas.microsoft.com/office/drawing/2014/main" id="{6A0F244F-703F-4775-8A50-B076DCAB0816}"/>
              </a:ext>
            </a:extLst>
          </p:cNvPr>
          <p:cNvSpPr txBox="1"/>
          <p:nvPr/>
        </p:nvSpPr>
        <p:spPr>
          <a:xfrm>
            <a:off x="8924896" y="3242496"/>
            <a:ext cx="208748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solidFill>
                  <a:srgbClr val="FF0000"/>
                </a:solidFill>
              </a:rPr>
              <a:t>Class to represent authenticated user</a:t>
            </a:r>
          </a:p>
        </p:txBody>
      </p:sp>
      <p:sp>
        <p:nvSpPr>
          <p:cNvPr id="43" name="TextBox 42">
            <a:extLst>
              <a:ext uri="{FF2B5EF4-FFF2-40B4-BE49-F238E27FC236}">
                <a16:creationId xmlns:a16="http://schemas.microsoft.com/office/drawing/2014/main" id="{80EC173C-5614-4DC4-BA9D-ECE1D6EC1211}"/>
              </a:ext>
            </a:extLst>
          </p:cNvPr>
          <p:cNvSpPr txBox="1"/>
          <p:nvPr/>
        </p:nvSpPr>
        <p:spPr>
          <a:xfrm>
            <a:off x="9495255" y="5264322"/>
            <a:ext cx="24897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solidFill>
                  <a:srgbClr val="FF0000"/>
                </a:solidFill>
              </a:rPr>
              <a:t>Service class </a:t>
            </a:r>
            <a:r>
              <a:rPr lang="en-US" err="1">
                <a:solidFill>
                  <a:srgbClr val="FF0000"/>
                </a:solidFill>
              </a:rPr>
              <a:t>loadUserByUserName</a:t>
            </a:r>
            <a:r>
              <a:rPr lang="en-US">
                <a:solidFill>
                  <a:srgbClr val="FF0000"/>
                </a:solidFill>
              </a:rPr>
              <a:t>()</a:t>
            </a:r>
          </a:p>
        </p:txBody>
      </p:sp>
      <p:cxnSp>
        <p:nvCxnSpPr>
          <p:cNvPr id="46" name="Connector: Elbow 45">
            <a:extLst>
              <a:ext uri="{FF2B5EF4-FFF2-40B4-BE49-F238E27FC236}">
                <a16:creationId xmlns:a16="http://schemas.microsoft.com/office/drawing/2014/main" id="{4AA9C175-BF9E-4CE9-B015-7F2B6A4A0F1D}"/>
              </a:ext>
            </a:extLst>
          </p:cNvPr>
          <p:cNvCxnSpPr>
            <a:stCxn id="9" idx="2"/>
            <a:endCxn id="43" idx="1"/>
          </p:cNvCxnSpPr>
          <p:nvPr/>
        </p:nvCxnSpPr>
        <p:spPr>
          <a:xfrm rot="16200000" flipH="1">
            <a:off x="5856402" y="1948634"/>
            <a:ext cx="2110725" cy="51669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9EFB3B0-3267-4FAC-9A4D-557067650686}"/>
              </a:ext>
            </a:extLst>
          </p:cNvPr>
          <p:cNvSpPr txBox="1"/>
          <p:nvPr/>
        </p:nvSpPr>
        <p:spPr>
          <a:xfrm>
            <a:off x="2633868" y="3156476"/>
            <a:ext cx="1125497"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t>Save</a:t>
            </a:r>
          </a:p>
        </p:txBody>
      </p:sp>
      <p:sp>
        <p:nvSpPr>
          <p:cNvPr id="48" name="TextBox 47">
            <a:extLst>
              <a:ext uri="{FF2B5EF4-FFF2-40B4-BE49-F238E27FC236}">
                <a16:creationId xmlns:a16="http://schemas.microsoft.com/office/drawing/2014/main" id="{463E930D-FD26-435E-B210-6E4DA4A8E08B}"/>
              </a:ext>
            </a:extLst>
          </p:cNvPr>
          <p:cNvSpPr txBox="1"/>
          <p:nvPr/>
        </p:nvSpPr>
        <p:spPr>
          <a:xfrm>
            <a:off x="5063270" y="5288066"/>
            <a:ext cx="3529351" cy="92333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solidFill>
                  <a:srgbClr val="FF0000"/>
                </a:solidFill>
              </a:rPr>
              <a:t>@Autowired</a:t>
            </a:r>
          </a:p>
          <a:p>
            <a:r>
              <a:rPr lang="en-US">
                <a:solidFill>
                  <a:srgbClr val="FF0000"/>
                </a:solidFill>
              </a:rPr>
              <a:t>*Need to update Repository to </a:t>
            </a:r>
            <a:r>
              <a:rPr lang="en-US" err="1">
                <a:solidFill>
                  <a:srgbClr val="FF0000"/>
                </a:solidFill>
              </a:rPr>
              <a:t>findByEmail</a:t>
            </a:r>
            <a:r>
              <a:rPr lang="en-US">
                <a:solidFill>
                  <a:srgbClr val="FF0000"/>
                </a:solidFill>
              </a:rPr>
              <a:t>()</a:t>
            </a:r>
          </a:p>
        </p:txBody>
      </p:sp>
      <p:sp>
        <p:nvSpPr>
          <p:cNvPr id="56" name="TextBox 55">
            <a:extLst>
              <a:ext uri="{FF2B5EF4-FFF2-40B4-BE49-F238E27FC236}">
                <a16:creationId xmlns:a16="http://schemas.microsoft.com/office/drawing/2014/main" id="{0FC0F3D2-AD8D-4862-98A0-66BED63E8062}"/>
              </a:ext>
            </a:extLst>
          </p:cNvPr>
          <p:cNvSpPr txBox="1"/>
          <p:nvPr/>
        </p:nvSpPr>
        <p:spPr>
          <a:xfrm>
            <a:off x="10075796" y="1565057"/>
            <a:ext cx="1868075" cy="95410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a:solidFill>
                  <a:schemeClr val="accent2">
                    <a:lumMod val="50000"/>
                  </a:schemeClr>
                </a:solidFill>
              </a:rPr>
              <a:t>Spring security</a:t>
            </a:r>
          </a:p>
        </p:txBody>
      </p:sp>
      <p:cxnSp>
        <p:nvCxnSpPr>
          <p:cNvPr id="64" name="Straight Arrow Connector 63">
            <a:extLst>
              <a:ext uri="{FF2B5EF4-FFF2-40B4-BE49-F238E27FC236}">
                <a16:creationId xmlns:a16="http://schemas.microsoft.com/office/drawing/2014/main" id="{ED6F4248-16D3-4EA9-89C6-DEAA88915699}"/>
              </a:ext>
            </a:extLst>
          </p:cNvPr>
          <p:cNvCxnSpPr>
            <a:cxnSpLocks/>
          </p:cNvCxnSpPr>
          <p:nvPr/>
        </p:nvCxnSpPr>
        <p:spPr>
          <a:xfrm>
            <a:off x="11353800" y="2649415"/>
            <a:ext cx="0" cy="2614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5414437-2A5D-4627-802F-D8EC1B977DCB}"/>
              </a:ext>
            </a:extLst>
          </p:cNvPr>
          <p:cNvSpPr txBox="1"/>
          <p:nvPr/>
        </p:nvSpPr>
        <p:spPr>
          <a:xfrm>
            <a:off x="11330773" y="4094608"/>
            <a:ext cx="654273"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solidFill>
                  <a:srgbClr val="FF0000"/>
                </a:solidFill>
              </a:rPr>
              <a:t>call</a:t>
            </a:r>
          </a:p>
        </p:txBody>
      </p:sp>
      <p:cxnSp>
        <p:nvCxnSpPr>
          <p:cNvPr id="80" name="Straight Arrow Connector 79">
            <a:extLst>
              <a:ext uri="{FF2B5EF4-FFF2-40B4-BE49-F238E27FC236}">
                <a16:creationId xmlns:a16="http://schemas.microsoft.com/office/drawing/2014/main" id="{B794B0DB-5555-4E33-9467-5F7DE92B4615}"/>
              </a:ext>
            </a:extLst>
          </p:cNvPr>
          <p:cNvCxnSpPr/>
          <p:nvPr/>
        </p:nvCxnSpPr>
        <p:spPr>
          <a:xfrm flipV="1">
            <a:off x="10421815" y="3956868"/>
            <a:ext cx="0" cy="130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122A8DC8-86D5-4EF2-90BD-EE0FEF1AC6D5}"/>
              </a:ext>
            </a:extLst>
          </p:cNvPr>
          <p:cNvSpPr txBox="1"/>
          <p:nvPr/>
        </p:nvSpPr>
        <p:spPr>
          <a:xfrm>
            <a:off x="9625828" y="4254318"/>
            <a:ext cx="903199"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solidFill>
                  <a:srgbClr val="FF0000"/>
                </a:solidFill>
              </a:rPr>
              <a:t>new an object</a:t>
            </a:r>
          </a:p>
        </p:txBody>
      </p:sp>
    </p:spTree>
    <p:extLst>
      <p:ext uri="{BB962C8B-B14F-4D97-AF65-F5344CB8AC3E}">
        <p14:creationId xmlns:p14="http://schemas.microsoft.com/office/powerpoint/2010/main" val="8691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47" grpId="0" animBg="1"/>
      <p:bldP spid="48" grpId="0"/>
      <p:bldP spid="66" grpId="0"/>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1B17-A9C2-419B-BF9A-CC0312C0589B}"/>
              </a:ext>
            </a:extLst>
          </p:cNvPr>
          <p:cNvSpPr>
            <a:spLocks noGrp="1"/>
          </p:cNvSpPr>
          <p:nvPr>
            <p:ph type="title"/>
          </p:nvPr>
        </p:nvSpPr>
        <p:spPr/>
        <p:txBody>
          <a:bodyPr>
            <a:normAutofit fontScale="90000"/>
          </a:bodyPr>
          <a:lstStyle/>
          <a:p>
            <a:r>
              <a:rPr lang="en-US" b="1"/>
              <a:t>Create a services package and a service class to </a:t>
            </a:r>
            <a:r>
              <a:rPr lang="en-US" err="1">
                <a:solidFill>
                  <a:srgbClr val="FF0000"/>
                </a:solidFill>
              </a:rPr>
              <a:t>loadUserByUserName</a:t>
            </a:r>
            <a:r>
              <a:rPr lang="en-US">
                <a:solidFill>
                  <a:srgbClr val="FF0000"/>
                </a:solidFill>
              </a:rPr>
              <a:t>() </a:t>
            </a:r>
            <a:r>
              <a:rPr lang="en-US" b="1"/>
              <a:t>when a user signs in</a:t>
            </a:r>
          </a:p>
        </p:txBody>
      </p:sp>
      <p:sp>
        <p:nvSpPr>
          <p:cNvPr id="3" name="Content Placeholder 2">
            <a:extLst>
              <a:ext uri="{FF2B5EF4-FFF2-40B4-BE49-F238E27FC236}">
                <a16:creationId xmlns:a16="http://schemas.microsoft.com/office/drawing/2014/main" id="{A6F3D6C7-FBFD-43C8-AA1C-8C7759234BBD}"/>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2DB6741B-FA7E-4790-B431-EB75D5242481}"/>
              </a:ext>
            </a:extLst>
          </p:cNvPr>
          <p:cNvSpPr txBox="1"/>
          <p:nvPr/>
        </p:nvSpPr>
        <p:spPr>
          <a:xfrm>
            <a:off x="4398526" y="5576798"/>
            <a:ext cx="7171453" cy="1200329"/>
          </a:xfrm>
          <a:prstGeom prst="rect">
            <a:avLst/>
          </a:prstGeom>
          <a:noFill/>
        </p:spPr>
        <p:txBody>
          <a:bodyPr wrap="square">
            <a:spAutoFit/>
          </a:bodyPr>
          <a:lstStyle/>
          <a:p>
            <a:r>
              <a:rPr kumimoji="0" lang="en-US" altLang="en-US" sz="1800" b="0" i="0" u="none" strike="noStrike" cap="none" normalizeH="0" baseline="0" err="1">
                <a:ln>
                  <a:noFill/>
                </a:ln>
                <a:solidFill>
                  <a:srgbClr val="000000"/>
                </a:solidFill>
                <a:effectLst/>
                <a:latin typeface="Consolas" panose="020B0609020204030204" pitchFamily="49" charset="0"/>
              </a:rPr>
              <a:t>UserDetailsService</a:t>
            </a:r>
            <a:r>
              <a:rPr kumimoji="0" lang="en-US" altLang="en-US" sz="1800" b="0" i="0" u="none" strike="noStrike" cap="none" normalizeH="0" baseline="0">
                <a:ln>
                  <a:noFill/>
                </a:ln>
                <a:solidFill>
                  <a:srgbClr val="000000"/>
                </a:solidFill>
                <a:effectLst/>
                <a:latin typeface="Consolas" panose="020B0609020204030204" pitchFamily="49" charset="0"/>
              </a:rPr>
              <a:t> is provided by Spring security</a:t>
            </a:r>
          </a:p>
          <a:p>
            <a:r>
              <a:rPr lang="en-US"/>
              <a:t>https://docs.spring.io/spring-security/site/docs/3.0.x/apidocs/org/springframework/security/core/userdetails/UserDetailsService.html</a:t>
            </a:r>
          </a:p>
        </p:txBody>
      </p:sp>
      <p:sp>
        <p:nvSpPr>
          <p:cNvPr id="5" name="Rectangle 4">
            <a:extLst>
              <a:ext uri="{FF2B5EF4-FFF2-40B4-BE49-F238E27FC236}">
                <a16:creationId xmlns:a16="http://schemas.microsoft.com/office/drawing/2014/main" id="{CCC57415-BAE8-4B7B-AF05-60012A9D370E}"/>
              </a:ext>
            </a:extLst>
          </p:cNvPr>
          <p:cNvSpPr/>
          <p:nvPr/>
        </p:nvSpPr>
        <p:spPr>
          <a:xfrm>
            <a:off x="1270558" y="1652648"/>
            <a:ext cx="9650884" cy="4524315"/>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CustomUserDetailsService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implements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UserDetailsService</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46464"/>
                </a:solidFill>
                <a:latin typeface="Consolas" panose="020B0609020204030204" pitchFamily="49" charset="0"/>
              </a:rPr>
              <a:t>@Autowired</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UserRepository</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userRepo</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46464"/>
                </a:solidFill>
                <a:latin typeface="Consolas" panose="020B0609020204030204" pitchFamily="49" charset="0"/>
              </a:rPr>
              <a:t>@Override</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UserDetails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loadUserByUsername</a:t>
            </a:r>
            <a:r>
              <a:rPr lang="en-US" b="1" dirty="0">
                <a:solidFill>
                  <a:srgbClr val="000000"/>
                </a:solidFill>
                <a:latin typeface="Consolas" panose="020B0609020204030204" pitchFamily="49" charset="0"/>
              </a:rPr>
              <a:t>(String </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UsernameNotFoundException</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User </a:t>
            </a:r>
            <a:r>
              <a:rPr lang="en-US" dirty="0" err="1">
                <a:solidFill>
                  <a:srgbClr val="6A3E3E"/>
                </a:solidFill>
                <a:latin typeface="Consolas" panose="020B0609020204030204" pitchFamily="49" charset="0"/>
              </a:rPr>
              <a:t>user</a:t>
            </a:r>
            <a:r>
              <a:rPr lang="en-US" dirty="0">
                <a:solidFill>
                  <a:srgbClr val="000000"/>
                </a:solidFill>
                <a:latin typeface="Consolas" panose="020B0609020204030204" pitchFamily="49" charset="0"/>
              </a:rPr>
              <a:t> = </a:t>
            </a:r>
            <a:r>
              <a:rPr lang="en-US" dirty="0" err="1">
                <a:solidFill>
                  <a:srgbClr val="0000C0"/>
                </a:solidFill>
                <a:latin typeface="Consolas" panose="020B0609020204030204" pitchFamily="49" charset="0"/>
              </a:rPr>
              <a:t>userRepo</a:t>
            </a:r>
            <a:r>
              <a:rPr lang="en-US" dirty="0" err="1">
                <a:solidFill>
                  <a:srgbClr val="000000"/>
                </a:solidFill>
                <a:latin typeface="Consolas" panose="020B0609020204030204" pitchFamily="49" charset="0"/>
              </a:rPr>
              <a:t>.</a:t>
            </a:r>
            <a:r>
              <a:rPr lang="en-US" u="sng" dirty="0" err="1">
                <a:solidFill>
                  <a:srgbClr val="000000"/>
                </a:solidFill>
                <a:latin typeface="Consolas" panose="020B0609020204030204" pitchFamily="49" charset="0"/>
              </a:rPr>
              <a:t>findByEmail</a:t>
            </a:r>
            <a:r>
              <a:rPr lang="en-US" u="sng" dirty="0">
                <a:solidFill>
                  <a:srgbClr val="000000"/>
                </a:solidFill>
                <a:latin typeface="Consolas" panose="020B0609020204030204" pitchFamily="49" charset="0"/>
              </a:rPr>
              <a:t>(</a:t>
            </a:r>
            <a:r>
              <a:rPr lang="en-US" u="sng" dirty="0">
                <a:solidFill>
                  <a:srgbClr val="6A3E3E"/>
                </a:solidFill>
                <a:latin typeface="Consolas" panose="020B0609020204030204" pitchFamily="49" charset="0"/>
              </a:rPr>
              <a:t>username</a:t>
            </a:r>
            <a:r>
              <a:rPr lang="en-US" u="sng"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user</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null</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UsernameNotFoundException</a:t>
            </a:r>
            <a:r>
              <a:rPr lang="en-US" b="1" dirty="0">
                <a:solidFill>
                  <a:srgbClr val="000000"/>
                </a:solidFill>
                <a:latin typeface="Consolas" panose="020B0609020204030204" pitchFamily="49" charset="0"/>
              </a:rPr>
              <a:t>(</a:t>
            </a:r>
            <a:r>
              <a:rPr lang="en-US" b="1" dirty="0">
                <a:solidFill>
                  <a:srgbClr val="2A00FF"/>
                </a:solidFill>
                <a:latin typeface="Consolas" panose="020B0609020204030204" pitchFamily="49" charset="0"/>
              </a:rPr>
              <a:t>"User not found"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CustomUserDetails</a:t>
            </a:r>
            <a:r>
              <a:rPr lang="en-US" b="1" u="sng" dirty="0">
                <a:solidFill>
                  <a:srgbClr val="000000"/>
                </a:solidFill>
                <a:latin typeface="Consolas" panose="020B0609020204030204" pitchFamily="49" charset="0"/>
              </a:rPr>
              <a:t>(</a:t>
            </a:r>
            <a:r>
              <a:rPr lang="en-US" b="1" u="sng" dirty="0">
                <a:solidFill>
                  <a:srgbClr val="6A3E3E"/>
                </a:solidFill>
                <a:latin typeface="Consolas" panose="020B0609020204030204" pitchFamily="49" charset="0"/>
              </a:rPr>
              <a:t>user</a:t>
            </a:r>
            <a:r>
              <a:rPr lang="en-US" b="1" u="sng"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33777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CE7B-4C84-4A62-BC54-CA282307CD91}"/>
              </a:ext>
            </a:extLst>
          </p:cNvPr>
          <p:cNvSpPr>
            <a:spLocks noGrp="1"/>
          </p:cNvSpPr>
          <p:nvPr>
            <p:ph type="title"/>
          </p:nvPr>
        </p:nvSpPr>
        <p:spPr/>
        <p:txBody>
          <a:bodyPr>
            <a:normAutofit/>
          </a:bodyPr>
          <a:lstStyle/>
          <a:p>
            <a:r>
              <a:rPr kumimoji="0" lang="en-US" altLang="en-US" sz="4000" b="0" i="0" u="none" strike="noStrike" cap="none" normalizeH="0" baseline="0">
                <a:ln>
                  <a:noFill/>
                </a:ln>
                <a:solidFill>
                  <a:srgbClr val="000000"/>
                </a:solidFill>
                <a:effectLst/>
                <a:latin typeface="Consolas" panose="020B0609020204030204" pitchFamily="49" charset="0"/>
              </a:rPr>
              <a:t>Update </a:t>
            </a:r>
            <a:r>
              <a:rPr kumimoji="0" lang="en-US" altLang="en-US" sz="4000" b="0" i="0" u="none" strike="noStrike" cap="none" normalizeH="0" baseline="0" err="1">
                <a:ln>
                  <a:noFill/>
                </a:ln>
                <a:solidFill>
                  <a:srgbClr val="000000"/>
                </a:solidFill>
                <a:effectLst/>
                <a:latin typeface="Consolas" panose="020B0609020204030204" pitchFamily="49" charset="0"/>
              </a:rPr>
              <a:t>UserRepository</a:t>
            </a:r>
            <a:r>
              <a:rPr kumimoji="0" lang="en-US" altLang="en-US" sz="4000" b="0" i="0" u="none" strike="noStrike" cap="none" normalizeH="0" baseline="0">
                <a:ln>
                  <a:noFill/>
                </a:ln>
                <a:solidFill>
                  <a:srgbClr val="000000"/>
                </a:solidFill>
                <a:effectLst/>
                <a:latin typeface="Consolas" panose="020B0609020204030204" pitchFamily="49" charset="0"/>
              </a:rPr>
              <a:t> to </a:t>
            </a:r>
            <a:r>
              <a:rPr kumimoji="0" lang="en-US" altLang="en-US" sz="4000" b="0" i="0" u="none" strike="noStrike" cap="none" normalizeH="0" baseline="0" err="1">
                <a:ln>
                  <a:noFill/>
                </a:ln>
                <a:solidFill>
                  <a:srgbClr val="FF0000"/>
                </a:solidFill>
                <a:effectLst/>
                <a:latin typeface="Consolas" panose="020B0609020204030204" pitchFamily="49" charset="0"/>
              </a:rPr>
              <a:t>findByEmail</a:t>
            </a:r>
            <a:r>
              <a:rPr kumimoji="0" lang="en-US" altLang="en-US" sz="4000" b="0" i="0" u="none" strike="noStrike" cap="none" normalizeH="0" baseline="0">
                <a:ln>
                  <a:noFill/>
                </a:ln>
                <a:solidFill>
                  <a:srgbClr val="FF0000"/>
                </a:solidFill>
                <a:effectLst/>
                <a:latin typeface="Consolas" panose="020B0609020204030204" pitchFamily="49" charset="0"/>
              </a:rPr>
              <a:t>()</a:t>
            </a:r>
            <a:endParaRPr lang="en-US" sz="4000">
              <a:solidFill>
                <a:srgbClr val="FF0000"/>
              </a:solidFill>
            </a:endParaRPr>
          </a:p>
        </p:txBody>
      </p:sp>
      <p:sp>
        <p:nvSpPr>
          <p:cNvPr id="5" name="Rectangle 4">
            <a:extLst>
              <a:ext uri="{FF2B5EF4-FFF2-40B4-BE49-F238E27FC236}">
                <a16:creationId xmlns:a16="http://schemas.microsoft.com/office/drawing/2014/main" id="{2E1EB75C-873E-46A2-9A7B-3B120F669F8F}"/>
              </a:ext>
            </a:extLst>
          </p:cNvPr>
          <p:cNvSpPr/>
          <p:nvPr/>
        </p:nvSpPr>
        <p:spPr>
          <a:xfrm>
            <a:off x="1500553" y="2274838"/>
            <a:ext cx="8651631" cy="2031325"/>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interface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UserRepository</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JpaRepository</a:t>
            </a:r>
            <a:r>
              <a:rPr lang="en-US" b="1" dirty="0">
                <a:solidFill>
                  <a:srgbClr val="000000"/>
                </a:solidFill>
                <a:latin typeface="Consolas" panose="020B0609020204030204" pitchFamily="49" charset="0"/>
              </a:rPr>
              <a:t>&lt;User, Long&gt;  {</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rgbClr val="646464"/>
                </a:solidFill>
                <a:latin typeface="Consolas" panose="020B0609020204030204" pitchFamily="49" charset="0"/>
              </a:rPr>
              <a:t>@Query</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"SELECT u FROM User u WHERE </a:t>
            </a:r>
            <a:r>
              <a:rPr lang="en-US" dirty="0" err="1">
                <a:solidFill>
                  <a:srgbClr val="2A00FF"/>
                </a:solidFill>
                <a:latin typeface="Consolas" panose="020B0609020204030204" pitchFamily="49" charset="0"/>
              </a:rPr>
              <a:t>u.email</a:t>
            </a:r>
            <a:r>
              <a:rPr lang="en-US" dirty="0">
                <a:solidFill>
                  <a:srgbClr val="2A00FF"/>
                </a:solidFill>
                <a:latin typeface="Consolas" panose="020B0609020204030204" pitchFamily="49" charset="0"/>
              </a:rPr>
              <a:t> = ?1"</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User </a:t>
            </a:r>
            <a:r>
              <a:rPr lang="en-US" b="1" dirty="0" err="1">
                <a:solidFill>
                  <a:srgbClr val="000000"/>
                </a:solidFill>
                <a:latin typeface="Consolas" panose="020B0609020204030204" pitchFamily="49" charset="0"/>
              </a:rPr>
              <a:t>findByEmail</a:t>
            </a:r>
            <a:r>
              <a:rPr lang="en-US" b="1" dirty="0">
                <a:solidFill>
                  <a:srgbClr val="000000"/>
                </a:solidFill>
                <a:latin typeface="Consolas" panose="020B0609020204030204" pitchFamily="49" charset="0"/>
              </a:rPr>
              <a:t>(String </a:t>
            </a:r>
            <a:r>
              <a:rPr lang="en-US" b="1" dirty="0">
                <a:solidFill>
                  <a:srgbClr val="6A3E3E"/>
                </a:solidFill>
                <a:latin typeface="Consolas" panose="020B0609020204030204" pitchFamily="49" charset="0"/>
              </a:rPr>
              <a:t>email</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3856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38CC-00A9-47E2-A399-46C7B6BD7DBF}"/>
              </a:ext>
            </a:extLst>
          </p:cNvPr>
          <p:cNvSpPr>
            <a:spLocks noGrp="1"/>
          </p:cNvSpPr>
          <p:nvPr>
            <p:ph type="title"/>
          </p:nvPr>
        </p:nvSpPr>
        <p:spPr/>
        <p:txBody>
          <a:bodyPr>
            <a:normAutofit fontScale="90000"/>
          </a:bodyPr>
          <a:lstStyle/>
          <a:p>
            <a:r>
              <a:rPr lang="en-US" b="1"/>
              <a:t>Create a model package and a class implements </a:t>
            </a:r>
            <a:r>
              <a:rPr lang="en-US" b="1" err="1"/>
              <a:t>UserDetails</a:t>
            </a:r>
            <a:r>
              <a:rPr lang="en-US" b="1"/>
              <a:t> (defined by Spring Security) to represent an authentication user</a:t>
            </a:r>
          </a:p>
        </p:txBody>
      </p:sp>
      <p:sp>
        <p:nvSpPr>
          <p:cNvPr id="3" name="Content Placeholder 2">
            <a:extLst>
              <a:ext uri="{FF2B5EF4-FFF2-40B4-BE49-F238E27FC236}">
                <a16:creationId xmlns:a16="http://schemas.microsoft.com/office/drawing/2014/main" id="{2D686060-E0AC-4FB1-AE61-4A3FC48D1459}"/>
              </a:ext>
            </a:extLst>
          </p:cNvPr>
          <p:cNvSpPr>
            <a:spLocks noGrp="1"/>
          </p:cNvSpPr>
          <p:nvPr>
            <p:ph idx="1"/>
          </p:nvPr>
        </p:nvSpPr>
        <p:spPr>
          <a:xfrm>
            <a:off x="838200" y="1980254"/>
            <a:ext cx="10515600" cy="4780142"/>
          </a:xfrm>
        </p:spPr>
        <p:txBody>
          <a:bodyPr>
            <a:normAutofit fontScale="92500" lnSpcReduction="10000"/>
          </a:bodyPr>
          <a:lstStyle/>
          <a:p>
            <a:r>
              <a:rPr lang="en-US" dirty="0"/>
              <a:t>Override methods</a:t>
            </a:r>
          </a:p>
          <a:p>
            <a:r>
              <a:rPr lang="en-US" dirty="0"/>
              <a:t>Add</a:t>
            </a:r>
            <a:r>
              <a:rPr lang="zh-CN" altLang="en-US" dirty="0"/>
              <a:t> </a:t>
            </a:r>
            <a:r>
              <a:rPr lang="en-US" altLang="zh-CN" dirty="0"/>
              <a:t>a</a:t>
            </a:r>
            <a:r>
              <a:rPr lang="zh-CN" altLang="en-US" dirty="0"/>
              <a:t> </a:t>
            </a:r>
            <a:r>
              <a:rPr lang="en-US" altLang="zh-CN" dirty="0"/>
              <a:t>private</a:t>
            </a:r>
            <a:r>
              <a:rPr lang="zh-CN" altLang="en-US" dirty="0"/>
              <a:t> </a:t>
            </a:r>
            <a:r>
              <a:rPr lang="en-US" altLang="zh-CN" dirty="0"/>
              <a:t>User</a:t>
            </a:r>
            <a:r>
              <a:rPr lang="zh-CN" altLang="en-US" dirty="0"/>
              <a:t> </a:t>
            </a:r>
            <a:r>
              <a:rPr lang="en-US" altLang="zh-CN" dirty="0"/>
              <a:t>user;</a:t>
            </a:r>
          </a:p>
          <a:p>
            <a:r>
              <a:rPr lang="en-US" dirty="0"/>
              <a:t>Add a constructor</a:t>
            </a:r>
          </a:p>
          <a:p>
            <a:pPr marL="0" indent="0">
              <a:buNone/>
            </a:pPr>
            <a:r>
              <a:rPr kumimoji="0" lang="en-US" altLang="en-US" sz="2800" b="0" i="0" u="none" strike="noStrike" cap="none" normalizeH="0" baseline="0" dirty="0">
                <a:ln>
                  <a:noFill/>
                </a:ln>
                <a:solidFill>
                  <a:srgbClr val="DD1144"/>
                </a:solidFill>
                <a:effectLst/>
                <a:latin typeface="Consolas" panose="020B0609020204030204" pitchFamily="49" charset="0"/>
              </a:rPr>
              <a:t>  </a:t>
            </a:r>
            <a:r>
              <a:rPr kumimoji="0" lang="en-US" altLang="en-US" sz="2800" b="1" i="0" u="none" strike="noStrike" cap="none" normalizeH="0" baseline="0" dirty="0">
                <a:ln>
                  <a:noFill/>
                </a:ln>
                <a:solidFill>
                  <a:srgbClr val="7F0055"/>
                </a:solidFill>
                <a:effectLst/>
                <a:latin typeface="Consolas" panose="020B0609020204030204" pitchFamily="49" charset="0"/>
              </a:rPr>
              <a:t>private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rPr>
              <a:t>User </a:t>
            </a:r>
            <a:r>
              <a:rPr kumimoji="0" lang="en-US" altLang="en-US" sz="2800" b="0" i="0" u="none" strike="noStrike" cap="none" normalizeH="0" baseline="0" dirty="0" err="1">
                <a:ln>
                  <a:noFill/>
                </a:ln>
                <a:solidFill>
                  <a:srgbClr val="000000"/>
                </a:solidFill>
                <a:effectLst/>
                <a:latin typeface="Consolas" panose="020B0609020204030204" pitchFamily="49" charset="0"/>
              </a:rPr>
              <a:t>user</a:t>
            </a:r>
            <a:r>
              <a:rPr kumimoji="0" lang="en-US" altLang="en-US" sz="2800" b="0" i="0" u="none" strike="noStrike" cap="none" normalizeH="0" baseline="0" dirty="0">
                <a:ln>
                  <a:noFill/>
                </a:ln>
                <a:solidFill>
                  <a:srgbClr val="000000"/>
                </a:solidFill>
                <a:effectLst/>
                <a:latin typeface="Consolas" panose="020B0609020204030204" pitchFamily="49" charset="0"/>
              </a:rPr>
              <a:t>;</a:t>
            </a:r>
            <a:endParaRPr lang="en-US" dirty="0"/>
          </a:p>
          <a:p>
            <a:pPr marL="0" indent="0">
              <a:buNone/>
            </a:pPr>
            <a:endParaRPr lang="en-US" dirty="0"/>
          </a:p>
          <a:p>
            <a:pPr marL="0" indent="0">
              <a:buNone/>
            </a:pPr>
            <a:endParaRPr lang="en-US" dirty="0"/>
          </a:p>
          <a:p>
            <a:pPr marL="0" indent="0">
              <a:buNone/>
            </a:pPr>
            <a:endParaRPr lang="en-US" dirty="0"/>
          </a:p>
          <a:p>
            <a:r>
              <a:rPr lang="en-US" dirty="0"/>
              <a:t>Add a new function </a:t>
            </a:r>
          </a:p>
          <a:p>
            <a:pPr marL="0" indent="0">
              <a:buNone/>
            </a:pPr>
            <a:endParaRPr lang="en-US" dirty="0"/>
          </a:p>
          <a:p>
            <a:pPr marL="0" indent="0">
              <a:buNone/>
            </a:pPr>
            <a:r>
              <a:rPr lang="en-US" dirty="0"/>
              <a:t>Codes are in the comment section</a:t>
            </a:r>
          </a:p>
        </p:txBody>
      </p:sp>
      <p:sp>
        <p:nvSpPr>
          <p:cNvPr id="8" name="TextBox 7">
            <a:extLst>
              <a:ext uri="{FF2B5EF4-FFF2-40B4-BE49-F238E27FC236}">
                <a16:creationId xmlns:a16="http://schemas.microsoft.com/office/drawing/2014/main" id="{10906CC4-20C7-4579-B178-3D2E13928221}"/>
              </a:ext>
            </a:extLst>
          </p:cNvPr>
          <p:cNvSpPr txBox="1"/>
          <p:nvPr/>
        </p:nvSpPr>
        <p:spPr>
          <a:xfrm>
            <a:off x="670747" y="3727822"/>
            <a:ext cx="609372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D1144"/>
                </a:solidFill>
                <a:effectLst/>
                <a:latin typeface="Consolas" panose="020B0609020204030204" pitchFamily="49" charset="0"/>
              </a:rPr>
              <a:t>    </a:t>
            </a:r>
            <a:r>
              <a:rPr kumimoji="0" lang="en-US" altLang="en-US" sz="1800" b="1" i="0" u="none" strike="noStrike" cap="none" normalizeH="0" baseline="0" dirty="0">
                <a:ln>
                  <a:noFill/>
                </a:ln>
                <a:solidFill>
                  <a:srgbClr val="7F0055"/>
                </a:solidFill>
                <a:effectLst/>
                <a:latin typeface="Consolas" panose="020B0609020204030204" pitchFamily="49" charset="0"/>
              </a:rPr>
              <a:t>public</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CustomUserDetails</a:t>
            </a:r>
            <a:r>
              <a:rPr kumimoji="0" lang="en-US" altLang="en-US" sz="1800" b="0" i="0" u="none" strike="noStrike" cap="none" normalizeH="0" baseline="0" dirty="0">
                <a:ln>
                  <a:noFill/>
                </a:ln>
                <a:solidFill>
                  <a:srgbClr val="000000"/>
                </a:solidFill>
                <a:effectLst/>
                <a:latin typeface="Consolas" panose="020B0609020204030204" pitchFamily="49" charset="0"/>
              </a:rPr>
              <a:t>(User user)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D1144"/>
                </a:solidFill>
                <a:effectLst/>
                <a:latin typeface="Consolas" panose="020B0609020204030204" pitchFamily="49" charset="0"/>
              </a:rPr>
              <a:t>        </a:t>
            </a:r>
            <a:r>
              <a:rPr kumimoji="0" lang="en-US" altLang="en-US" sz="1800" b="1" i="0" u="none" strike="noStrike" cap="none" normalizeH="0" baseline="0" dirty="0" err="1">
                <a:ln>
                  <a:noFill/>
                </a:ln>
                <a:solidFill>
                  <a:srgbClr val="7F0055"/>
                </a:solidFill>
                <a:effectLst/>
                <a:latin typeface="Consolas" panose="020B0609020204030204" pitchFamily="49" charset="0"/>
              </a:rPr>
              <a:t>this</a:t>
            </a:r>
            <a:r>
              <a:rPr kumimoji="0" lang="en-US" altLang="en-US" sz="1800" b="0" i="0" u="none" strike="noStrike" cap="none" normalizeH="0" baseline="0" dirty="0" err="1">
                <a:ln>
                  <a:noFill/>
                </a:ln>
                <a:solidFill>
                  <a:srgbClr val="000000"/>
                </a:solidFill>
                <a:effectLst/>
                <a:latin typeface="Consolas" panose="020B0609020204030204" pitchFamily="49" charset="0"/>
              </a:rPr>
              <a:t>.user</a:t>
            </a:r>
            <a:r>
              <a:rPr kumimoji="0" lang="en-US" altLang="en-US" sz="1800" b="0" i="0" u="none" strike="noStrike" cap="none" normalizeH="0" baseline="0" dirty="0">
                <a:ln>
                  <a:noFill/>
                </a:ln>
                <a:solidFill>
                  <a:srgbClr val="000000"/>
                </a:solidFill>
                <a:effectLst/>
                <a:latin typeface="Consolas" panose="020B0609020204030204" pitchFamily="49" charset="0"/>
              </a:rPr>
              <a:t> = user;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D1144"/>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p:txBody>
      </p:sp>
      <p:sp>
        <p:nvSpPr>
          <p:cNvPr id="10" name="TextBox 9">
            <a:extLst>
              <a:ext uri="{FF2B5EF4-FFF2-40B4-BE49-F238E27FC236}">
                <a16:creationId xmlns:a16="http://schemas.microsoft.com/office/drawing/2014/main" id="{EA25038A-3C64-456D-8758-36EA239E2EAE}"/>
              </a:ext>
            </a:extLst>
          </p:cNvPr>
          <p:cNvSpPr txBox="1"/>
          <p:nvPr/>
        </p:nvSpPr>
        <p:spPr>
          <a:xfrm>
            <a:off x="4071939" y="4651152"/>
            <a:ext cx="6093724"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DD1144"/>
                </a:solidFill>
                <a:effectLst/>
                <a:latin typeface="Consolas" panose="020B0609020204030204" pitchFamily="49" charset="0"/>
              </a:rPr>
              <a:t>    </a:t>
            </a:r>
            <a:r>
              <a:rPr kumimoji="0" lang="en-US" altLang="en-US" sz="1800" b="1" i="0" u="none" strike="noStrike" cap="none" normalizeH="0" baseline="0">
                <a:ln>
                  <a:noFill/>
                </a:ln>
                <a:solidFill>
                  <a:srgbClr val="7F0055"/>
                </a:solidFill>
                <a:effectLst/>
                <a:latin typeface="Consolas" panose="020B0609020204030204" pitchFamily="49" charset="0"/>
              </a:rPr>
              <a:t>public</a:t>
            </a:r>
            <a:r>
              <a:rPr kumimoji="0" lang="en-US" altLang="en-US" sz="1600" b="0" i="0" u="none" strike="noStrike" cap="none" normalizeH="0" baseline="0">
                <a:ln>
                  <a:noFill/>
                </a:ln>
                <a:solidFill>
                  <a:srgbClr val="333333"/>
                </a:solidFill>
                <a:effectLst/>
                <a:latin typeface="Consolas" panose="020B0609020204030204" pitchFamily="49" charset="0"/>
              </a:rPr>
              <a:t> </a:t>
            </a:r>
            <a:r>
              <a:rPr kumimoji="0" lang="en-US" altLang="en-US" sz="1800" b="0" i="0" u="none" strike="noStrike" cap="none" normalizeH="0" baseline="0">
                <a:ln>
                  <a:noFill/>
                </a:ln>
                <a:solidFill>
                  <a:srgbClr val="000000"/>
                </a:solidFill>
                <a:effectLst/>
                <a:latin typeface="Consolas" panose="020B0609020204030204" pitchFamily="49" charset="0"/>
              </a:rPr>
              <a:t>String </a:t>
            </a:r>
            <a:r>
              <a:rPr kumimoji="0" lang="en-US" altLang="en-US" sz="1800" b="0" i="0" u="none" strike="noStrike" cap="none" normalizeH="0" baseline="0" err="1">
                <a:ln>
                  <a:noFill/>
                </a:ln>
                <a:solidFill>
                  <a:srgbClr val="000000"/>
                </a:solidFill>
                <a:effectLst/>
                <a:latin typeface="Consolas" panose="020B0609020204030204" pitchFamily="49" charset="0"/>
              </a:rPr>
              <a:t>getFullName</a:t>
            </a:r>
            <a:r>
              <a:rPr kumimoji="0" lang="en-US" altLang="en-US" sz="1800" b="0" i="0" u="none" strike="noStrike" cap="none" normalizeH="0" baseline="0">
                <a:ln>
                  <a:noFill/>
                </a:ln>
                <a:solidFill>
                  <a:srgbClr val="000000"/>
                </a:solidFill>
                <a:effectLst/>
                <a:latin typeface="Consolas" panose="020B0609020204030204" pitchFamily="49" charset="0"/>
              </a:rPr>
              <a:t>() {</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DD1144"/>
                </a:solidFill>
                <a:effectLst/>
                <a:latin typeface="Consolas" panose="020B0609020204030204" pitchFamily="49" charset="0"/>
              </a:rPr>
              <a:t>        </a:t>
            </a:r>
            <a:r>
              <a:rPr kumimoji="0" lang="en-US" altLang="en-US" sz="1800" b="1" i="0" u="none" strike="noStrike" cap="none" normalizeH="0" baseline="0">
                <a:ln>
                  <a:noFill/>
                </a:ln>
                <a:solidFill>
                  <a:srgbClr val="7F0055"/>
                </a:solidFill>
                <a:effectLst/>
                <a:latin typeface="Consolas" panose="020B0609020204030204" pitchFamily="49" charset="0"/>
              </a:rPr>
              <a:t>return</a:t>
            </a:r>
            <a:r>
              <a:rPr kumimoji="0" lang="en-US" altLang="en-US" sz="1600" b="0" i="0" u="none" strike="noStrike" cap="none" normalizeH="0" baseline="0">
                <a:ln>
                  <a:noFill/>
                </a:ln>
                <a:solidFill>
                  <a:srgbClr val="333333"/>
                </a:solidFill>
                <a:effectLst/>
                <a:latin typeface="Consolas" panose="020B0609020204030204" pitchFamily="49" charset="0"/>
              </a:rPr>
              <a:t> </a:t>
            </a:r>
            <a:r>
              <a:rPr kumimoji="0" lang="en-US" altLang="en-US" sz="1800" b="0" i="0" u="none" strike="noStrike" cap="none" normalizeH="0" baseline="0" err="1">
                <a:ln>
                  <a:noFill/>
                </a:ln>
                <a:solidFill>
                  <a:srgbClr val="000000"/>
                </a:solidFill>
                <a:effectLst/>
                <a:latin typeface="Consolas" panose="020B0609020204030204" pitchFamily="49" charset="0"/>
              </a:rPr>
              <a:t>user.getFirstName</a:t>
            </a:r>
            <a:r>
              <a:rPr kumimoji="0" lang="en-US" altLang="en-US" sz="1800" b="0" i="0" u="none" strike="noStrike" cap="none" normalizeH="0" baseline="0">
                <a:ln>
                  <a:noFill/>
                </a:ln>
                <a:solidFill>
                  <a:srgbClr val="000000"/>
                </a:solidFill>
                <a:effectLst/>
                <a:latin typeface="Consolas" panose="020B0609020204030204" pitchFamily="49" charset="0"/>
              </a:rPr>
              <a:t>() + </a:t>
            </a:r>
            <a:r>
              <a:rPr kumimoji="0" lang="en-US" altLang="en-US" sz="1800" b="0" i="0" u="none" strike="noStrike" cap="none" normalizeH="0" baseline="0">
                <a:ln>
                  <a:noFill/>
                </a:ln>
                <a:solidFill>
                  <a:srgbClr val="2A00FF"/>
                </a:solidFill>
                <a:effectLst/>
                <a:latin typeface="Consolas" panose="020B0609020204030204" pitchFamily="49" charset="0"/>
              </a:rPr>
              <a:t>" "</a:t>
            </a:r>
            <a:r>
              <a:rPr kumimoji="0" lang="en-US" altLang="en-US" sz="1600" b="0" i="0" u="none" strike="noStrike" cap="none" normalizeH="0" baseline="0">
                <a:ln>
                  <a:noFill/>
                </a:ln>
                <a:solidFill>
                  <a:srgbClr val="333333"/>
                </a:solidFill>
                <a:effectLst/>
                <a:latin typeface="Consolas" panose="020B0609020204030204" pitchFamily="49" charset="0"/>
              </a:rPr>
              <a:t> </a:t>
            </a:r>
            <a:r>
              <a:rPr kumimoji="0" lang="en-US" altLang="en-US" sz="1800" b="0" i="0" u="none" strike="noStrike" cap="none" normalizeH="0" baseline="0">
                <a:ln>
                  <a:noFill/>
                </a:ln>
                <a:solidFill>
                  <a:srgbClr val="000000"/>
                </a:solidFill>
                <a:effectLst/>
                <a:latin typeface="Consolas" panose="020B0609020204030204" pitchFamily="49" charset="0"/>
              </a:rPr>
              <a:t>+ </a:t>
            </a:r>
            <a:r>
              <a:rPr kumimoji="0" lang="en-US" altLang="en-US" sz="1800" b="0" i="0" u="none" strike="noStrike" cap="none" normalizeH="0" baseline="0" err="1">
                <a:ln>
                  <a:noFill/>
                </a:ln>
                <a:solidFill>
                  <a:srgbClr val="000000"/>
                </a:solidFill>
                <a:effectLst/>
                <a:latin typeface="Consolas" panose="020B0609020204030204" pitchFamily="49" charset="0"/>
              </a:rPr>
              <a:t>user.getLastName</a:t>
            </a:r>
            <a:r>
              <a:rPr kumimoji="0" lang="en-US" altLang="en-US" sz="1800" b="0" i="0" u="none" strike="noStrike" cap="none" normalizeH="0" baseline="0">
                <a:ln>
                  <a:noFill/>
                </a:ln>
                <a:solidFill>
                  <a:srgbClr val="000000"/>
                </a:solidFill>
                <a:effectLst/>
                <a:latin typeface="Consolas" panose="020B0609020204030204" pitchFamily="49" charset="0"/>
              </a:rPr>
              <a:t>();</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DD1144"/>
                </a:solidFill>
                <a:effectLst/>
                <a:latin typeface="Consolas" panose="020B0609020204030204" pitchFamily="49" charset="0"/>
              </a:rPr>
              <a:t>    </a:t>
            </a:r>
            <a:r>
              <a:rPr kumimoji="0" lang="en-US" altLang="en-US" sz="1800" b="0" i="0" u="none" strike="noStrike" cap="none" normalizeH="0" baseline="0">
                <a:ln>
                  <a:noFill/>
                </a:ln>
                <a:solidFill>
                  <a:srgbClr val="000000"/>
                </a:solidFill>
                <a:effectLst/>
                <a:latin typeface="Consolas" panose="020B0609020204030204" pitchFamily="49" charset="0"/>
              </a:rPr>
              <a:t>}</a:t>
            </a:r>
            <a:endParaRPr kumimoji="0" lang="en-US" altLang="en-US" sz="14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419931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8AD2-C7B2-4466-8A10-15ABE9F16C19}"/>
              </a:ext>
            </a:extLst>
          </p:cNvPr>
          <p:cNvSpPr>
            <a:spLocks noGrp="1"/>
          </p:cNvSpPr>
          <p:nvPr>
            <p:ph type="title"/>
          </p:nvPr>
        </p:nvSpPr>
        <p:spPr/>
        <p:txBody>
          <a:bodyPr/>
          <a:lstStyle/>
          <a:p>
            <a:r>
              <a:rPr lang="en-US" b="0" i="0" err="1">
                <a:solidFill>
                  <a:srgbClr val="333333"/>
                </a:solidFill>
                <a:effectLst/>
                <a:latin typeface="Ubuntu"/>
              </a:rPr>
              <a:t>UserDetailsService</a:t>
            </a:r>
            <a:endParaRPr lang="en-US"/>
          </a:p>
        </p:txBody>
      </p:sp>
      <p:sp>
        <p:nvSpPr>
          <p:cNvPr id="3" name="Content Placeholder 2">
            <a:extLst>
              <a:ext uri="{FF2B5EF4-FFF2-40B4-BE49-F238E27FC236}">
                <a16:creationId xmlns:a16="http://schemas.microsoft.com/office/drawing/2014/main" id="{338AC60F-8E34-4DC9-AEBE-32CC7A437668}"/>
              </a:ext>
            </a:extLst>
          </p:cNvPr>
          <p:cNvSpPr>
            <a:spLocks noGrp="1"/>
          </p:cNvSpPr>
          <p:nvPr>
            <p:ph idx="1"/>
          </p:nvPr>
        </p:nvSpPr>
        <p:spPr/>
        <p:txBody>
          <a:bodyPr/>
          <a:lstStyle/>
          <a:p>
            <a:r>
              <a:rPr lang="en-US"/>
              <a:t>The </a:t>
            </a:r>
            <a:r>
              <a:rPr lang="en-US" err="1"/>
              <a:t>UserDetailsService</a:t>
            </a:r>
            <a:r>
              <a:rPr lang="en-US"/>
              <a:t> is a core interface in Spring Security framework, which is used to retrieve the user’s authentication and authorization information. </a:t>
            </a:r>
          </a:p>
          <a:p>
            <a:r>
              <a:rPr lang="en-US"/>
              <a:t>It has a single read-only method named as </a:t>
            </a:r>
            <a:r>
              <a:rPr lang="en-US" err="1"/>
              <a:t>loadUserByUsername</a:t>
            </a:r>
            <a:r>
              <a:rPr lang="en-US"/>
              <a:t>() which locate the user based on the username.</a:t>
            </a:r>
          </a:p>
          <a:p>
            <a:endParaRPr lang="en-US"/>
          </a:p>
          <a:p>
            <a:endParaRPr lang="en-US"/>
          </a:p>
        </p:txBody>
      </p:sp>
      <p:sp>
        <p:nvSpPr>
          <p:cNvPr id="5" name="TextBox 4">
            <a:extLst>
              <a:ext uri="{FF2B5EF4-FFF2-40B4-BE49-F238E27FC236}">
                <a16:creationId xmlns:a16="http://schemas.microsoft.com/office/drawing/2014/main" id="{203EB807-6061-4A49-83CF-98A8F45549F6}"/>
              </a:ext>
            </a:extLst>
          </p:cNvPr>
          <p:cNvSpPr txBox="1"/>
          <p:nvPr/>
        </p:nvSpPr>
        <p:spPr>
          <a:xfrm>
            <a:off x="838200" y="5992297"/>
            <a:ext cx="11615057" cy="369332"/>
          </a:xfrm>
          <a:prstGeom prst="rect">
            <a:avLst/>
          </a:prstGeom>
          <a:noFill/>
        </p:spPr>
        <p:txBody>
          <a:bodyPr wrap="square">
            <a:spAutoFit/>
          </a:bodyPr>
          <a:lstStyle/>
          <a:p>
            <a:r>
              <a:rPr lang="en-US"/>
              <a:t>https://www.boraji.com/spring-security-5-custom-userdetailsservice-example</a:t>
            </a:r>
          </a:p>
        </p:txBody>
      </p:sp>
    </p:spTree>
    <p:extLst>
      <p:ext uri="{BB962C8B-B14F-4D97-AF65-F5344CB8AC3E}">
        <p14:creationId xmlns:p14="http://schemas.microsoft.com/office/powerpoint/2010/main" val="407106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1E9-6EE5-4871-AE1F-0F758C7E5555}"/>
              </a:ext>
            </a:extLst>
          </p:cNvPr>
          <p:cNvSpPr>
            <a:spLocks noGrp="1"/>
          </p:cNvSpPr>
          <p:nvPr>
            <p:ph type="title"/>
          </p:nvPr>
        </p:nvSpPr>
        <p:spPr/>
        <p:txBody>
          <a:bodyPr/>
          <a:lstStyle/>
          <a:p>
            <a:r>
              <a:rPr lang="en-US" b="1"/>
              <a:t>Model vs. Entity</a:t>
            </a:r>
          </a:p>
        </p:txBody>
      </p:sp>
      <p:sp>
        <p:nvSpPr>
          <p:cNvPr id="3" name="Content Placeholder 2">
            <a:extLst>
              <a:ext uri="{FF2B5EF4-FFF2-40B4-BE49-F238E27FC236}">
                <a16:creationId xmlns:a16="http://schemas.microsoft.com/office/drawing/2014/main" id="{94A5BE9C-2199-4EF2-A853-4255AD76D7E2}"/>
              </a:ext>
            </a:extLst>
          </p:cNvPr>
          <p:cNvSpPr>
            <a:spLocks noGrp="1"/>
          </p:cNvSpPr>
          <p:nvPr>
            <p:ph idx="1"/>
          </p:nvPr>
        </p:nvSpPr>
        <p:spPr/>
        <p:txBody>
          <a:bodyPr>
            <a:normAutofit fontScale="92500"/>
          </a:bodyPr>
          <a:lstStyle/>
          <a:p>
            <a:pPr fontAlgn="base"/>
            <a:r>
              <a:rPr lang="en-US" b="1"/>
              <a:t>Entity</a:t>
            </a:r>
            <a:r>
              <a:rPr lang="en-US"/>
              <a:t>: An entity represents a single instance of your domain object saved into the database as a record. It has some attributes that we represent as columns in our tables.</a:t>
            </a:r>
          </a:p>
          <a:p>
            <a:pPr fontAlgn="base"/>
            <a:endParaRPr lang="en-US"/>
          </a:p>
          <a:p>
            <a:pPr fontAlgn="base"/>
            <a:r>
              <a:rPr lang="en-US" b="1"/>
              <a:t>Model</a:t>
            </a:r>
            <a:r>
              <a:rPr lang="en-US"/>
              <a:t>: A model typically represents a real-world object. In programming, we create classes to represent objects. These classes, known as models, have some properties and methods (defining objects behavior).</a:t>
            </a:r>
          </a:p>
          <a:p>
            <a:pPr marL="0" indent="0" fontAlgn="base">
              <a:buNone/>
            </a:pPr>
            <a:endParaRPr lang="en-US"/>
          </a:p>
          <a:p>
            <a:r>
              <a:rPr lang="en-US"/>
              <a:t>The model class is a POJO (Plain Old Java Object)-just an old java object</a:t>
            </a:r>
          </a:p>
        </p:txBody>
      </p:sp>
    </p:spTree>
    <p:extLst>
      <p:ext uri="{BB962C8B-B14F-4D97-AF65-F5344CB8AC3E}">
        <p14:creationId xmlns:p14="http://schemas.microsoft.com/office/powerpoint/2010/main" val="340584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D698-34B2-423A-ABF6-09B9BE442C6E}"/>
              </a:ext>
            </a:extLst>
          </p:cNvPr>
          <p:cNvSpPr>
            <a:spLocks noGrp="1"/>
          </p:cNvSpPr>
          <p:nvPr>
            <p:ph type="title"/>
          </p:nvPr>
        </p:nvSpPr>
        <p:spPr/>
        <p:txBody>
          <a:bodyPr/>
          <a:lstStyle/>
          <a:p>
            <a:r>
              <a:rPr lang="en-US" b="1"/>
              <a:t>Project structure-first style</a:t>
            </a:r>
          </a:p>
        </p:txBody>
      </p:sp>
      <p:sp>
        <p:nvSpPr>
          <p:cNvPr id="3" name="Content Placeholder 2">
            <a:extLst>
              <a:ext uri="{FF2B5EF4-FFF2-40B4-BE49-F238E27FC236}">
                <a16:creationId xmlns:a16="http://schemas.microsoft.com/office/drawing/2014/main" id="{C8176CFC-946B-4281-93D5-26936C83BC57}"/>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7FA7169-15C8-4224-871A-D99E6E8A8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7" y="1353344"/>
            <a:ext cx="412432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168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2539</Words>
  <Application>Microsoft Office PowerPoint</Application>
  <PresentationFormat>Widescreen</PresentationFormat>
  <Paragraphs>417</Paragraphs>
  <Slides>21</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 Unicode MS</vt:lpstr>
      <vt:lpstr>Helvetica Neue</vt:lpstr>
      <vt:lpstr>Raleway</vt:lpstr>
      <vt:lpstr>Roboto</vt:lpstr>
      <vt:lpstr>Source Code Pro</vt:lpstr>
      <vt:lpstr>Ubuntu</vt:lpstr>
      <vt:lpstr>Arial</vt:lpstr>
      <vt:lpstr>Calibri</vt:lpstr>
      <vt:lpstr>Calibri Light</vt:lpstr>
      <vt:lpstr>Consolas</vt:lpstr>
      <vt:lpstr>Courier New</vt:lpstr>
      <vt:lpstr>Office Theme</vt:lpstr>
      <vt:lpstr>Login</vt:lpstr>
      <vt:lpstr>What we have done</vt:lpstr>
      <vt:lpstr>New things to do</vt:lpstr>
      <vt:lpstr>Create a services package and a service class to loadUserByUserName() when a user signs in</vt:lpstr>
      <vt:lpstr>Update UserRepository to findByEmail()</vt:lpstr>
      <vt:lpstr>Create a model package and a class implements UserDetails (defined by Spring Security) to represent an authentication user</vt:lpstr>
      <vt:lpstr>UserDetailsService</vt:lpstr>
      <vt:lpstr>Model vs. Entity</vt:lpstr>
      <vt:lpstr>Project structure-first style</vt:lpstr>
      <vt:lpstr>Project structure-second style</vt:lpstr>
      <vt:lpstr>Configure Spring Security for Authentication</vt:lpstr>
      <vt:lpstr>PowerPoint Presentation</vt:lpstr>
      <vt:lpstr>Update the AppController class</vt:lpstr>
      <vt:lpstr>Update the AppController class</vt:lpstr>
      <vt:lpstr>Thymeleaf</vt:lpstr>
      <vt:lpstr>PowerPoint Presentation</vt:lpstr>
      <vt:lpstr>What are @Beans?</vt:lpstr>
      <vt:lpstr>An example</vt:lpstr>
      <vt:lpstr>Traditional Approach of creating a company object</vt:lpstr>
      <vt:lpstr>Inversion of Control (IoC)</vt:lpstr>
      <vt:lpstr>Inversion of Control (IoC)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dc:title>
  <dc:creator>Lai, Jianwei</dc:creator>
  <cp:lastModifiedBy>Lai, Jianwei</cp:lastModifiedBy>
  <cp:revision>1</cp:revision>
  <dcterms:created xsi:type="dcterms:W3CDTF">2021-10-25T04:29:32Z</dcterms:created>
  <dcterms:modified xsi:type="dcterms:W3CDTF">2021-10-27T15:47:41Z</dcterms:modified>
</cp:coreProperties>
</file>