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93" r:id="rId7"/>
    <p:sldId id="278" r:id="rId8"/>
    <p:sldId id="279" r:id="rId9"/>
    <p:sldId id="306" r:id="rId10"/>
    <p:sldId id="309" r:id="rId11"/>
    <p:sldId id="310" r:id="rId12"/>
    <p:sldId id="311" r:id="rId13"/>
    <p:sldId id="307" r:id="rId14"/>
    <p:sldId id="308" r:id="rId15"/>
    <p:sldId id="314" r:id="rId16"/>
    <p:sldId id="315" r:id="rId17"/>
    <p:sldId id="313" r:id="rId18"/>
    <p:sldId id="316" r:id="rId19"/>
    <p:sldId id="312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5BB397-0BB9-4C05-844E-AD4F21BE841A}">
          <p14:sldIdLst>
            <p14:sldId id="256"/>
            <p14:sldId id="257"/>
            <p14:sldId id="293"/>
            <p14:sldId id="278"/>
            <p14:sldId id="279"/>
            <p14:sldId id="306"/>
            <p14:sldId id="309"/>
            <p14:sldId id="310"/>
            <p14:sldId id="311"/>
            <p14:sldId id="307"/>
            <p14:sldId id="308"/>
            <p14:sldId id="314"/>
            <p14:sldId id="315"/>
            <p14:sldId id="313"/>
            <p14:sldId id="316"/>
          </p14:sldIdLst>
        </p14:section>
        <p14:section name="Untitled Section" id="{2F53CAC4-35A2-47D2-83D6-D2A0D4380F28}">
          <p14:sldIdLst>
            <p14:sldId id="312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27" autoAdjust="0"/>
  </p:normalViewPr>
  <p:slideViewPr>
    <p:cSldViewPr snapToGrid="0">
      <p:cViewPr varScale="1">
        <p:scale>
          <a:sx n="75" d="100"/>
          <a:sy n="75" d="100"/>
        </p:scale>
        <p:origin x="3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4CC57DD8-A575-413A-99F1-647BE6B9FC2F}"/>
    <pc:docChg chg="modSld">
      <pc:chgData name="Lai, Jianwei" userId="a9adc4b8-c48f-4695-ba31-44e2f6e8bd84" providerId="ADAL" clId="{4CC57DD8-A575-413A-99F1-647BE6B9FC2F}" dt="2021-11-03T14:43:52.876" v="0" actId="5793"/>
      <pc:docMkLst>
        <pc:docMk/>
      </pc:docMkLst>
      <pc:sldChg chg="modSp mod">
        <pc:chgData name="Lai, Jianwei" userId="a9adc4b8-c48f-4695-ba31-44e2f6e8bd84" providerId="ADAL" clId="{4CC57DD8-A575-413A-99F1-647BE6B9FC2F}" dt="2021-11-03T14:43:52.876" v="0" actId="5793"/>
        <pc:sldMkLst>
          <pc:docMk/>
          <pc:sldMk cId="1345404304" sldId="315"/>
        </pc:sldMkLst>
        <pc:spChg chg="mod">
          <ac:chgData name="Lai, Jianwei" userId="a9adc4b8-c48f-4695-ba31-44e2f6e8bd84" providerId="ADAL" clId="{4CC57DD8-A575-413A-99F1-647BE6B9FC2F}" dt="2021-11-03T14:43:52.876" v="0" actId="5793"/>
          <ac:spMkLst>
            <pc:docMk/>
            <pc:sldMk cId="1345404304" sldId="315"/>
            <ac:spMk id="4" creationId="{CF848056-94BC-48E9-A1B8-F9CD143072C9}"/>
          </ac:spMkLst>
        </pc:spChg>
      </pc:sldChg>
    </pc:docChg>
  </pc:docChgLst>
  <pc:docChgLst>
    <pc:chgData name="Jianwei" userId="a9adc4b8-c48f-4695-ba31-44e2f6e8bd84" providerId="ADAL" clId="{400FBEF8-BA5C-4F4A-B122-F57AD7F7616E}"/>
    <pc:docChg chg="addSld modSld modSection">
      <pc:chgData name="Jianwei" userId="a9adc4b8-c48f-4695-ba31-44e2f6e8bd84" providerId="ADAL" clId="{400FBEF8-BA5C-4F4A-B122-F57AD7F7616E}" dt="2021-11-11T01:09:32.308" v="7" actId="20577"/>
      <pc:docMkLst>
        <pc:docMk/>
      </pc:docMkLst>
      <pc:sldChg chg="modSp new mod">
        <pc:chgData name="Jianwei" userId="a9adc4b8-c48f-4695-ba31-44e2f6e8bd84" providerId="ADAL" clId="{400FBEF8-BA5C-4F4A-B122-F57AD7F7616E}" dt="2021-11-11T01:09:32.308" v="7" actId="20577"/>
        <pc:sldMkLst>
          <pc:docMk/>
          <pc:sldMk cId="694199586" sldId="317"/>
        </pc:sldMkLst>
        <pc:spChg chg="mod">
          <ac:chgData name="Jianwei" userId="a9adc4b8-c48f-4695-ba31-44e2f6e8bd84" providerId="ADAL" clId="{400FBEF8-BA5C-4F4A-B122-F57AD7F7616E}" dt="2021-11-11T01:08:51.930" v="4"/>
          <ac:spMkLst>
            <pc:docMk/>
            <pc:sldMk cId="694199586" sldId="317"/>
            <ac:spMk id="2" creationId="{AC1B31E8-535F-437A-ABC1-796C0B9A6F5C}"/>
          </ac:spMkLst>
        </pc:spChg>
        <pc:spChg chg="mod">
          <ac:chgData name="Jianwei" userId="a9adc4b8-c48f-4695-ba31-44e2f6e8bd84" providerId="ADAL" clId="{400FBEF8-BA5C-4F4A-B122-F57AD7F7616E}" dt="2021-11-11T01:09:32.308" v="7" actId="20577"/>
          <ac:spMkLst>
            <pc:docMk/>
            <pc:sldMk cId="694199586" sldId="317"/>
            <ac:spMk id="3" creationId="{A2CBDEA0-87BC-47B7-A131-D2DED6BEA7C5}"/>
          </ac:spMkLst>
        </pc:spChg>
      </pc:sldChg>
    </pc:docChg>
  </pc:docChgLst>
  <pc:docChgLst>
    <pc:chgData name="Lai, Jianwei" userId="a9adc4b8-c48f-4695-ba31-44e2f6e8bd84" providerId="ADAL" clId="{400FBEF8-BA5C-4F4A-B122-F57AD7F7616E}"/>
    <pc:docChg chg="custSel modSld">
      <pc:chgData name="Lai, Jianwei" userId="a9adc4b8-c48f-4695-ba31-44e2f6e8bd84" providerId="ADAL" clId="{400FBEF8-BA5C-4F4A-B122-F57AD7F7616E}" dt="2021-11-11T15:09:34.451" v="302" actId="20577"/>
      <pc:docMkLst>
        <pc:docMk/>
      </pc:docMkLst>
      <pc:sldChg chg="modSp mod">
        <pc:chgData name="Lai, Jianwei" userId="a9adc4b8-c48f-4695-ba31-44e2f6e8bd84" providerId="ADAL" clId="{400FBEF8-BA5C-4F4A-B122-F57AD7F7616E}" dt="2021-11-03T14:45:40.315" v="24" actId="113"/>
        <pc:sldMkLst>
          <pc:docMk/>
          <pc:sldMk cId="4017878974" sldId="256"/>
        </pc:sldMkLst>
        <pc:spChg chg="mod">
          <ac:chgData name="Lai, Jianwei" userId="a9adc4b8-c48f-4695-ba31-44e2f6e8bd84" providerId="ADAL" clId="{400FBEF8-BA5C-4F4A-B122-F57AD7F7616E}" dt="2021-11-03T14:45:40.315" v="24" actId="113"/>
          <ac:spMkLst>
            <pc:docMk/>
            <pc:sldMk cId="4017878974" sldId="256"/>
            <ac:spMk id="3" creationId="{68891446-3674-468D-BA9F-C8D8ACF2F277}"/>
          </ac:spMkLst>
        </pc:spChg>
      </pc:sldChg>
      <pc:sldChg chg="modNotesTx">
        <pc:chgData name="Lai, Jianwei" userId="a9adc4b8-c48f-4695-ba31-44e2f6e8bd84" providerId="ADAL" clId="{400FBEF8-BA5C-4F4A-B122-F57AD7F7616E}" dt="2021-11-03T15:03:27.435" v="54" actId="20577"/>
        <pc:sldMkLst>
          <pc:docMk/>
          <pc:sldMk cId="2308007444" sldId="310"/>
        </pc:sldMkLst>
      </pc:sldChg>
      <pc:sldChg chg="addSp modSp mod">
        <pc:chgData name="Lai, Jianwei" userId="a9adc4b8-c48f-4695-ba31-44e2f6e8bd84" providerId="ADAL" clId="{400FBEF8-BA5C-4F4A-B122-F57AD7F7616E}" dt="2021-11-11T01:05:44.010" v="91" actId="1076"/>
        <pc:sldMkLst>
          <pc:docMk/>
          <pc:sldMk cId="1795451439" sldId="312"/>
        </pc:sldMkLst>
        <pc:spChg chg="add mod">
          <ac:chgData name="Lai, Jianwei" userId="a9adc4b8-c48f-4695-ba31-44e2f6e8bd84" providerId="ADAL" clId="{400FBEF8-BA5C-4F4A-B122-F57AD7F7616E}" dt="2021-11-11T01:05:44.010" v="91" actId="1076"/>
          <ac:spMkLst>
            <pc:docMk/>
            <pc:sldMk cId="1795451439" sldId="312"/>
            <ac:spMk id="5" creationId="{F197FF0D-4621-4081-8976-706AEB9B8563}"/>
          </ac:spMkLst>
        </pc:spChg>
      </pc:sldChg>
      <pc:sldChg chg="modNotesTx">
        <pc:chgData name="Lai, Jianwei" userId="a9adc4b8-c48f-4695-ba31-44e2f6e8bd84" providerId="ADAL" clId="{400FBEF8-BA5C-4F4A-B122-F57AD7F7616E}" dt="2021-11-11T15:09:34.451" v="302" actId="20577"/>
        <pc:sldMkLst>
          <pc:docMk/>
          <pc:sldMk cId="1345404304" sldId="315"/>
        </pc:sldMkLst>
      </pc:sldChg>
      <pc:sldChg chg="modNotesTx">
        <pc:chgData name="Lai, Jianwei" userId="a9adc4b8-c48f-4695-ba31-44e2f6e8bd84" providerId="ADAL" clId="{400FBEF8-BA5C-4F4A-B122-F57AD7F7616E}" dt="2021-11-11T15:08:09.850" v="178" actId="20577"/>
        <pc:sldMkLst>
          <pc:docMk/>
          <pc:sldMk cId="3820662186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8E78-C5AE-4D67-89C5-4E7C78557CA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8B3D-69CA-4D29-BECC-36342FFD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/before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&lt;link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"shortcut icon" 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th:href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="@{/assets/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/favicon.png}"  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refers to the index page in the template folder, but we did not map to it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@GetMapping("")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viewHomePage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"index";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to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@GetMapping({"", "/index"})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“redirect:/index.html”;   ---can be used to point to the index.html file in the </a:t>
            </a:r>
            <a:r>
              <a:rPr lang="en-US"/>
              <a:t>static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&lt;h3&gt;&lt;a th:href=</a:t>
            </a:r>
            <a:r>
              <a:rPr lang="pt-B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"@{/index.html}"&gt;index&lt;/a&gt;&lt;/h3&gt;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&lt;li&gt;&lt;a class=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"nav-link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scrollto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=“contact"&gt;Contact&lt;/a&gt;&lt;/li&gt;</a:t>
            </a:r>
          </a:p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more add/before contact</a:t>
            </a:r>
            <a:r>
              <a:rPr lang="zh-CN" alt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otherwise, the context-path won’t add to the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D8B3D-69CA-4D29-BECC-36342FFD72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D39-0145-4F6D-A1BF-966297E3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5B4E6-788C-438E-BD4C-D4B18102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63D-B169-44DB-8DCA-F870564D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34DD-99E5-4692-B256-33C5A7C2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F69E-A956-4A42-909E-B8D13C54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B526-23F7-4E07-A543-0080BF4F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E2BD-6EAC-4571-B552-8D46DB9F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E445-8A2E-4843-AFE7-651D070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746B-0C63-4AFA-B642-36549536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08F0-9745-4536-8A10-90E9E3DA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5C73E-1080-46B5-95A2-C297D4F09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A143-F8AE-449D-AD15-2CEB25F0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A2E8-3D98-46E5-BDD2-46BD5F9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E07B-26F4-437C-84A9-4005C51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7BA0-22F5-4FA4-9B53-AB1F0B49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4521-921E-4809-B6A0-80A474E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24EC-2C4C-4149-A1B6-775EFCC1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AD3C-A7B1-4FDB-ACAC-BDB60BF1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8980-C3DD-44C1-AC11-A8452B33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A5C1-5BC6-494D-B7A2-576A3289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5C9-1C40-4FA4-8AC6-53643C89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AA6-E484-4305-9948-7B3422DF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494E-39F7-4023-B0A0-46D31556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45A2-B567-4307-9F63-53D52688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63FE-1AB2-4E17-A535-38E641C6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8B27-FD9F-4F66-B0CB-7A9EA87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AC14-BF7D-4CEB-8A46-F1AC61E23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6B7A-75AD-4D23-9A92-0359F5B4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8F36-178F-43B7-9B6E-5EB12D7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847C-50F6-4891-93F5-8F840B59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B191-58B1-4760-A3E2-4C947322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83C0-7B2E-4529-91F6-36EAE7D8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2DFA-84CC-438A-96D5-D724D3748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F4F8-FEA5-4597-9211-B6238B2A1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53464-4FBC-463F-9C6C-E015142E7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A7782-4724-40C8-A2E8-88EF7CC9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E624E-EB1D-423C-9749-D63E0A36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9799-01CD-478E-80B1-E9C839AC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04B3C-45AF-4F32-ACE3-7C080CD6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66C9-8974-4435-A31A-05C38812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8199B-9E87-4205-AFAE-F3A1BC22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4831-62A3-4312-9B8B-7BA97150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FC25C-D69F-4017-A82C-AE1FB2C5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07EA6-7D79-4481-8E0E-A9F1C86A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B0973-3F75-4C0D-830E-D398BCD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5D261-E50F-48C2-9CDE-9D5D44E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2BD-3502-474D-9AD1-5E73C3A2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6933-81F1-4945-879B-CAE8FDF9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625DC-20C0-4438-8016-AD8DB0F68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01BF-855C-43F7-90B6-EDBEC1F3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8EFE7-39A3-45EA-AFB1-B7A47AA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436-D63B-4C3A-86F6-2BE05B7E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C39B-7606-43E6-A76D-6A06989B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8E4F-BC88-4D71-AF12-64E0B0F1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434F-E567-4837-82EC-3F3BECD24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FB149-57DD-424E-B8E1-DB2CCBC6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4815-0EE5-4831-8D27-0A9FA8EC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53A1-E421-49EE-97FC-381A749E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95A0-5A69-45E5-9C65-940F5C05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A0E3-A4B8-4C51-8C01-113D68F4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BF32-A85C-435F-956F-819A7D4E0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BE79-4959-4495-A16F-8782D0EC42E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D00C-16B9-47B7-B74E-8553C529C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8E31-0B83-4DF4-82C6-A07FEFF8C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0BF6-903B-4B41-9A0C-FFA8A4F0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6380-0312-4202-9ED6-0CD872702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1446-3674-468D-BA9F-C8D8ACF2F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Add Static Pages</a:t>
            </a:r>
          </a:p>
        </p:txBody>
      </p:sp>
    </p:spTree>
    <p:extLst>
      <p:ext uri="{BB962C8B-B14F-4D97-AF65-F5344CB8AC3E}">
        <p14:creationId xmlns:p14="http://schemas.microsoft.com/office/powerpoint/2010/main" val="401787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09B1-A080-4418-85EB-AC96DD55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get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7D71-9E27-4E3B-87CA-E4FF057A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C350-FB29-4486-B23E-0EC99ACD3852}"/>
              </a:ext>
            </a:extLst>
          </p:cNvPr>
          <p:cNvSpPr txBox="1"/>
          <p:nvPr/>
        </p:nvSpPr>
        <p:spPr>
          <a:xfrm>
            <a:off x="3047144" y="310583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b="1" i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script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th:inline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b="0" i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javascript</a:t>
            </a:r>
            <a:r>
              <a:rPr lang="en-US" b="0" i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lang="en-US" b="1" i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nameJs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/*[[${name}]]*/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&lt;/</a:t>
            </a:r>
            <a:r>
              <a:rPr lang="en-US" b="1" i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script</a:t>
            </a:r>
            <a:r>
              <a:rPr lang="en-US" b="0" i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789F-4EF2-4C06-8DB0-455C0C7A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add the favicon to the contact 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3F33-500F-40D1-B9A4-B3D3C884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928-654E-4631-87DE-80A4DFD8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the index page does not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173C-118F-4C59-8D03-66140D49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273D4-15D9-46B4-BBDD-35E74A1B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2319182"/>
            <a:ext cx="5715798" cy="2219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3E7CDA-3BEB-41F4-BA4E-2C9118310A70}"/>
              </a:ext>
            </a:extLst>
          </p:cNvPr>
          <p:cNvSpPr/>
          <p:nvPr/>
        </p:nvSpPr>
        <p:spPr>
          <a:xfrm>
            <a:off x="3048000" y="47577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@GetMapping("")</a:t>
            </a:r>
          </a:p>
          <a:p>
            <a:r>
              <a:rPr lang="en-US" b="1"/>
              <a:t>public String </a:t>
            </a:r>
            <a:r>
              <a:rPr lang="en-US" b="1" err="1"/>
              <a:t>viewHomePage</a:t>
            </a:r>
            <a:r>
              <a:rPr lang="en-US" b="1"/>
              <a:t>() {</a:t>
            </a:r>
          </a:p>
          <a:p>
            <a:r>
              <a:rPr lang="en-US" b="1"/>
              <a:t>return "index";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18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754C-AC1A-49E0-B77E-70DFBA4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Compare return and return “redirect:”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9B14-D29D-4777-816B-8251686D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48056-94BC-48E9-A1B8-F9CD143072C9}"/>
              </a:ext>
            </a:extLst>
          </p:cNvPr>
          <p:cNvSpPr/>
          <p:nvPr/>
        </p:nvSpPr>
        <p:spPr>
          <a:xfrm>
            <a:off x="3048000" y="3069415"/>
            <a:ext cx="6096000" cy="719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signup_form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 “redirect:/register";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540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22BE-9093-48D1-A964-8E2DAEE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link to a static page from the templates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31D1-0A0C-4B4D-ABBC-1BC1E712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BB4-4EE1-4E71-9EE3-CBAF661A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link to a page in the templates folder from a static page?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B11-432F-49EC-989E-9C5D308A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48E7-5F1C-4DFA-9654-B47A647D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53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In-class practice 5: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Save a copies of all projects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675E-FA00-41EB-B501-EF806C7A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77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you own final project static pages to your </a:t>
            </a:r>
            <a:r>
              <a:rPr lang="en-US" dirty="0" err="1"/>
              <a:t>RegisterandLogin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/>
              <a:t>Merge your existing contact project (which is also your assignment 3 project) into the </a:t>
            </a:r>
            <a:r>
              <a:rPr lang="en-US" dirty="0" err="1"/>
              <a:t>RegisterandLogin</a:t>
            </a:r>
            <a:r>
              <a:rPr lang="en-US" dirty="0"/>
              <a:t>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7FF0D-4621-4081-8976-706AEB9B8563}"/>
              </a:ext>
            </a:extLst>
          </p:cNvPr>
          <p:cNvSpPr txBox="1"/>
          <p:nvPr/>
        </p:nvSpPr>
        <p:spPr>
          <a:xfrm>
            <a:off x="838200" y="4728902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In the contact.html page, use </a:t>
            </a:r>
            <a:r>
              <a:rPr lang="en-US" sz="1800" b="0" i="0" dirty="0" err="1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thymleaf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  </a:t>
            </a:r>
            <a:r>
              <a:rPr lang="en-US" sz="1800" b="0" i="0" dirty="0" err="1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th:action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"@{/contact}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” for action in the form as follows. action=”contact” may give you a 403 error.</a:t>
            </a:r>
            <a:endParaRPr lang="en-US" b="0" i="0" dirty="0">
              <a:solidFill>
                <a:srgbClr val="333435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"contact-form"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"contact-form"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th:action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"@{/contact}"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333435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5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31E8-535F-437A-ABC1-796C0B9A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practice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EA0-87BC-47B7-A131-D2DED6BE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435"/>
                </a:solidFill>
                <a:effectLst/>
                <a:latin typeface="Open Sans" panose="020B0606030504020204" pitchFamily="34" charset="0"/>
              </a:rPr>
              <a:t>The goal of this practice is to make sure you know where you put static files, and how to connect between static pages and pages in the templates folder.  </a:t>
            </a:r>
          </a:p>
          <a:p>
            <a:pPr algn="l"/>
            <a:endParaRPr lang="en-US" dirty="0">
              <a:solidFill>
                <a:srgbClr val="333435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333435"/>
                </a:solidFill>
                <a:effectLst/>
                <a:latin typeface="Open Sans" panose="020B0606030504020204" pitchFamily="34" charset="0"/>
              </a:rPr>
              <a:t>You need to merge the dependencies in the pom.xml file to make the functions from both projects work. </a:t>
            </a:r>
          </a:p>
          <a:p>
            <a:pPr algn="l"/>
            <a:endParaRPr lang="en-US" b="0" i="0" dirty="0">
              <a:solidFill>
                <a:srgbClr val="333435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333435"/>
                </a:solidFill>
                <a:latin typeface="Open Sans" panose="020B0606030504020204" pitchFamily="34" charset="0"/>
              </a:rPr>
              <a:t>The code in </a:t>
            </a:r>
            <a:r>
              <a:rPr lang="en-US" dirty="0" err="1">
                <a:solidFill>
                  <a:srgbClr val="333435"/>
                </a:solidFill>
                <a:latin typeface="Open Sans" panose="020B0606030504020204" pitchFamily="34" charset="0"/>
              </a:rPr>
              <a:t>application.properties</a:t>
            </a:r>
            <a:r>
              <a:rPr lang="en-US" dirty="0">
                <a:solidFill>
                  <a:srgbClr val="333435"/>
                </a:solidFill>
                <a:latin typeface="Open Sans" panose="020B0606030504020204" pitchFamily="34" charset="0"/>
              </a:rPr>
              <a:t> should also be merged.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4AB5-B1EE-4E8D-88DF-32C9F408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FFBB-3BCE-4DDC-95A7-BC8D1BE3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189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Add static pages</a:t>
            </a:r>
          </a:p>
          <a:p>
            <a:r>
              <a:rPr lang="en-US"/>
              <a:t>Add favicon</a:t>
            </a:r>
          </a:p>
          <a:p>
            <a:r>
              <a:rPr lang="en-US"/>
              <a:t>Add project name to the </a:t>
            </a:r>
            <a:r>
              <a:rPr lang="en-US" err="1"/>
              <a:t>url</a:t>
            </a:r>
            <a:endParaRPr lang="en-US"/>
          </a:p>
          <a:p>
            <a:r>
              <a:rPr lang="en-US"/>
              <a:t>Merge the email and the </a:t>
            </a:r>
            <a:r>
              <a:rPr lang="en-US" err="1"/>
              <a:t>registerationandlogin</a:t>
            </a:r>
            <a:r>
              <a:rPr lang="en-US"/>
              <a:t> projects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D2DA-2FD7-476D-A49A-DA7CA7FF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Add static pages to the email project</a:t>
            </a:r>
            <a:br>
              <a:rPr lang="en-US" b="1"/>
            </a:br>
            <a:r>
              <a:rPr lang="en-US" b="1">
                <a:solidFill>
                  <a:srgbClr val="FF0000"/>
                </a:solidFill>
              </a:rPr>
              <a:t>Save a copy of your email project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82F6-EC20-4B54-9839-8041C69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Roboto Slab"/>
              </a:rPr>
              <a:t>Spring Boot automatically add static resources placed inside any of the following folders or directories in your class path</a:t>
            </a:r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latin typeface="Roboto Slab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Roboto Slab"/>
              </a:rPr>
              <a:t>:/public/</a:t>
            </a:r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latin typeface="Roboto Slab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Roboto Slab"/>
              </a:rPr>
              <a:t>:/static/</a:t>
            </a:r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latin typeface="Roboto Slab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Roboto Slab"/>
              </a:rPr>
              <a:t>:/resources/</a:t>
            </a:r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latin typeface="Roboto Slab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Roboto Slab"/>
              </a:rPr>
              <a:t>:/META-INF/resources/</a:t>
            </a:r>
          </a:p>
          <a:p>
            <a:pPr lvl="1"/>
            <a:endParaRPr lang="en-US">
              <a:solidFill>
                <a:srgbClr val="000000"/>
              </a:solidFill>
              <a:latin typeface="Roboto Slab"/>
            </a:endParaRPr>
          </a:p>
          <a:p>
            <a:pPr lvl="1"/>
            <a:endParaRPr lang="en-US" b="0" i="0">
              <a:solidFill>
                <a:srgbClr val="000000"/>
              </a:solidFill>
              <a:effectLst/>
              <a:latin typeface="Roboto Slab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Roboto Slab"/>
              </a:rPr>
              <a:t>IT can be customized in the </a:t>
            </a:r>
            <a:r>
              <a:rPr lang="en-US" err="1">
                <a:solidFill>
                  <a:srgbClr val="000000"/>
                </a:solidFill>
                <a:latin typeface="Roboto Slab"/>
              </a:rPr>
              <a:t>application.properties</a:t>
            </a:r>
            <a:r>
              <a:rPr lang="en-US">
                <a:solidFill>
                  <a:srgbClr val="000000"/>
                </a:solidFill>
                <a:latin typeface="Roboto Slab"/>
              </a:rPr>
              <a:t> file, e.g.,</a:t>
            </a:r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latin typeface="Monaco"/>
              </a:rPr>
              <a:t>spring.resources.static</a:t>
            </a:r>
            <a:r>
              <a:rPr lang="en-US" b="0" i="0">
                <a:solidFill>
                  <a:srgbClr val="000000"/>
                </a:solidFill>
                <a:effectLst/>
                <a:latin typeface="Monaco"/>
              </a:rPr>
              <a:t>-locations=</a:t>
            </a:r>
            <a:r>
              <a:rPr lang="en-US" b="0" i="0" err="1">
                <a:solidFill>
                  <a:srgbClr val="000000"/>
                </a:solidFill>
                <a:effectLst/>
                <a:latin typeface="Monaco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Monaco"/>
              </a:rPr>
              <a:t>:/custom/,</a:t>
            </a:r>
            <a:r>
              <a:rPr lang="en-US" b="0" i="0" err="1">
                <a:solidFill>
                  <a:srgbClr val="000000"/>
                </a:solidFill>
                <a:effectLst/>
                <a:latin typeface="Monaco"/>
              </a:rPr>
              <a:t>classpath</a:t>
            </a:r>
            <a:r>
              <a:rPr lang="en-US" b="0" i="0">
                <a:solidFill>
                  <a:srgbClr val="000000"/>
                </a:solidFill>
                <a:effectLst/>
                <a:latin typeface="Monaco"/>
              </a:rPr>
              <a:t>:/static/</a:t>
            </a:r>
            <a:endParaRPr lang="en-US" b="0" i="0">
              <a:solidFill>
                <a:srgbClr val="00000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8064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DE94-8C7A-4DB0-9B33-7D18E6A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Favicon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74581-584B-46EA-97BA-B8AA9FC5DFF1}"/>
              </a:ext>
            </a:extLst>
          </p:cNvPr>
          <p:cNvSpPr/>
          <p:nvPr/>
        </p:nvSpPr>
        <p:spPr>
          <a:xfrm>
            <a:off x="1018756" y="199636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"http://www.thymeleaf.org"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Jianwei's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IT353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"shortcut icon" </a:t>
            </a:r>
            <a:r>
              <a:rPr lang="en-US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imges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/light-bulb.png“/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D2363-9E31-457E-B537-3B7880F4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45" y="2876473"/>
            <a:ext cx="201958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3793-0184-449D-BDEA-B7F7B1C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Add project name to the </a:t>
            </a:r>
            <a:r>
              <a:rPr lang="en-US" b="1" err="1"/>
              <a:t>url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C36-C6D9-4BCE-883A-46EDB026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onaco"/>
              </a:rPr>
              <a:t>In </a:t>
            </a:r>
            <a:r>
              <a:rPr lang="en-US" b="0" i="0" dirty="0" err="1">
                <a:effectLst/>
                <a:latin typeface="Monaco"/>
              </a:rPr>
              <a:t>application.properties</a:t>
            </a:r>
            <a:endParaRPr lang="en-US" b="0" i="0" dirty="0">
              <a:effectLst/>
              <a:latin typeface="Monac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Monaco"/>
              </a:rPr>
              <a:t>	 </a:t>
            </a:r>
            <a:r>
              <a:rPr lang="en-US" b="0" i="0" dirty="0" err="1">
                <a:effectLst/>
                <a:latin typeface="Monaco"/>
              </a:rPr>
              <a:t>server.servlet.context</a:t>
            </a:r>
            <a:r>
              <a:rPr lang="en-US" b="0" i="0" dirty="0">
                <a:effectLst/>
                <a:latin typeface="Monaco"/>
              </a:rPr>
              <a:t>-path=/IT353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490-8D57-49F2-B715-2AB726B8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 to </a:t>
            </a:r>
            <a:r>
              <a:rPr lang="en-US" b="1" err="1"/>
              <a:t>css</a:t>
            </a:r>
            <a:r>
              <a:rPr lang="en-US" b="1"/>
              <a:t> file in the static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7780-F9A1-4D70-82C0-603D2D4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F9C3B-4F1A-4140-A798-2C547DEBB44B}"/>
              </a:ext>
            </a:extLst>
          </p:cNvPr>
          <p:cNvSpPr txBox="1"/>
          <p:nvPr/>
        </p:nvSpPr>
        <p:spPr>
          <a:xfrm>
            <a:off x="1384442" y="59425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https://www.baeldung.com/spring-thymeleaf-css-js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E410A-4C4F-48A1-AAEB-E62074D1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33" y="1690688"/>
            <a:ext cx="2869338" cy="39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089-9F5D-4058-AB29-5B527267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Try it with </a:t>
            </a:r>
            <a:r>
              <a:rPr lang="en-US" b="1" err="1"/>
              <a:t>url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8FF7-5AAE-4518-976A-DBB0E303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localhost:8080/IT353/assets/</a:t>
            </a:r>
            <a:r>
              <a:rPr lang="en-US" err="1"/>
              <a:t>css</a:t>
            </a:r>
            <a:r>
              <a:rPr lang="en-US"/>
              <a:t>/style.css</a:t>
            </a:r>
          </a:p>
        </p:txBody>
      </p:sp>
    </p:spTree>
    <p:extLst>
      <p:ext uri="{BB962C8B-B14F-4D97-AF65-F5344CB8AC3E}">
        <p14:creationId xmlns:p14="http://schemas.microsoft.com/office/powerpoint/2010/main" val="11828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8E6-549C-46A4-A5B7-FD76E10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&lt;link </a:t>
            </a:r>
            <a:r>
              <a:rPr lang="en-US" b="1" err="1"/>
              <a:t>rel</a:t>
            </a:r>
            <a:r>
              <a:rPr lang="en-US" b="1"/>
              <a:t>=</a:t>
            </a:r>
            <a:r>
              <a:rPr lang="en-US" b="1" i="1"/>
              <a:t>"stylesheet“ </a:t>
            </a:r>
            <a:r>
              <a:rPr lang="en-US" b="1" i="1" err="1"/>
              <a:t>href</a:t>
            </a:r>
            <a:r>
              <a:rPr lang="en-US" b="1" i="1"/>
              <a:t>="/assets/</a:t>
            </a:r>
            <a:r>
              <a:rPr lang="en-US" b="1" i="1" err="1"/>
              <a:t>css</a:t>
            </a:r>
            <a:r>
              <a:rPr lang="en-US" b="1" i="1"/>
              <a:t>/style.css“/&gt;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3EBB-0EFD-4177-BFE1-75DE329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42CE-2A96-4528-85B1-2B966F2D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09" y="1725165"/>
            <a:ext cx="8462847" cy="47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AC13-27A0-47DD-B20D-5CD0A66F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 </a:t>
            </a:r>
            <a:r>
              <a:rPr lang="en-US" b="1" err="1"/>
              <a:t>thymeleaf</a:t>
            </a:r>
            <a:r>
              <a:rPr lang="en-US" b="1"/>
              <a:t>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24AA-6DBF-4E7D-9030-659C0194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&lt;html </a:t>
            </a:r>
            <a:r>
              <a:rPr lang="en-US" err="1"/>
              <a:t>xmlns:th</a:t>
            </a:r>
            <a:r>
              <a:rPr lang="en-US"/>
              <a:t>=</a:t>
            </a:r>
            <a:r>
              <a:rPr lang="en-US" i="1"/>
              <a:t>"http://www.thymeleaf.org"&gt;</a:t>
            </a:r>
            <a:endParaRPr lang="en-US"/>
          </a:p>
          <a:p>
            <a:r>
              <a:rPr lang="en-US"/>
              <a:t>&lt;link </a:t>
            </a:r>
            <a:r>
              <a:rPr lang="en-US" err="1"/>
              <a:t>th:href</a:t>
            </a:r>
            <a:r>
              <a:rPr lang="en-US"/>
              <a:t>="@{/assets/</a:t>
            </a:r>
            <a:r>
              <a:rPr lang="en-US" u="sng" err="1"/>
              <a:t>css</a:t>
            </a:r>
            <a:r>
              <a:rPr lang="en-US" u="sng"/>
              <a:t>/style.css}" </a:t>
            </a:r>
            <a:r>
              <a:rPr lang="en-US" u="sng" err="1"/>
              <a:t>rel</a:t>
            </a:r>
            <a:r>
              <a:rPr lang="en-US" u="sng"/>
              <a:t>="stylesheet" 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6B2EC1E62F7438E7E9826500FB184" ma:contentTypeVersion="14" ma:contentTypeDescription="Create a new document." ma:contentTypeScope="" ma:versionID="cdab2f35eaa935ebd36a98e82b9edc05">
  <xsd:schema xmlns:xsd="http://www.w3.org/2001/XMLSchema" xmlns:xs="http://www.w3.org/2001/XMLSchema" xmlns:p="http://schemas.microsoft.com/office/2006/metadata/properties" xmlns:ns3="28cf5608-b135-4626-9bf7-18afe416172a" xmlns:ns4="40af0494-d4e2-41de-9f97-ee084a9c5e0a" targetNamespace="http://schemas.microsoft.com/office/2006/metadata/properties" ma:root="true" ma:fieldsID="0c19103b639c4afb1f94a118156928c0" ns3:_="" ns4:_="">
    <xsd:import namespace="28cf5608-b135-4626-9bf7-18afe416172a"/>
    <xsd:import namespace="40af0494-d4e2-41de-9f97-ee084a9c5e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f5608-b135-4626-9bf7-18afe4161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f0494-d4e2-41de-9f97-ee084a9c5e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43894E-DCFB-48BE-828C-90B8DB6EE2A1}">
  <ds:schemaRefs>
    <ds:schemaRef ds:uri="28cf5608-b135-4626-9bf7-18afe416172a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40af0494-d4e2-41de-9f97-ee084a9c5e0a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01D119-A0FB-4FEE-8E98-D26C3009D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C4130-EAF0-45AD-B962-1B90D28FF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f5608-b135-4626-9bf7-18afe416172a"/>
    <ds:schemaRef ds:uri="40af0494-d4e2-41de-9f97-ee084a9c5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692</Words>
  <Application>Microsoft Office PowerPoint</Application>
  <PresentationFormat>Widescreen</PresentationFormat>
  <Paragraphs>88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Monaco</vt:lpstr>
      <vt:lpstr>Roboto Slab</vt:lpstr>
      <vt:lpstr>Arial</vt:lpstr>
      <vt:lpstr>Calibri</vt:lpstr>
      <vt:lpstr>Calibri Light</vt:lpstr>
      <vt:lpstr>Consolas</vt:lpstr>
      <vt:lpstr>Open Sans</vt:lpstr>
      <vt:lpstr>Source Code Pro</vt:lpstr>
      <vt:lpstr>Office Theme</vt:lpstr>
      <vt:lpstr>Spring Boot</vt:lpstr>
      <vt:lpstr>Content</vt:lpstr>
      <vt:lpstr>Add static pages to the email project Save a copy of your email project first</vt:lpstr>
      <vt:lpstr>Favicon</vt:lpstr>
      <vt:lpstr>Add project name to the url</vt:lpstr>
      <vt:lpstr>Refer to css file in the static folder</vt:lpstr>
      <vt:lpstr>Try it with url</vt:lpstr>
      <vt:lpstr>&lt;link rel="stylesheet“ href="/assets/css/style.css“/&gt;</vt:lpstr>
      <vt:lpstr>Use thymeleaf instead</vt:lpstr>
      <vt:lpstr>How to get JavaScript</vt:lpstr>
      <vt:lpstr>How to add the favicon to the contact page?</vt:lpstr>
      <vt:lpstr>Why the index page does not exist?</vt:lpstr>
      <vt:lpstr>Compare return and return “redirect:”</vt:lpstr>
      <vt:lpstr>How to link to a static page from the templates folder?</vt:lpstr>
      <vt:lpstr>How to link to a page in the templates folder from a static page?</vt:lpstr>
      <vt:lpstr>In-class practice 5: Save a copies of all projects first</vt:lpstr>
      <vt:lpstr>In-class practice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Lai, Jianwei</dc:creator>
  <cp:lastModifiedBy>Lai, Jianwei</cp:lastModifiedBy>
  <cp:revision>4</cp:revision>
  <dcterms:created xsi:type="dcterms:W3CDTF">2021-10-30T14:40:58Z</dcterms:created>
  <dcterms:modified xsi:type="dcterms:W3CDTF">2021-11-11T15:09:40Z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0x0101000216B2EC1E62F7438E7E9826500FB184</vt:lpwstr>
  </property>
</Properties>
</file>