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67" r:id="rId4"/>
    <p:sldId id="258" r:id="rId5"/>
    <p:sldId id="265" r:id="rId6"/>
    <p:sldId id="260" r:id="rId7"/>
    <p:sldId id="257" r:id="rId8"/>
    <p:sldId id="259" r:id="rId9"/>
    <p:sldId id="264" r:id="rId10"/>
    <p:sldId id="263" r:id="rId11"/>
    <p:sldId id="266" r:id="rId12"/>
    <p:sldId id="262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F60025-B7EA-4E9D-AC2D-2004426C23D3}" v="60" dt="2021-11-09T02:30:25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i, Jianwei" userId="a9adc4b8-c48f-4695-ba31-44e2f6e8bd84" providerId="ADAL" clId="{6AF60025-B7EA-4E9D-AC2D-2004426C23D3}"/>
    <pc:docChg chg="custSel addSld modSld">
      <pc:chgData name="Lai, Jianwei" userId="a9adc4b8-c48f-4695-ba31-44e2f6e8bd84" providerId="ADAL" clId="{6AF60025-B7EA-4E9D-AC2D-2004426C23D3}" dt="2021-11-11T15:06:41.202" v="198" actId="1076"/>
      <pc:docMkLst>
        <pc:docMk/>
      </pc:docMkLst>
      <pc:sldChg chg="addSp modSp mod">
        <pc:chgData name="Lai, Jianwei" userId="a9adc4b8-c48f-4695-ba31-44e2f6e8bd84" providerId="ADAL" clId="{6AF60025-B7EA-4E9D-AC2D-2004426C23D3}" dt="2021-11-11T15:06:41.202" v="198" actId="1076"/>
        <pc:sldMkLst>
          <pc:docMk/>
          <pc:sldMk cId="2428966827" sldId="258"/>
        </pc:sldMkLst>
        <pc:spChg chg="mod">
          <ac:chgData name="Lai, Jianwei" userId="a9adc4b8-c48f-4695-ba31-44e2f6e8bd84" providerId="ADAL" clId="{6AF60025-B7EA-4E9D-AC2D-2004426C23D3}" dt="2021-11-07T19:47:53.708" v="22" actId="6549"/>
          <ac:spMkLst>
            <pc:docMk/>
            <pc:sldMk cId="2428966827" sldId="258"/>
            <ac:spMk id="5" creationId="{B389975F-7869-49CA-9A93-7E3DD4478E93}"/>
          </ac:spMkLst>
        </pc:spChg>
        <pc:spChg chg="add mod">
          <ac:chgData name="Lai, Jianwei" userId="a9adc4b8-c48f-4695-ba31-44e2f6e8bd84" providerId="ADAL" clId="{6AF60025-B7EA-4E9D-AC2D-2004426C23D3}" dt="2021-11-11T15:06:41.202" v="198" actId="1076"/>
          <ac:spMkLst>
            <pc:docMk/>
            <pc:sldMk cId="2428966827" sldId="258"/>
            <ac:spMk id="6" creationId="{77F8A444-D4C1-4DB3-9955-33F69F7F4CBD}"/>
          </ac:spMkLst>
        </pc:spChg>
      </pc:sldChg>
      <pc:sldChg chg="addSp delSp modSp new mod">
        <pc:chgData name="Lai, Jianwei" userId="a9adc4b8-c48f-4695-ba31-44e2f6e8bd84" providerId="ADAL" clId="{6AF60025-B7EA-4E9D-AC2D-2004426C23D3}" dt="2021-11-09T02:30:25.889" v="83" actId="5793"/>
        <pc:sldMkLst>
          <pc:docMk/>
          <pc:sldMk cId="275430869" sldId="270"/>
        </pc:sldMkLst>
        <pc:spChg chg="mod">
          <ac:chgData name="Lai, Jianwei" userId="a9adc4b8-c48f-4695-ba31-44e2f6e8bd84" providerId="ADAL" clId="{6AF60025-B7EA-4E9D-AC2D-2004426C23D3}" dt="2021-11-09T02:30:13.055" v="78" actId="113"/>
          <ac:spMkLst>
            <pc:docMk/>
            <pc:sldMk cId="275430869" sldId="270"/>
            <ac:spMk id="2" creationId="{D448D5B9-F6E0-456C-9FC9-A07E47344A25}"/>
          </ac:spMkLst>
        </pc:spChg>
        <pc:spChg chg="mod">
          <ac:chgData name="Lai, Jianwei" userId="a9adc4b8-c48f-4695-ba31-44e2f6e8bd84" providerId="ADAL" clId="{6AF60025-B7EA-4E9D-AC2D-2004426C23D3}" dt="2021-11-09T02:30:25.889" v="83" actId="5793"/>
          <ac:spMkLst>
            <pc:docMk/>
            <pc:sldMk cId="275430869" sldId="270"/>
            <ac:spMk id="3" creationId="{8BA3CA53-9F56-4640-9866-EF3D124C5BF0}"/>
          </ac:spMkLst>
        </pc:spChg>
        <pc:spChg chg="add del mod">
          <ac:chgData name="Lai, Jianwei" userId="a9adc4b8-c48f-4695-ba31-44e2f6e8bd84" providerId="ADAL" clId="{6AF60025-B7EA-4E9D-AC2D-2004426C23D3}" dt="2021-11-09T02:30:21.104" v="81" actId="478"/>
          <ac:spMkLst>
            <pc:docMk/>
            <pc:sldMk cId="275430869" sldId="270"/>
            <ac:spMk id="5" creationId="{6319DB80-1C15-4DF0-9E71-01C8DC7DD915}"/>
          </ac:spMkLst>
        </pc:spChg>
      </pc:sldChg>
    </pc:docChg>
  </pc:docChgLst>
  <pc:docChgLst>
    <pc:chgData name="Lai, Jianwei" userId="a9adc4b8-c48f-4695-ba31-44e2f6e8bd84" providerId="ADAL" clId="{BB5C8929-6E5B-48AC-8A02-678C0BC197A9}"/>
    <pc:docChg chg="undo custSel addSld delSld modSld sldOrd">
      <pc:chgData name="Lai, Jianwei" userId="a9adc4b8-c48f-4695-ba31-44e2f6e8bd84" providerId="ADAL" clId="{BB5C8929-6E5B-48AC-8A02-678C0BC197A9}" dt="2021-11-07T20:45:46.525" v="1877" actId="1076"/>
      <pc:docMkLst>
        <pc:docMk/>
      </pc:docMkLst>
      <pc:sldChg chg="modSp mod">
        <pc:chgData name="Lai, Jianwei" userId="a9adc4b8-c48f-4695-ba31-44e2f6e8bd84" providerId="ADAL" clId="{BB5C8929-6E5B-48AC-8A02-678C0BC197A9}" dt="2021-11-07T20:38:12.606" v="1709" actId="1076"/>
        <pc:sldMkLst>
          <pc:docMk/>
          <pc:sldMk cId="2736186256" sldId="256"/>
        </pc:sldMkLst>
        <pc:spChg chg="mod">
          <ac:chgData name="Lai, Jianwei" userId="a9adc4b8-c48f-4695-ba31-44e2f6e8bd84" providerId="ADAL" clId="{BB5C8929-6E5B-48AC-8A02-678C0BC197A9}" dt="2021-11-07T20:38:12.606" v="1709" actId="1076"/>
          <ac:spMkLst>
            <pc:docMk/>
            <pc:sldMk cId="2736186256" sldId="256"/>
            <ac:spMk id="3" creationId="{EC7FB346-3C43-4517-9C1E-AF2B6A04913B}"/>
          </ac:spMkLst>
        </pc:spChg>
      </pc:sldChg>
      <pc:sldChg chg="addSp delSp modSp mod">
        <pc:chgData name="Lai, Jianwei" userId="a9adc4b8-c48f-4695-ba31-44e2f6e8bd84" providerId="ADAL" clId="{BB5C8929-6E5B-48AC-8A02-678C0BC197A9}" dt="2021-11-07T20:32:04.579" v="1603" actId="6549"/>
        <pc:sldMkLst>
          <pc:docMk/>
          <pc:sldMk cId="801668253" sldId="257"/>
        </pc:sldMkLst>
        <pc:spChg chg="mod">
          <ac:chgData name="Lai, Jianwei" userId="a9adc4b8-c48f-4695-ba31-44e2f6e8bd84" providerId="ADAL" clId="{BB5C8929-6E5B-48AC-8A02-678C0BC197A9}" dt="2021-11-07T20:32:04.579" v="1603" actId="6549"/>
          <ac:spMkLst>
            <pc:docMk/>
            <pc:sldMk cId="801668253" sldId="257"/>
            <ac:spMk id="2" creationId="{CEF08F80-AFE7-47ED-9E69-216D266BD277}"/>
          </ac:spMkLst>
        </pc:spChg>
        <pc:spChg chg="mod">
          <ac:chgData name="Lai, Jianwei" userId="a9adc4b8-c48f-4695-ba31-44e2f6e8bd84" providerId="ADAL" clId="{BB5C8929-6E5B-48AC-8A02-678C0BC197A9}" dt="2021-11-07T20:14:24.851" v="896" actId="21"/>
          <ac:spMkLst>
            <pc:docMk/>
            <pc:sldMk cId="801668253" sldId="257"/>
            <ac:spMk id="3" creationId="{922A09FA-2A36-4517-AC18-7953AFF1CCF6}"/>
          </ac:spMkLst>
        </pc:spChg>
        <pc:spChg chg="add mod">
          <ac:chgData name="Lai, Jianwei" userId="a9adc4b8-c48f-4695-ba31-44e2f6e8bd84" providerId="ADAL" clId="{BB5C8929-6E5B-48AC-8A02-678C0BC197A9}" dt="2021-11-07T16:08:40.730" v="157" actId="1076"/>
          <ac:spMkLst>
            <pc:docMk/>
            <pc:sldMk cId="801668253" sldId="257"/>
            <ac:spMk id="4" creationId="{76091788-7485-438F-BE6A-0DA3397A31BE}"/>
          </ac:spMkLst>
        </pc:spChg>
        <pc:spChg chg="add mod">
          <ac:chgData name="Lai, Jianwei" userId="a9adc4b8-c48f-4695-ba31-44e2f6e8bd84" providerId="ADAL" clId="{BB5C8929-6E5B-48AC-8A02-678C0BC197A9}" dt="2021-11-07T16:08:43.042" v="158" actId="1076"/>
          <ac:spMkLst>
            <pc:docMk/>
            <pc:sldMk cId="801668253" sldId="257"/>
            <ac:spMk id="5" creationId="{D59C146F-ACA5-46C0-BF74-343762A9AD12}"/>
          </ac:spMkLst>
        </pc:spChg>
        <pc:spChg chg="add del mod">
          <ac:chgData name="Lai, Jianwei" userId="a9adc4b8-c48f-4695-ba31-44e2f6e8bd84" providerId="ADAL" clId="{BB5C8929-6E5B-48AC-8A02-678C0BC197A9}" dt="2021-11-07T16:05:51.410" v="57" actId="478"/>
          <ac:spMkLst>
            <pc:docMk/>
            <pc:sldMk cId="801668253" sldId="257"/>
            <ac:spMk id="6" creationId="{7F681914-E215-4A06-A52F-A0F448CCACA8}"/>
          </ac:spMkLst>
        </pc:spChg>
        <pc:spChg chg="add del mod">
          <ac:chgData name="Lai, Jianwei" userId="a9adc4b8-c48f-4695-ba31-44e2f6e8bd84" providerId="ADAL" clId="{BB5C8929-6E5B-48AC-8A02-678C0BC197A9}" dt="2021-11-07T16:08:16.614" v="151" actId="478"/>
          <ac:spMkLst>
            <pc:docMk/>
            <pc:sldMk cId="801668253" sldId="257"/>
            <ac:spMk id="7" creationId="{C9A3F434-16E2-408F-94C3-5627AFB7C458}"/>
          </ac:spMkLst>
        </pc:spChg>
        <pc:spChg chg="add mod">
          <ac:chgData name="Lai, Jianwei" userId="a9adc4b8-c48f-4695-ba31-44e2f6e8bd84" providerId="ADAL" clId="{BB5C8929-6E5B-48AC-8A02-678C0BC197A9}" dt="2021-11-07T20:01:07.103" v="740" actId="20577"/>
          <ac:spMkLst>
            <pc:docMk/>
            <pc:sldMk cId="801668253" sldId="257"/>
            <ac:spMk id="8" creationId="{56A4DC05-4B95-43CD-ACB8-3BEBF1957DF3}"/>
          </ac:spMkLst>
        </pc:spChg>
        <pc:spChg chg="add mod">
          <ac:chgData name="Lai, Jianwei" userId="a9adc4b8-c48f-4695-ba31-44e2f6e8bd84" providerId="ADAL" clId="{BB5C8929-6E5B-48AC-8A02-678C0BC197A9}" dt="2021-11-07T20:02:55.770" v="810" actId="1076"/>
          <ac:spMkLst>
            <pc:docMk/>
            <pc:sldMk cId="801668253" sldId="257"/>
            <ac:spMk id="11" creationId="{BB9AC6DA-5EBF-4932-BE87-A9400B96C459}"/>
          </ac:spMkLst>
        </pc:spChg>
        <pc:cxnChg chg="add del">
          <ac:chgData name="Lai, Jianwei" userId="a9adc4b8-c48f-4695-ba31-44e2f6e8bd84" providerId="ADAL" clId="{BB5C8929-6E5B-48AC-8A02-678C0BC197A9}" dt="2021-11-07T20:02:08.189" v="742" actId="11529"/>
          <ac:cxnSpMkLst>
            <pc:docMk/>
            <pc:sldMk cId="801668253" sldId="257"/>
            <ac:cxnSpMk id="7" creationId="{8BB4C8A7-41A5-491A-85C3-45B9E666F460}"/>
          </ac:cxnSpMkLst>
        </pc:cxnChg>
        <pc:cxnChg chg="add mod">
          <ac:chgData name="Lai, Jianwei" userId="a9adc4b8-c48f-4695-ba31-44e2f6e8bd84" providerId="ADAL" clId="{BB5C8929-6E5B-48AC-8A02-678C0BC197A9}" dt="2021-11-07T20:02:19.718" v="744" actId="13822"/>
          <ac:cxnSpMkLst>
            <pc:docMk/>
            <pc:sldMk cId="801668253" sldId="257"/>
            <ac:cxnSpMk id="10" creationId="{E7D03524-2666-43E8-B3DC-09C09CDE8FB3}"/>
          </ac:cxnSpMkLst>
        </pc:cxnChg>
      </pc:sldChg>
      <pc:sldChg chg="addSp delSp modSp mod ord modNotesTx">
        <pc:chgData name="Lai, Jianwei" userId="a9adc4b8-c48f-4695-ba31-44e2f6e8bd84" providerId="ADAL" clId="{BB5C8929-6E5B-48AC-8A02-678C0BC197A9}" dt="2021-11-07T20:29:51.182" v="1564" actId="113"/>
        <pc:sldMkLst>
          <pc:docMk/>
          <pc:sldMk cId="2428966827" sldId="258"/>
        </pc:sldMkLst>
        <pc:spChg chg="mod">
          <ac:chgData name="Lai, Jianwei" userId="a9adc4b8-c48f-4695-ba31-44e2f6e8bd84" providerId="ADAL" clId="{BB5C8929-6E5B-48AC-8A02-678C0BC197A9}" dt="2021-11-07T20:29:51.182" v="1564" actId="113"/>
          <ac:spMkLst>
            <pc:docMk/>
            <pc:sldMk cId="2428966827" sldId="258"/>
            <ac:spMk id="2" creationId="{A10D3303-8457-450D-B127-B0B5801BE5FC}"/>
          </ac:spMkLst>
        </pc:spChg>
        <pc:spChg chg="mod">
          <ac:chgData name="Lai, Jianwei" userId="a9adc4b8-c48f-4695-ba31-44e2f6e8bd84" providerId="ADAL" clId="{BB5C8929-6E5B-48AC-8A02-678C0BC197A9}" dt="2021-11-07T20:29:41.655" v="1561" actId="1076"/>
          <ac:spMkLst>
            <pc:docMk/>
            <pc:sldMk cId="2428966827" sldId="258"/>
            <ac:spMk id="3" creationId="{134AE242-CFF8-4510-BC8A-2DE6B233B81F}"/>
          </ac:spMkLst>
        </pc:spChg>
        <pc:spChg chg="add mod">
          <ac:chgData name="Lai, Jianwei" userId="a9adc4b8-c48f-4695-ba31-44e2f6e8bd84" providerId="ADAL" clId="{BB5C8929-6E5B-48AC-8A02-678C0BC197A9}" dt="2021-11-07T20:00:18.621" v="678" actId="14100"/>
          <ac:spMkLst>
            <pc:docMk/>
            <pc:sldMk cId="2428966827" sldId="258"/>
            <ac:spMk id="4" creationId="{F523BF66-7504-4EC3-809A-AB2356D031A8}"/>
          </ac:spMkLst>
        </pc:spChg>
        <pc:spChg chg="add del mod">
          <ac:chgData name="Lai, Jianwei" userId="a9adc4b8-c48f-4695-ba31-44e2f6e8bd84" providerId="ADAL" clId="{BB5C8929-6E5B-48AC-8A02-678C0BC197A9}" dt="2021-11-07T16:05:41.205" v="52"/>
          <ac:spMkLst>
            <pc:docMk/>
            <pc:sldMk cId="2428966827" sldId="258"/>
            <ac:spMk id="4" creationId="{FF9D9015-AE56-4E8B-B242-339269602297}"/>
          </ac:spMkLst>
        </pc:spChg>
        <pc:spChg chg="add del mod">
          <ac:chgData name="Lai, Jianwei" userId="a9adc4b8-c48f-4695-ba31-44e2f6e8bd84" providerId="ADAL" clId="{BB5C8929-6E5B-48AC-8A02-678C0BC197A9}" dt="2021-11-07T20:00:13.921" v="675" actId="478"/>
          <ac:spMkLst>
            <pc:docMk/>
            <pc:sldMk cId="2428966827" sldId="258"/>
            <ac:spMk id="5" creationId="{B389975F-7869-49CA-9A93-7E3DD4478E93}"/>
          </ac:spMkLst>
        </pc:spChg>
      </pc:sldChg>
      <pc:sldChg chg="addSp delSp modSp new mod">
        <pc:chgData name="Lai, Jianwei" userId="a9adc4b8-c48f-4695-ba31-44e2f6e8bd84" providerId="ADAL" clId="{BB5C8929-6E5B-48AC-8A02-678C0BC197A9}" dt="2021-11-07T20:32:28.811" v="1606" actId="113"/>
        <pc:sldMkLst>
          <pc:docMk/>
          <pc:sldMk cId="3585495125" sldId="259"/>
        </pc:sldMkLst>
        <pc:spChg chg="mod">
          <ac:chgData name="Lai, Jianwei" userId="a9adc4b8-c48f-4695-ba31-44e2f6e8bd84" providerId="ADAL" clId="{BB5C8929-6E5B-48AC-8A02-678C0BC197A9}" dt="2021-11-07T20:32:28.811" v="1606" actId="113"/>
          <ac:spMkLst>
            <pc:docMk/>
            <pc:sldMk cId="3585495125" sldId="259"/>
            <ac:spMk id="2" creationId="{CDB9B82A-8E9A-4D6C-BCC5-D48876DE82EF}"/>
          </ac:spMkLst>
        </pc:spChg>
        <pc:spChg chg="del">
          <ac:chgData name="Lai, Jianwei" userId="a9adc4b8-c48f-4695-ba31-44e2f6e8bd84" providerId="ADAL" clId="{BB5C8929-6E5B-48AC-8A02-678C0BC197A9}" dt="2021-11-07T16:10:28.542" v="199" actId="478"/>
          <ac:spMkLst>
            <pc:docMk/>
            <pc:sldMk cId="3585495125" sldId="259"/>
            <ac:spMk id="3" creationId="{1AC9BDE0-BC52-43D9-B84A-A5E463CB8982}"/>
          </ac:spMkLst>
        </pc:spChg>
        <pc:spChg chg="add del mod">
          <ac:chgData name="Lai, Jianwei" userId="a9adc4b8-c48f-4695-ba31-44e2f6e8bd84" providerId="ADAL" clId="{BB5C8929-6E5B-48AC-8A02-678C0BC197A9}" dt="2021-11-07T16:10:26.810" v="198" actId="478"/>
          <ac:spMkLst>
            <pc:docMk/>
            <pc:sldMk cId="3585495125" sldId="259"/>
            <ac:spMk id="4" creationId="{0D1CDABB-B74B-4752-B52F-E9B60DD2490B}"/>
          </ac:spMkLst>
        </pc:spChg>
        <pc:spChg chg="add mod">
          <ac:chgData name="Lai, Jianwei" userId="a9adc4b8-c48f-4695-ba31-44e2f6e8bd84" providerId="ADAL" clId="{BB5C8929-6E5B-48AC-8A02-678C0BC197A9}" dt="2021-11-07T16:10:37.660" v="203" actId="1076"/>
          <ac:spMkLst>
            <pc:docMk/>
            <pc:sldMk cId="3585495125" sldId="259"/>
            <ac:spMk id="5" creationId="{023D050D-C526-4CF5-BB11-15FCC0872DF0}"/>
          </ac:spMkLst>
        </pc:spChg>
      </pc:sldChg>
      <pc:sldChg chg="addSp modSp new mod ord">
        <pc:chgData name="Lai, Jianwei" userId="a9adc4b8-c48f-4695-ba31-44e2f6e8bd84" providerId="ADAL" clId="{BB5C8929-6E5B-48AC-8A02-678C0BC197A9}" dt="2021-11-07T20:30:59.647" v="1599" actId="20577"/>
        <pc:sldMkLst>
          <pc:docMk/>
          <pc:sldMk cId="3726703756" sldId="260"/>
        </pc:sldMkLst>
        <pc:spChg chg="mod">
          <ac:chgData name="Lai, Jianwei" userId="a9adc4b8-c48f-4695-ba31-44e2f6e8bd84" providerId="ADAL" clId="{BB5C8929-6E5B-48AC-8A02-678C0BC197A9}" dt="2021-11-07T20:30:59.647" v="1599" actId="20577"/>
          <ac:spMkLst>
            <pc:docMk/>
            <pc:sldMk cId="3726703756" sldId="260"/>
            <ac:spMk id="2" creationId="{38BEE5AD-7683-4B6E-ADF1-6C0A1763AD73}"/>
          </ac:spMkLst>
        </pc:spChg>
        <pc:spChg chg="mod">
          <ac:chgData name="Lai, Jianwei" userId="a9adc4b8-c48f-4695-ba31-44e2f6e8bd84" providerId="ADAL" clId="{BB5C8929-6E5B-48AC-8A02-678C0BC197A9}" dt="2021-11-07T16:11:58.005" v="270" actId="20577"/>
          <ac:spMkLst>
            <pc:docMk/>
            <pc:sldMk cId="3726703756" sldId="260"/>
            <ac:spMk id="3" creationId="{F8DDC883-1511-46EB-8672-F0AACDEA4241}"/>
          </ac:spMkLst>
        </pc:spChg>
        <pc:spChg chg="add mod">
          <ac:chgData name="Lai, Jianwei" userId="a9adc4b8-c48f-4695-ba31-44e2f6e8bd84" providerId="ADAL" clId="{BB5C8929-6E5B-48AC-8A02-678C0BC197A9}" dt="2021-11-07T16:11:27.647" v="231" actId="14100"/>
          <ac:spMkLst>
            <pc:docMk/>
            <pc:sldMk cId="3726703756" sldId="260"/>
            <ac:spMk id="4" creationId="{4616AE29-7E13-43C4-8CDB-98FE3B23CAF9}"/>
          </ac:spMkLst>
        </pc:spChg>
        <pc:spChg chg="add mod">
          <ac:chgData name="Lai, Jianwei" userId="a9adc4b8-c48f-4695-ba31-44e2f6e8bd84" providerId="ADAL" clId="{BB5C8929-6E5B-48AC-8A02-678C0BC197A9}" dt="2021-11-07T16:43:17.120" v="631" actId="1076"/>
          <ac:spMkLst>
            <pc:docMk/>
            <pc:sldMk cId="3726703756" sldId="260"/>
            <ac:spMk id="5" creationId="{546C3281-557F-47F2-8750-C3230250E423}"/>
          </ac:spMkLst>
        </pc:spChg>
      </pc:sldChg>
      <pc:sldChg chg="modSp new del mod">
        <pc:chgData name="Lai, Jianwei" userId="a9adc4b8-c48f-4695-ba31-44e2f6e8bd84" providerId="ADAL" clId="{BB5C8929-6E5B-48AC-8A02-678C0BC197A9}" dt="2021-11-07T20:06:13.327" v="815" actId="2696"/>
        <pc:sldMkLst>
          <pc:docMk/>
          <pc:sldMk cId="2113173420" sldId="261"/>
        </pc:sldMkLst>
        <pc:spChg chg="mod">
          <ac:chgData name="Lai, Jianwei" userId="a9adc4b8-c48f-4695-ba31-44e2f6e8bd84" providerId="ADAL" clId="{BB5C8929-6E5B-48AC-8A02-678C0BC197A9}" dt="2021-11-07T16:13:01.846" v="331" actId="113"/>
          <ac:spMkLst>
            <pc:docMk/>
            <pc:sldMk cId="2113173420" sldId="261"/>
            <ac:spMk id="2" creationId="{4B1062B5-8503-42C0-AB45-1C36FADAD4AE}"/>
          </ac:spMkLst>
        </pc:spChg>
        <pc:spChg chg="mod">
          <ac:chgData name="Lai, Jianwei" userId="a9adc4b8-c48f-4695-ba31-44e2f6e8bd84" providerId="ADAL" clId="{BB5C8929-6E5B-48AC-8A02-678C0BC197A9}" dt="2021-11-07T16:16:28.457" v="599" actId="5793"/>
          <ac:spMkLst>
            <pc:docMk/>
            <pc:sldMk cId="2113173420" sldId="261"/>
            <ac:spMk id="3" creationId="{7474C00E-21F8-4ADC-9C33-4F535A8AC71A}"/>
          </ac:spMkLst>
        </pc:spChg>
      </pc:sldChg>
      <pc:sldChg chg="addSp modSp new mod">
        <pc:chgData name="Lai, Jianwei" userId="a9adc4b8-c48f-4695-ba31-44e2f6e8bd84" providerId="ADAL" clId="{BB5C8929-6E5B-48AC-8A02-678C0BC197A9}" dt="2021-11-07T20:37:38.462" v="1696" actId="20577"/>
        <pc:sldMkLst>
          <pc:docMk/>
          <pc:sldMk cId="3150190355" sldId="262"/>
        </pc:sldMkLst>
        <pc:spChg chg="mod">
          <ac:chgData name="Lai, Jianwei" userId="a9adc4b8-c48f-4695-ba31-44e2f6e8bd84" providerId="ADAL" clId="{BB5C8929-6E5B-48AC-8A02-678C0BC197A9}" dt="2021-11-07T20:37:38.462" v="1696" actId="20577"/>
          <ac:spMkLst>
            <pc:docMk/>
            <pc:sldMk cId="3150190355" sldId="262"/>
            <ac:spMk id="2" creationId="{D6271866-C868-4ABD-8B3C-DBDBBED6B9BF}"/>
          </ac:spMkLst>
        </pc:spChg>
        <pc:spChg chg="mod">
          <ac:chgData name="Lai, Jianwei" userId="a9adc4b8-c48f-4695-ba31-44e2f6e8bd84" providerId="ADAL" clId="{BB5C8929-6E5B-48AC-8A02-678C0BC197A9}" dt="2021-11-07T16:13:32.926" v="382" actId="20577"/>
          <ac:spMkLst>
            <pc:docMk/>
            <pc:sldMk cId="3150190355" sldId="262"/>
            <ac:spMk id="3" creationId="{F5B0EF6D-A876-40A8-B7AB-03551566AD1A}"/>
          </ac:spMkLst>
        </pc:spChg>
        <pc:spChg chg="add mod">
          <ac:chgData name="Lai, Jianwei" userId="a9adc4b8-c48f-4695-ba31-44e2f6e8bd84" providerId="ADAL" clId="{BB5C8929-6E5B-48AC-8A02-678C0BC197A9}" dt="2021-11-07T20:09:12.384" v="818" actId="1076"/>
          <ac:spMkLst>
            <pc:docMk/>
            <pc:sldMk cId="3150190355" sldId="262"/>
            <ac:spMk id="4" creationId="{C3845D8A-78AA-4A57-BB56-CA908B6F96C8}"/>
          </ac:spMkLst>
        </pc:spChg>
        <pc:spChg chg="add mod">
          <ac:chgData name="Lai, Jianwei" userId="a9adc4b8-c48f-4695-ba31-44e2f6e8bd84" providerId="ADAL" clId="{BB5C8929-6E5B-48AC-8A02-678C0BC197A9}" dt="2021-11-07T20:10:03.106" v="882" actId="1076"/>
          <ac:spMkLst>
            <pc:docMk/>
            <pc:sldMk cId="3150190355" sldId="262"/>
            <ac:spMk id="7" creationId="{1D9B5A15-AD67-44AD-9A33-7FAF76A5A5E6}"/>
          </ac:spMkLst>
        </pc:spChg>
        <pc:cxnChg chg="add mod">
          <ac:chgData name="Lai, Jianwei" userId="a9adc4b8-c48f-4695-ba31-44e2f6e8bd84" providerId="ADAL" clId="{BB5C8929-6E5B-48AC-8A02-678C0BC197A9}" dt="2021-11-07T20:10:13.244" v="885" actId="14100"/>
          <ac:cxnSpMkLst>
            <pc:docMk/>
            <pc:sldMk cId="3150190355" sldId="262"/>
            <ac:cxnSpMk id="6" creationId="{E77BE0A8-1BD0-42D5-A429-E23616CE2670}"/>
          </ac:cxnSpMkLst>
        </pc:cxnChg>
      </pc:sldChg>
      <pc:sldChg chg="addSp delSp modSp new mod ord">
        <pc:chgData name="Lai, Jianwei" userId="a9adc4b8-c48f-4695-ba31-44e2f6e8bd84" providerId="ADAL" clId="{BB5C8929-6E5B-48AC-8A02-678C0BC197A9}" dt="2021-11-07T20:34:13.292" v="1642" actId="113"/>
        <pc:sldMkLst>
          <pc:docMk/>
          <pc:sldMk cId="3050092111" sldId="263"/>
        </pc:sldMkLst>
        <pc:spChg chg="mod">
          <ac:chgData name="Lai, Jianwei" userId="a9adc4b8-c48f-4695-ba31-44e2f6e8bd84" providerId="ADAL" clId="{BB5C8929-6E5B-48AC-8A02-678C0BC197A9}" dt="2021-11-07T20:34:13.292" v="1642" actId="113"/>
          <ac:spMkLst>
            <pc:docMk/>
            <pc:sldMk cId="3050092111" sldId="263"/>
            <ac:spMk id="2" creationId="{708138F7-DCEA-4FB9-9279-C056A27165AF}"/>
          </ac:spMkLst>
        </pc:spChg>
        <pc:spChg chg="del">
          <ac:chgData name="Lai, Jianwei" userId="a9adc4b8-c48f-4695-ba31-44e2f6e8bd84" providerId="ADAL" clId="{BB5C8929-6E5B-48AC-8A02-678C0BC197A9}" dt="2021-11-07T16:17:13.893" v="627" actId="478"/>
          <ac:spMkLst>
            <pc:docMk/>
            <pc:sldMk cId="3050092111" sldId="263"/>
            <ac:spMk id="3" creationId="{CECBDF5C-8B06-4AFB-8A6B-1CDCBD82E76D}"/>
          </ac:spMkLst>
        </pc:spChg>
        <pc:spChg chg="add mod">
          <ac:chgData name="Lai, Jianwei" userId="a9adc4b8-c48f-4695-ba31-44e2f6e8bd84" providerId="ADAL" clId="{BB5C8929-6E5B-48AC-8A02-678C0BC197A9}" dt="2021-11-07T16:17:30.580" v="628" actId="20577"/>
          <ac:spMkLst>
            <pc:docMk/>
            <pc:sldMk cId="3050092111" sldId="263"/>
            <ac:spMk id="4" creationId="{C733F8F1-80DC-4427-A936-F15987739FC5}"/>
          </ac:spMkLst>
        </pc:spChg>
      </pc:sldChg>
      <pc:sldChg chg="addSp delSp modSp new mod ord">
        <pc:chgData name="Lai, Jianwei" userId="a9adc4b8-c48f-4695-ba31-44e2f6e8bd84" providerId="ADAL" clId="{BB5C8929-6E5B-48AC-8A02-678C0BC197A9}" dt="2021-11-07T20:33:12.830" v="1614" actId="113"/>
        <pc:sldMkLst>
          <pc:docMk/>
          <pc:sldMk cId="3363187945" sldId="264"/>
        </pc:sldMkLst>
        <pc:spChg chg="mod">
          <ac:chgData name="Lai, Jianwei" userId="a9adc4b8-c48f-4695-ba31-44e2f6e8bd84" providerId="ADAL" clId="{BB5C8929-6E5B-48AC-8A02-678C0BC197A9}" dt="2021-11-07T20:33:12.830" v="1614" actId="113"/>
          <ac:spMkLst>
            <pc:docMk/>
            <pc:sldMk cId="3363187945" sldId="264"/>
            <ac:spMk id="2" creationId="{4549EF4C-363E-44F7-A2E7-58BCDAABC61F}"/>
          </ac:spMkLst>
        </pc:spChg>
        <pc:spChg chg="del mod">
          <ac:chgData name="Lai, Jianwei" userId="a9adc4b8-c48f-4695-ba31-44e2f6e8bd84" providerId="ADAL" clId="{BB5C8929-6E5B-48AC-8A02-678C0BC197A9}" dt="2021-11-07T16:15:08.558" v="491" actId="478"/>
          <ac:spMkLst>
            <pc:docMk/>
            <pc:sldMk cId="3363187945" sldId="264"/>
            <ac:spMk id="3" creationId="{0F752543-0701-4341-B922-AE609BEAD91F}"/>
          </ac:spMkLst>
        </pc:spChg>
        <pc:spChg chg="add mod">
          <ac:chgData name="Lai, Jianwei" userId="a9adc4b8-c48f-4695-ba31-44e2f6e8bd84" providerId="ADAL" clId="{BB5C8929-6E5B-48AC-8A02-678C0BC197A9}" dt="2021-11-07T20:33:08.872" v="1613" actId="404"/>
          <ac:spMkLst>
            <pc:docMk/>
            <pc:sldMk cId="3363187945" sldId="264"/>
            <ac:spMk id="4" creationId="{70F41172-D845-4824-BF8B-27FBABA263C9}"/>
          </ac:spMkLst>
        </pc:spChg>
      </pc:sldChg>
      <pc:sldChg chg="addSp modSp new mod ord">
        <pc:chgData name="Lai, Jianwei" userId="a9adc4b8-c48f-4695-ba31-44e2f6e8bd84" providerId="ADAL" clId="{BB5C8929-6E5B-48AC-8A02-678C0BC197A9}" dt="2021-11-07T20:45:46.525" v="1877" actId="1076"/>
        <pc:sldMkLst>
          <pc:docMk/>
          <pc:sldMk cId="3666422253" sldId="265"/>
        </pc:sldMkLst>
        <pc:spChg chg="mod">
          <ac:chgData name="Lai, Jianwei" userId="a9adc4b8-c48f-4695-ba31-44e2f6e8bd84" providerId="ADAL" clId="{BB5C8929-6E5B-48AC-8A02-678C0BC197A9}" dt="2021-11-07T20:30:38.213" v="1574" actId="113"/>
          <ac:spMkLst>
            <pc:docMk/>
            <pc:sldMk cId="3666422253" sldId="265"/>
            <ac:spMk id="2" creationId="{A25D174B-57F6-4542-9303-99D6D489E166}"/>
          </ac:spMkLst>
        </pc:spChg>
        <pc:spChg chg="mod">
          <ac:chgData name="Lai, Jianwei" userId="a9adc4b8-c48f-4695-ba31-44e2f6e8bd84" providerId="ADAL" clId="{BB5C8929-6E5B-48AC-8A02-678C0BC197A9}" dt="2021-11-07T20:43:45.799" v="1857" actId="20577"/>
          <ac:spMkLst>
            <pc:docMk/>
            <pc:sldMk cId="3666422253" sldId="265"/>
            <ac:spMk id="3" creationId="{BAEA4F64-2A61-4A3F-AEBC-29DAA13B7CCA}"/>
          </ac:spMkLst>
        </pc:spChg>
        <pc:spChg chg="add mod">
          <ac:chgData name="Lai, Jianwei" userId="a9adc4b8-c48f-4695-ba31-44e2f6e8bd84" providerId="ADAL" clId="{BB5C8929-6E5B-48AC-8A02-678C0BC197A9}" dt="2021-11-07T20:43:51.231" v="1859" actId="21"/>
          <ac:spMkLst>
            <pc:docMk/>
            <pc:sldMk cId="3666422253" sldId="265"/>
            <ac:spMk id="4" creationId="{4B3744CC-0761-403C-809A-2BAA1577551F}"/>
          </ac:spMkLst>
        </pc:spChg>
        <pc:spChg chg="add mod">
          <ac:chgData name="Lai, Jianwei" userId="a9adc4b8-c48f-4695-ba31-44e2f6e8bd84" providerId="ADAL" clId="{BB5C8929-6E5B-48AC-8A02-678C0BC197A9}" dt="2021-11-07T20:45:23.418" v="1875" actId="108"/>
          <ac:spMkLst>
            <pc:docMk/>
            <pc:sldMk cId="3666422253" sldId="265"/>
            <ac:spMk id="5" creationId="{11B336BA-5F83-4D4A-93FF-20832D700ED8}"/>
          </ac:spMkLst>
        </pc:spChg>
        <pc:spChg chg="add mod">
          <ac:chgData name="Lai, Jianwei" userId="a9adc4b8-c48f-4695-ba31-44e2f6e8bd84" providerId="ADAL" clId="{BB5C8929-6E5B-48AC-8A02-678C0BC197A9}" dt="2021-11-07T20:44:23.349" v="1870" actId="1076"/>
          <ac:spMkLst>
            <pc:docMk/>
            <pc:sldMk cId="3666422253" sldId="265"/>
            <ac:spMk id="6" creationId="{05EE64EE-FAD4-4237-93FD-3991A5616F4A}"/>
          </ac:spMkLst>
        </pc:spChg>
        <pc:spChg chg="add mod">
          <ac:chgData name="Lai, Jianwei" userId="a9adc4b8-c48f-4695-ba31-44e2f6e8bd84" providerId="ADAL" clId="{BB5C8929-6E5B-48AC-8A02-678C0BC197A9}" dt="2021-11-07T20:45:46.525" v="1877" actId="1076"/>
          <ac:spMkLst>
            <pc:docMk/>
            <pc:sldMk cId="3666422253" sldId="265"/>
            <ac:spMk id="7" creationId="{97AA279F-8646-4470-9A3B-0F9888687C92}"/>
          </ac:spMkLst>
        </pc:spChg>
      </pc:sldChg>
      <pc:sldChg chg="addSp delSp modSp new mod ord">
        <pc:chgData name="Lai, Jianwei" userId="a9adc4b8-c48f-4695-ba31-44e2f6e8bd84" providerId="ADAL" clId="{BB5C8929-6E5B-48AC-8A02-678C0BC197A9}" dt="2021-11-07T20:34:51.881" v="1644"/>
        <pc:sldMkLst>
          <pc:docMk/>
          <pc:sldMk cId="1631096902" sldId="266"/>
        </pc:sldMkLst>
        <pc:spChg chg="mod">
          <ac:chgData name="Lai, Jianwei" userId="a9adc4b8-c48f-4695-ba31-44e2f6e8bd84" providerId="ADAL" clId="{BB5C8929-6E5B-48AC-8A02-678C0BC197A9}" dt="2021-11-07T20:08:58.190" v="817"/>
          <ac:spMkLst>
            <pc:docMk/>
            <pc:sldMk cId="1631096902" sldId="266"/>
            <ac:spMk id="2" creationId="{CD8D39E0-A0C1-49C8-85C7-D90766CBE667}"/>
          </ac:spMkLst>
        </pc:spChg>
        <pc:spChg chg="mod">
          <ac:chgData name="Lai, Jianwei" userId="a9adc4b8-c48f-4695-ba31-44e2f6e8bd84" providerId="ADAL" clId="{BB5C8929-6E5B-48AC-8A02-678C0BC197A9}" dt="2021-11-07T20:13:39.284" v="893" actId="207"/>
          <ac:spMkLst>
            <pc:docMk/>
            <pc:sldMk cId="1631096902" sldId="266"/>
            <ac:spMk id="3" creationId="{798340F9-5458-4F31-8F08-7DB4E1DA9EF5}"/>
          </ac:spMkLst>
        </pc:spChg>
        <pc:spChg chg="add del mod">
          <ac:chgData name="Lai, Jianwei" userId="a9adc4b8-c48f-4695-ba31-44e2f6e8bd84" providerId="ADAL" clId="{BB5C8929-6E5B-48AC-8A02-678C0BC197A9}" dt="2021-11-07T20:13:40.266" v="895"/>
          <ac:spMkLst>
            <pc:docMk/>
            <pc:sldMk cId="1631096902" sldId="266"/>
            <ac:spMk id="4" creationId="{4FC17308-BF99-49A6-B33D-777FA206959E}"/>
          </ac:spMkLst>
        </pc:spChg>
      </pc:sldChg>
      <pc:sldChg chg="addSp delSp modSp new mod">
        <pc:chgData name="Lai, Jianwei" userId="a9adc4b8-c48f-4695-ba31-44e2f6e8bd84" providerId="ADAL" clId="{BB5C8929-6E5B-48AC-8A02-678C0BC197A9}" dt="2021-11-07T20:37:27.184" v="1677" actId="20577"/>
        <pc:sldMkLst>
          <pc:docMk/>
          <pc:sldMk cId="3084922247" sldId="267"/>
        </pc:sldMkLst>
        <pc:spChg chg="mod">
          <ac:chgData name="Lai, Jianwei" userId="a9adc4b8-c48f-4695-ba31-44e2f6e8bd84" providerId="ADAL" clId="{BB5C8929-6E5B-48AC-8A02-678C0BC197A9}" dt="2021-11-07T20:25:57.983" v="1188" actId="113"/>
          <ac:spMkLst>
            <pc:docMk/>
            <pc:sldMk cId="3084922247" sldId="267"/>
            <ac:spMk id="2" creationId="{096946A4-49A7-4300-AE6A-B3A4B798B2D8}"/>
          </ac:spMkLst>
        </pc:spChg>
        <pc:spChg chg="mod">
          <ac:chgData name="Lai, Jianwei" userId="a9adc4b8-c48f-4695-ba31-44e2f6e8bd84" providerId="ADAL" clId="{BB5C8929-6E5B-48AC-8A02-678C0BC197A9}" dt="2021-11-07T20:37:27.184" v="1677" actId="20577"/>
          <ac:spMkLst>
            <pc:docMk/>
            <pc:sldMk cId="3084922247" sldId="267"/>
            <ac:spMk id="3" creationId="{3F44F092-2087-4DCB-9089-1D6167639E51}"/>
          </ac:spMkLst>
        </pc:spChg>
        <pc:spChg chg="add del mod">
          <ac:chgData name="Lai, Jianwei" userId="a9adc4b8-c48f-4695-ba31-44e2f6e8bd84" providerId="ADAL" clId="{BB5C8929-6E5B-48AC-8A02-678C0BC197A9}" dt="2021-11-07T20:25:47.499" v="1174" actId="478"/>
          <ac:spMkLst>
            <pc:docMk/>
            <pc:sldMk cId="3084922247" sldId="267"/>
            <ac:spMk id="4" creationId="{3067A033-10DB-4933-B958-C5774CBA6D92}"/>
          </ac:spMkLst>
        </pc:spChg>
        <pc:spChg chg="add del mod">
          <ac:chgData name="Lai, Jianwei" userId="a9adc4b8-c48f-4695-ba31-44e2f6e8bd84" providerId="ADAL" clId="{BB5C8929-6E5B-48AC-8A02-678C0BC197A9}" dt="2021-11-07T20:25:50.425" v="1177" actId="478"/>
          <ac:spMkLst>
            <pc:docMk/>
            <pc:sldMk cId="3084922247" sldId="267"/>
            <ac:spMk id="5" creationId="{40F00078-1103-4268-8A0D-B7141000FF2D}"/>
          </ac:spMkLst>
        </pc:spChg>
        <pc:spChg chg="add del mod">
          <ac:chgData name="Lai, Jianwei" userId="a9adc4b8-c48f-4695-ba31-44e2f6e8bd84" providerId="ADAL" clId="{BB5C8929-6E5B-48AC-8A02-678C0BC197A9}" dt="2021-11-07T20:25:45.587" v="1173" actId="478"/>
          <ac:spMkLst>
            <pc:docMk/>
            <pc:sldMk cId="3084922247" sldId="267"/>
            <ac:spMk id="6" creationId="{D62F02E9-6085-42E3-82D6-196BA519A8CD}"/>
          </ac:spMkLst>
        </pc:spChg>
        <pc:spChg chg="add del mod">
          <ac:chgData name="Lai, Jianwei" userId="a9adc4b8-c48f-4695-ba31-44e2f6e8bd84" providerId="ADAL" clId="{BB5C8929-6E5B-48AC-8A02-678C0BC197A9}" dt="2021-11-07T20:25:49.474" v="1176" actId="478"/>
          <ac:spMkLst>
            <pc:docMk/>
            <pc:sldMk cId="3084922247" sldId="267"/>
            <ac:spMk id="7" creationId="{FC728CDF-7E93-4128-BCF8-C07ACE803FE8}"/>
          </ac:spMkLst>
        </pc:spChg>
      </pc:sldChg>
      <pc:sldChg chg="modSp add mod">
        <pc:chgData name="Lai, Jianwei" userId="a9adc4b8-c48f-4695-ba31-44e2f6e8bd84" providerId="ADAL" clId="{BB5C8929-6E5B-48AC-8A02-678C0BC197A9}" dt="2021-11-07T20:37:58.792" v="1708" actId="20577"/>
        <pc:sldMkLst>
          <pc:docMk/>
          <pc:sldMk cId="3936862621" sldId="268"/>
        </pc:sldMkLst>
        <pc:spChg chg="mod">
          <ac:chgData name="Lai, Jianwei" userId="a9adc4b8-c48f-4695-ba31-44e2f6e8bd84" providerId="ADAL" clId="{BB5C8929-6E5B-48AC-8A02-678C0BC197A9}" dt="2021-11-07T20:37:58.792" v="1708" actId="20577"/>
          <ac:spMkLst>
            <pc:docMk/>
            <pc:sldMk cId="3936862621" sldId="268"/>
            <ac:spMk id="2" creationId="{096946A4-49A7-4300-AE6A-B3A4B798B2D8}"/>
          </ac:spMkLst>
        </pc:spChg>
      </pc:sldChg>
      <pc:sldChg chg="modSp new mod">
        <pc:chgData name="Lai, Jianwei" userId="a9adc4b8-c48f-4695-ba31-44e2f6e8bd84" providerId="ADAL" clId="{BB5C8929-6E5B-48AC-8A02-678C0BC197A9}" dt="2021-11-07T20:39:17.364" v="1856" actId="113"/>
        <pc:sldMkLst>
          <pc:docMk/>
          <pc:sldMk cId="3354601590" sldId="269"/>
        </pc:sldMkLst>
        <pc:spChg chg="mod">
          <ac:chgData name="Lai, Jianwei" userId="a9adc4b8-c48f-4695-ba31-44e2f6e8bd84" providerId="ADAL" clId="{BB5C8929-6E5B-48AC-8A02-678C0BC197A9}" dt="2021-11-07T20:39:17.364" v="1856" actId="113"/>
          <ac:spMkLst>
            <pc:docMk/>
            <pc:sldMk cId="3354601590" sldId="269"/>
            <ac:spMk id="2" creationId="{7AC0A5F4-5915-4C0C-A37D-865DE946B2D3}"/>
          </ac:spMkLst>
        </pc:spChg>
        <pc:spChg chg="mod">
          <ac:chgData name="Lai, Jianwei" userId="a9adc4b8-c48f-4695-ba31-44e2f6e8bd84" providerId="ADAL" clId="{BB5C8929-6E5B-48AC-8A02-678C0BC197A9}" dt="2021-11-07T20:39:14.601" v="1855" actId="20577"/>
          <ac:spMkLst>
            <pc:docMk/>
            <pc:sldMk cId="3354601590" sldId="269"/>
            <ac:spMk id="3" creationId="{7B6981CF-AF3D-4A35-8027-4EADA3D15C2F}"/>
          </ac:spMkLst>
        </pc:spChg>
      </pc:sldChg>
    </pc:docChg>
  </pc:docChgLst>
  <pc:docChgLst>
    <pc:chgData name="Jianwei" userId="a9adc4b8-c48f-4695-ba31-44e2f6e8bd84" providerId="ADAL" clId="{6AF60025-B7EA-4E9D-AC2D-2004426C23D3}"/>
    <pc:docChg chg="custSel addSld modSld sldOrd">
      <pc:chgData name="Jianwei" userId="a9adc4b8-c48f-4695-ba31-44e2f6e8bd84" providerId="ADAL" clId="{6AF60025-B7EA-4E9D-AC2D-2004426C23D3}" dt="2021-11-07T16:03:53.908" v="265" actId="20577"/>
      <pc:docMkLst>
        <pc:docMk/>
      </pc:docMkLst>
      <pc:sldChg chg="addSp modSp new mod">
        <pc:chgData name="Jianwei" userId="a9adc4b8-c48f-4695-ba31-44e2f6e8bd84" providerId="ADAL" clId="{6AF60025-B7EA-4E9D-AC2D-2004426C23D3}" dt="2021-11-07T15:30:42.034" v="46" actId="1076"/>
        <pc:sldMkLst>
          <pc:docMk/>
          <pc:sldMk cId="2736186256" sldId="256"/>
        </pc:sldMkLst>
        <pc:spChg chg="mod">
          <ac:chgData name="Jianwei" userId="a9adc4b8-c48f-4695-ba31-44e2f6e8bd84" providerId="ADAL" clId="{6AF60025-B7EA-4E9D-AC2D-2004426C23D3}" dt="2021-11-06T15:22:43.858" v="38" actId="113"/>
          <ac:spMkLst>
            <pc:docMk/>
            <pc:sldMk cId="2736186256" sldId="256"/>
            <ac:spMk id="2" creationId="{DA4EB5C2-4087-4E1E-BBB8-FD5015B6B560}"/>
          </ac:spMkLst>
        </pc:spChg>
        <pc:spChg chg="add mod">
          <ac:chgData name="Jianwei" userId="a9adc4b8-c48f-4695-ba31-44e2f6e8bd84" providerId="ADAL" clId="{6AF60025-B7EA-4E9D-AC2D-2004426C23D3}" dt="2021-11-07T15:30:42.034" v="46" actId="1076"/>
          <ac:spMkLst>
            <pc:docMk/>
            <pc:sldMk cId="2736186256" sldId="256"/>
            <ac:spMk id="5" creationId="{10026EC2-ABE6-44AC-BAAB-475927195F27}"/>
          </ac:spMkLst>
        </pc:spChg>
        <pc:spChg chg="add mod">
          <ac:chgData name="Jianwei" userId="a9adc4b8-c48f-4695-ba31-44e2f6e8bd84" providerId="ADAL" clId="{6AF60025-B7EA-4E9D-AC2D-2004426C23D3}" dt="2021-11-07T00:22:19.635" v="44" actId="14100"/>
          <ac:spMkLst>
            <pc:docMk/>
            <pc:sldMk cId="2736186256" sldId="256"/>
            <ac:spMk id="7" creationId="{5034B300-7B87-4B10-AD1B-B9D49D751C59}"/>
          </ac:spMkLst>
        </pc:spChg>
      </pc:sldChg>
      <pc:sldChg chg="addSp delSp modSp new mod">
        <pc:chgData name="Jianwei" userId="a9adc4b8-c48f-4695-ba31-44e2f6e8bd84" providerId="ADAL" clId="{6AF60025-B7EA-4E9D-AC2D-2004426C23D3}" dt="2021-11-07T16:03:36.532" v="232" actId="478"/>
        <pc:sldMkLst>
          <pc:docMk/>
          <pc:sldMk cId="801668253" sldId="257"/>
        </pc:sldMkLst>
        <pc:spChg chg="mod">
          <ac:chgData name="Jianwei" userId="a9adc4b8-c48f-4695-ba31-44e2f6e8bd84" providerId="ADAL" clId="{6AF60025-B7EA-4E9D-AC2D-2004426C23D3}" dt="2021-11-07T16:02:45.819" v="225" actId="20577"/>
          <ac:spMkLst>
            <pc:docMk/>
            <pc:sldMk cId="801668253" sldId="257"/>
            <ac:spMk id="2" creationId="{CEF08F80-AFE7-47ED-9E69-216D266BD277}"/>
          </ac:spMkLst>
        </pc:spChg>
        <pc:spChg chg="mod">
          <ac:chgData name="Jianwei" userId="a9adc4b8-c48f-4695-ba31-44e2f6e8bd84" providerId="ADAL" clId="{6AF60025-B7EA-4E9D-AC2D-2004426C23D3}" dt="2021-11-07T16:02:52.412" v="230" actId="20577"/>
          <ac:spMkLst>
            <pc:docMk/>
            <pc:sldMk cId="801668253" sldId="257"/>
            <ac:spMk id="3" creationId="{922A09FA-2A36-4517-AC18-7953AFF1CCF6}"/>
          </ac:spMkLst>
        </pc:spChg>
        <pc:spChg chg="add del">
          <ac:chgData name="Jianwei" userId="a9adc4b8-c48f-4695-ba31-44e2f6e8bd84" providerId="ADAL" clId="{6AF60025-B7EA-4E9D-AC2D-2004426C23D3}" dt="2021-11-07T16:03:36.532" v="232" actId="478"/>
          <ac:spMkLst>
            <pc:docMk/>
            <pc:sldMk cId="801668253" sldId="257"/>
            <ac:spMk id="5" creationId="{BAD84933-9BA0-45FC-8BCB-7844C83B0C31}"/>
          </ac:spMkLst>
        </pc:spChg>
      </pc:sldChg>
      <pc:sldChg chg="modSp new mod ord">
        <pc:chgData name="Jianwei" userId="a9adc4b8-c48f-4695-ba31-44e2f6e8bd84" providerId="ADAL" clId="{6AF60025-B7EA-4E9D-AC2D-2004426C23D3}" dt="2021-11-07T16:03:53.908" v="265" actId="20577"/>
        <pc:sldMkLst>
          <pc:docMk/>
          <pc:sldMk cId="2428966827" sldId="258"/>
        </pc:sldMkLst>
        <pc:spChg chg="mod">
          <ac:chgData name="Jianwei" userId="a9adc4b8-c48f-4695-ba31-44e2f6e8bd84" providerId="ADAL" clId="{6AF60025-B7EA-4E9D-AC2D-2004426C23D3}" dt="2021-11-07T16:03:53.908" v="265" actId="20577"/>
          <ac:spMkLst>
            <pc:docMk/>
            <pc:sldMk cId="2428966827" sldId="258"/>
            <ac:spMk id="2" creationId="{A10D3303-8457-450D-B127-B0B5801BE5F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67D79-23DA-4635-A647-B30B762E651B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ADDFE-30C9-4D15-BD24-615BEFE61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7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ADDFE-30C9-4D15-BD24-615BEFE61B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41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Save to h drive</a:t>
            </a:r>
          </a:p>
          <a:p>
            <a:r>
              <a:rPr lang="en-US"/>
              <a:t>Get through the /images/ path</a:t>
            </a:r>
          </a:p>
          <a:p>
            <a:endParaRPr lang="en-US"/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org.springframework.context.annotation.Configuration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org.springframework.web.servlet.config.annotation.ResourceHandlerRegistry;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org.springframework.web.servlet.config.annotation.WebMvcConfigurer;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ADDFE-30C9-4D15-BD24-615BEFE61B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9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ADDFE-30C9-4D15-BD24-615BEFE61B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08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ADDFE-30C9-4D15-BD24-615BEFE61B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5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C1E5-CF1B-482B-80D0-1DF312074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31A5F-E7BF-485F-BBFE-AC6F39344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BDBED-E903-4895-9FE9-C917A962B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FCAB-ED1C-42B0-83E8-29F9D0AB1C8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266BF-BD0D-4D14-A129-7BE604D9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100D8-1F43-4759-90C5-D03AF4B9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4CA3-75A2-49AC-8664-912600CB3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0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462E-1CB9-4D3E-BA22-F5370E7D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1F79D-63C8-4B5A-94C3-FC40F73AD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E7731-5B41-494B-8D80-30BB75DD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FCAB-ED1C-42B0-83E8-29F9D0AB1C8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DD1D2-2095-4FCC-8485-AB696C56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AD7B2-6D41-4AC6-9010-9E9A5D83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4CA3-75A2-49AC-8664-912600CB3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5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0CBB0-0B4C-44D1-9910-E4281E848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A5C45-D116-4741-8D14-503821094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E6FA9-1F1C-4AC2-AC48-C0653249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FCAB-ED1C-42B0-83E8-29F9D0AB1C8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BECB8-B243-4034-8AF6-E40FC143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8BDE6-4571-4FE9-BC52-982A3CF5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4CA3-75A2-49AC-8664-912600CB3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3710-2155-4B4F-834A-44BAED30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295DB-7472-45F8-B116-181C3CD62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4A76F-7CC2-40F6-81CB-71E55BAE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FCAB-ED1C-42B0-83E8-29F9D0AB1C8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18705-B5E9-46C6-8D7F-EA580860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C696E-587C-4969-89D9-6A1075B5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4CA3-75A2-49AC-8664-912600CB3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0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53F3-C99D-40FD-BC51-9356902D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7B9E2-E044-4ED5-BB30-054106777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49116-4503-409A-989F-42F09E3E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FCAB-ED1C-42B0-83E8-29F9D0AB1C8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8B412-ABB1-4017-B244-FB6D8E0F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486F1-C9BA-4EBF-9AEF-77BFD4CA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4CA3-75A2-49AC-8664-912600CB3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8BDC4-FAC0-429A-8B77-F752E0E7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D74C-BFEC-4045-BAE8-1117A7A83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66397-D408-420F-908E-EAD7F9259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0FA92-9E05-44B2-A4A4-37DEC2B8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FCAB-ED1C-42B0-83E8-29F9D0AB1C8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90F93-B013-416C-A37E-6870F190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A62E2-3B3F-4370-A621-EEC356F0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4CA3-75A2-49AC-8664-912600CB3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3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E973-1807-41C9-B61D-DC431391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F21B6-D75A-4AF2-82E9-1A8E2405B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3354D-C001-47B3-8D9C-146315A14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EED27-7A11-4B11-B88B-E0EF76784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5D0D6-9724-42C1-927F-023EC9E55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FDA98-1AD9-4F05-896B-00A83C92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FCAB-ED1C-42B0-83E8-29F9D0AB1C8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E9767-C743-49AC-9D49-E1923AE3E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093A2-14CB-417A-A07A-A6E1EE1F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4CA3-75A2-49AC-8664-912600CB3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0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A980-73FD-443D-8B35-3BA9BCDE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7854A-E9DB-448C-AB82-5B0D7D7E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FCAB-ED1C-42B0-83E8-29F9D0AB1C8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2A33AA-EE57-4D1A-AD31-D527205F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318B7-029B-4573-9C5A-9257058B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4CA3-75A2-49AC-8664-912600CB3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3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62163-10C1-4645-9F85-0C86B6CA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FCAB-ED1C-42B0-83E8-29F9D0AB1C8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4A623-99C5-4594-9CE6-38351912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124F6-A06F-4513-8266-09DA2CB6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4CA3-75A2-49AC-8664-912600CB3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3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FC9F-8E23-416B-AC55-7E7AC717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D9D22-CECD-43CF-8375-70C52BFE9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DD589-9AFC-4715-8C77-5DB846DAB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596D7-9BB9-4B05-8D06-507E2D01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FCAB-ED1C-42B0-83E8-29F9D0AB1C8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6EFA2-C7DA-4F2F-9958-F821D658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0D8E1-FDD5-4949-9810-2C5DF37E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4CA3-75A2-49AC-8664-912600CB3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5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D421-47A6-4FEB-8667-DBF1D645C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D5F9E-3B6D-430C-9D56-903D556D5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8EDAA-59E9-4663-ABD2-E3A46FBA6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D21EF-A089-41D1-870E-64181533E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FCAB-ED1C-42B0-83E8-29F9D0AB1C8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5267A-7047-4284-86AD-5885AA90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86EC5-D242-4E6A-AB36-2D357F49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74CA3-75A2-49AC-8664-912600CB3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0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05CAD-0E35-44C4-9C29-2509CB18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3678D-C56E-4E1C-9496-44425118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A10F9-37AF-493B-86D2-19E103EF6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3FCAB-ED1C-42B0-83E8-29F9D0AB1C8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3637C-5FC2-4AE3-8B8E-C64183B9E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710AE-9656-48E4-ADD1-AE12512EB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74CA3-75A2-49AC-8664-912600CB3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2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framework/docs/current/javadoc-api/org/springframework/core/io/InputStreamSourc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B5C2-4087-4E1E-BBB8-FD5015B6B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Upload and Save Pictures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FB346-3C43-4517-9C1E-AF2B6A049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4121" y="3610825"/>
            <a:ext cx="9144000" cy="1655762"/>
          </a:xfrm>
        </p:spPr>
        <p:txBody>
          <a:bodyPr/>
          <a:lstStyle/>
          <a:p>
            <a:r>
              <a:rPr lang="en-US" b="1"/>
              <a:t>Add a profile photo to users in the </a:t>
            </a:r>
            <a:r>
              <a:rPr lang="en-US" b="1" err="1"/>
              <a:t>RegistrationandLogin</a:t>
            </a:r>
            <a:r>
              <a:rPr lang="en-US" b="1"/>
              <a:t> project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26EC2-ABE6-44AC-BAAB-475927195F27}"/>
              </a:ext>
            </a:extLst>
          </p:cNvPr>
          <p:cNvSpPr txBox="1"/>
          <p:nvPr/>
        </p:nvSpPr>
        <p:spPr>
          <a:xfrm>
            <a:off x="1049784" y="564073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https://www.bezkoder.com/spring-boot-upload-file-database/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34B300-7B87-4B10-AD1B-B9D49D751C59}"/>
              </a:ext>
            </a:extLst>
          </p:cNvPr>
          <p:cNvSpPr txBox="1"/>
          <p:nvPr/>
        </p:nvSpPr>
        <p:spPr>
          <a:xfrm>
            <a:off x="1049784" y="6110924"/>
            <a:ext cx="9618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https://www.codejava.net/frameworks/spring-boot/spring-boot-file-upload-tutorial</a:t>
            </a:r>
          </a:p>
        </p:txBody>
      </p:sp>
    </p:spTree>
    <p:extLst>
      <p:ext uri="{BB962C8B-B14F-4D97-AF65-F5344CB8AC3E}">
        <p14:creationId xmlns:p14="http://schemas.microsoft.com/office/powerpoint/2010/main" val="2736186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38F7-DCEA-4FB9-9279-C056A271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Step 6-Update </a:t>
            </a:r>
            <a:r>
              <a:rPr lang="en-US" b="1" err="1"/>
              <a:t>AppControlle</a:t>
            </a:r>
            <a:r>
              <a:rPr lang="en-US" b="1"/>
              <a:t> to get the image for the current authenticated user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3F8F1-80DC-4427-A936-F15987739FC5}"/>
              </a:ext>
            </a:extLst>
          </p:cNvPr>
          <p:cNvSpPr/>
          <p:nvPr/>
        </p:nvSpPr>
        <p:spPr>
          <a:xfrm>
            <a:off x="958970" y="1920066"/>
            <a:ext cx="10515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"/users"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err="1">
                <a:solidFill>
                  <a:srgbClr val="000000"/>
                </a:solidFill>
                <a:latin typeface="Consolas" panose="020B0609020204030204" pitchFamily="49" charset="0"/>
              </a:rPr>
              <a:t>listUsers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(Model </a:t>
            </a:r>
            <a:r>
              <a:rPr lang="en-US" b="1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List&lt;User&gt; </a:t>
            </a:r>
            <a:r>
              <a:rPr lang="en-US" err="1">
                <a:solidFill>
                  <a:srgbClr val="6A3E3E"/>
                </a:solidFill>
                <a:latin typeface="Consolas" panose="020B0609020204030204" pitchFamily="49" charset="0"/>
              </a:rPr>
              <a:t>listUsers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err="1">
                <a:solidFill>
                  <a:srgbClr val="0000C0"/>
                </a:solidFill>
                <a:latin typeface="Consolas" panose="020B0609020204030204" pitchFamily="49" charset="0"/>
              </a:rPr>
              <a:t>userRepo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.findAll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>
                <a:solidFill>
                  <a:srgbClr val="3F7F5F"/>
                </a:solidFill>
                <a:latin typeface="Consolas" panose="020B0609020204030204" pitchFamily="49" charset="0"/>
              </a:rPr>
              <a:t>//it is going to find all users</a:t>
            </a:r>
          </a:p>
          <a:p>
            <a:r>
              <a:rPr lang="en-US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.addAttribute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err="1">
                <a:solidFill>
                  <a:srgbClr val="2A00FF"/>
                </a:solidFill>
                <a:latin typeface="Consolas" panose="020B0609020204030204" pitchFamily="49" charset="0"/>
              </a:rPr>
              <a:t>listUsers</a:t>
            </a:r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err="1">
                <a:solidFill>
                  <a:srgbClr val="6A3E3E"/>
                </a:solidFill>
                <a:latin typeface="Consolas" panose="020B0609020204030204" pitchFamily="49" charset="0"/>
              </a:rPr>
              <a:t>listUsers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Principal </a:t>
            </a:r>
            <a:r>
              <a:rPr lang="en-US" err="1">
                <a:solidFill>
                  <a:srgbClr val="6A3E3E"/>
                </a:solidFill>
                <a:latin typeface="Consolas" panose="020B0609020204030204" pitchFamily="49" charset="0"/>
              </a:rPr>
              <a:t>principal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.getUserPrincipal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>
                <a:solidFill>
                  <a:srgbClr val="3F7F5F"/>
                </a:solidFill>
                <a:latin typeface="Consolas" panose="020B0609020204030204" pitchFamily="49" charset="0"/>
              </a:rPr>
              <a:t>//get authenticated user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en-US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err="1">
                <a:solidFill>
                  <a:srgbClr val="0000C0"/>
                </a:solidFill>
                <a:latin typeface="Consolas" panose="020B0609020204030204" pitchFamily="49" charset="0"/>
              </a:rPr>
              <a:t>userRepo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.findByEmail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6A3E3E"/>
                </a:solidFill>
                <a:latin typeface="Consolas" panose="020B0609020204030204" pitchFamily="49" charset="0"/>
              </a:rPr>
              <a:t>principal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>
                <a:solidFill>
                  <a:srgbClr val="3F7F5F"/>
                </a:solidFill>
                <a:latin typeface="Consolas" panose="020B0609020204030204" pitchFamily="49" charset="0"/>
              </a:rPr>
              <a:t>//find the User object of the authenticated user</a:t>
            </a:r>
          </a:p>
          <a:p>
            <a:endParaRPr lang="en-US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.addAttribute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"user"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2A00FF"/>
                </a:solidFill>
                <a:latin typeface="Consolas" panose="020B0609020204030204" pitchFamily="49" charset="0"/>
              </a:rPr>
              <a:t>"users"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9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39E0-A0C1-49C8-85C7-D90766CB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Principal </a:t>
            </a:r>
            <a:r>
              <a:rPr lang="en-US" err="1">
                <a:solidFill>
                  <a:srgbClr val="6A3E3E"/>
                </a:solidFill>
                <a:latin typeface="Consolas" panose="020B0609020204030204" pitchFamily="49" charset="0"/>
              </a:rPr>
              <a:t>principal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.getUserPrincipal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40F9-5458-4F31-8F08-7DB4E1DA9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solidFill>
                <a:srgbClr val="525960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>
                <a:latin typeface="-apple-system"/>
              </a:rPr>
              <a:t>Returns a </a:t>
            </a:r>
            <a:r>
              <a:rPr lang="en-US" err="1">
                <a:latin typeface="-apple-system"/>
              </a:rPr>
              <a:t>java.security.Principal</a:t>
            </a:r>
            <a:r>
              <a:rPr lang="en-US">
                <a:latin typeface="-apple-system"/>
              </a:rPr>
              <a:t> object containing the name of the current authenticated user. If the user has not been authenticated, the method returns null.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96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1866-C868-4ABD-8B3C-DBDBBED6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Step 7-post the image to the users.html page with </a:t>
            </a:r>
            <a:r>
              <a:rPr lang="en-US" b="1" err="1"/>
              <a:t>Thymeleaf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0EF6D-A876-40A8-B7AB-03551566A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To display the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845D8A-78AA-4A57-BB56-CA908B6F96C8}"/>
              </a:ext>
            </a:extLst>
          </p:cNvPr>
          <p:cNvSpPr/>
          <p:nvPr/>
        </p:nvSpPr>
        <p:spPr>
          <a:xfrm>
            <a:off x="2044399" y="2645817"/>
            <a:ext cx="575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err="1">
                <a:solidFill>
                  <a:srgbClr val="3F7F7F"/>
                </a:solidFill>
                <a:latin typeface="Consolas" panose="020B0609020204030204" pitchFamily="49" charset="0"/>
              </a:rPr>
              <a:t>img</a:t>
            </a:r>
            <a:r>
              <a:rPr lang="en-US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7F007F"/>
                </a:solidFill>
                <a:latin typeface="Consolas" panose="020B0609020204030204" pitchFamily="49" charset="0"/>
              </a:rPr>
              <a:t>th:src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"@{${</a:t>
            </a:r>
            <a:r>
              <a:rPr lang="en-US" i="1" err="1">
                <a:solidFill>
                  <a:srgbClr val="2A00FF"/>
                </a:solidFill>
                <a:latin typeface="Consolas" panose="020B0609020204030204" pitchFamily="49" charset="0"/>
              </a:rPr>
              <a:t>user.photosImagePath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}}" </a:t>
            </a:r>
            <a:r>
              <a:rPr lang="en-US" i="1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en-US" i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7BE0A8-1BD0-42D5-A429-E23616CE2670}"/>
              </a:ext>
            </a:extLst>
          </p:cNvPr>
          <p:cNvCxnSpPr>
            <a:cxnSpLocks/>
          </p:cNvCxnSpPr>
          <p:nvPr/>
        </p:nvCxnSpPr>
        <p:spPr>
          <a:xfrm>
            <a:off x="5239790" y="3150086"/>
            <a:ext cx="0" cy="102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9B5A15-AD67-44AD-9A33-7FAF76A5A5E6}"/>
              </a:ext>
            </a:extLst>
          </p:cNvPr>
          <p:cNvSpPr txBox="1"/>
          <p:nvPr/>
        </p:nvSpPr>
        <p:spPr>
          <a:xfrm>
            <a:off x="2859578" y="4170823"/>
            <a:ext cx="610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It matches with the </a:t>
            </a:r>
            <a:r>
              <a:rPr lang="en-US" err="1"/>
              <a:t>getPhotosImagePath</a:t>
            </a:r>
            <a:r>
              <a:rPr lang="en-US"/>
              <a:t>() method in User.java </a:t>
            </a:r>
          </a:p>
        </p:txBody>
      </p:sp>
    </p:spTree>
    <p:extLst>
      <p:ext uri="{BB962C8B-B14F-4D97-AF65-F5344CB8AC3E}">
        <p14:creationId xmlns:p14="http://schemas.microsoft.com/office/powerpoint/2010/main" val="3150190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D5B9-F6E0-456C-9FC9-A07E4734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Make sure the table in the database is recreated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CA53-9F56-4640-9866-EF3D124C5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spring.jpa.hibernate.ddl</a:t>
            </a:r>
            <a:r>
              <a:rPr lang="en-US"/>
              <a:t>-auto=create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0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946A4-49A7-4300-AE6A-B3A4B798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Review the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F092-2087-4DCB-9089-1D6167639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/>
              <a:t>Step 1</a:t>
            </a:r>
            <a:r>
              <a:rPr lang="en-US"/>
              <a:t>-Set the path to save the images in the H drive with MvcConfig.java</a:t>
            </a:r>
          </a:p>
          <a:p>
            <a:r>
              <a:rPr lang="en-US" b="1"/>
              <a:t>Step 2</a:t>
            </a:r>
            <a:r>
              <a:rPr lang="en-US"/>
              <a:t>-Update Signup_form.html to enable uploading images</a:t>
            </a:r>
          </a:p>
          <a:p>
            <a:r>
              <a:rPr lang="en-US" b="1"/>
              <a:t>Step 3</a:t>
            </a:r>
            <a:r>
              <a:rPr lang="en-US"/>
              <a:t>-Update User.java to add the photo column to the table in the database</a:t>
            </a:r>
          </a:p>
          <a:p>
            <a:r>
              <a:rPr lang="en-US" b="1"/>
              <a:t>Step 4</a:t>
            </a:r>
            <a:r>
              <a:rPr lang="en-US"/>
              <a:t>-Update </a:t>
            </a:r>
            <a:r>
              <a:rPr lang="en-US" err="1"/>
              <a:t>AppControl</a:t>
            </a:r>
            <a:r>
              <a:rPr lang="en-US"/>
              <a:t> to save images, which calls FileUploadUtil.java</a:t>
            </a:r>
          </a:p>
          <a:p>
            <a:r>
              <a:rPr lang="en-US" b="1"/>
              <a:t>Step 5</a:t>
            </a:r>
            <a:r>
              <a:rPr lang="en-US"/>
              <a:t>-create FileUploadUtil.java to save images to the H drive</a:t>
            </a:r>
          </a:p>
          <a:p>
            <a:r>
              <a:rPr lang="en-US" b="1"/>
              <a:t>Step 6</a:t>
            </a:r>
            <a:r>
              <a:rPr lang="en-US"/>
              <a:t>-get the image for the current authenticated user</a:t>
            </a:r>
          </a:p>
          <a:p>
            <a:r>
              <a:rPr lang="en-US" b="1"/>
              <a:t>Step 7</a:t>
            </a:r>
            <a:r>
              <a:rPr lang="en-US"/>
              <a:t>-post the image to a page with </a:t>
            </a:r>
            <a:r>
              <a:rPr lang="en-US" err="1"/>
              <a:t>Thymeleaf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6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A5F4-5915-4C0C-A37D-865DE946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981CF-AF3D-4A35-8027-4EADA3D15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Save images uploaded by users to a local drive</a:t>
            </a:r>
          </a:p>
          <a:p>
            <a:r>
              <a:rPr lang="en-US"/>
              <a:t>Show the image in the user’s page</a:t>
            </a:r>
          </a:p>
        </p:txBody>
      </p:sp>
    </p:spTree>
    <p:extLst>
      <p:ext uri="{BB962C8B-B14F-4D97-AF65-F5344CB8AC3E}">
        <p14:creationId xmlns:p14="http://schemas.microsoft.com/office/powerpoint/2010/main" val="335460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946A4-49A7-4300-AE6A-B3A4B798B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F092-2087-4DCB-9089-1D6167639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/>
              <a:t>Step 1</a:t>
            </a:r>
            <a:r>
              <a:rPr lang="en-US"/>
              <a:t>-Set the path to save the images in the H drive with MvcConfig.java</a:t>
            </a:r>
          </a:p>
          <a:p>
            <a:r>
              <a:rPr lang="en-US" b="1"/>
              <a:t>Step 2</a:t>
            </a:r>
            <a:r>
              <a:rPr lang="en-US"/>
              <a:t>-Update Signup_form.html to enable uploading images</a:t>
            </a:r>
          </a:p>
          <a:p>
            <a:r>
              <a:rPr lang="en-US" b="1"/>
              <a:t>Step 3</a:t>
            </a:r>
            <a:r>
              <a:rPr lang="en-US"/>
              <a:t>-Update User.java to add the photo column to the table in the database</a:t>
            </a:r>
          </a:p>
          <a:p>
            <a:r>
              <a:rPr lang="en-US" b="1"/>
              <a:t>Step 4</a:t>
            </a:r>
            <a:r>
              <a:rPr lang="en-US"/>
              <a:t>-Update </a:t>
            </a:r>
            <a:r>
              <a:rPr lang="en-US" err="1"/>
              <a:t>AppControl</a:t>
            </a:r>
            <a:r>
              <a:rPr lang="en-US"/>
              <a:t> to save images, which calls FileUploadUtil.java</a:t>
            </a:r>
          </a:p>
          <a:p>
            <a:r>
              <a:rPr lang="en-US" b="1"/>
              <a:t>Step 5</a:t>
            </a:r>
            <a:r>
              <a:rPr lang="en-US"/>
              <a:t>-create FileUploadUtil.java to save images to the H drive</a:t>
            </a:r>
          </a:p>
          <a:p>
            <a:r>
              <a:rPr lang="en-US" b="1"/>
              <a:t>Step 6</a:t>
            </a:r>
            <a:r>
              <a:rPr lang="en-US"/>
              <a:t>-get the image for the current authenticated user</a:t>
            </a:r>
          </a:p>
          <a:p>
            <a:r>
              <a:rPr lang="en-US" b="1"/>
              <a:t>Step 7</a:t>
            </a:r>
            <a:r>
              <a:rPr lang="en-US"/>
              <a:t>-post the image to a page with </a:t>
            </a:r>
            <a:r>
              <a:rPr lang="en-US" err="1"/>
              <a:t>Thymeleaf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2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3303-8457-450D-B127-B0B5801B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Step 1-Set the path to save the images in the h drive with MvcConfig.java</a:t>
            </a:r>
            <a:br>
              <a:rPr lang="en-US"/>
            </a:br>
            <a:r>
              <a:rPr lang="en-US" b="1"/>
              <a:t>Add a </a:t>
            </a:r>
            <a:r>
              <a:rPr lang="en-US" b="1" err="1"/>
              <a:t>MvcConfig</a:t>
            </a:r>
            <a:r>
              <a:rPr lang="en-US" b="1"/>
              <a:t> file to the config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AE242-CFF8-4510-BC8A-2DE6B233B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/>
              <a:t>Images will be saved in the H drive and images folder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23BF66-7504-4EC3-809A-AB2356D031A8}"/>
              </a:ext>
            </a:extLst>
          </p:cNvPr>
          <p:cNvSpPr/>
          <p:nvPr/>
        </p:nvSpPr>
        <p:spPr>
          <a:xfrm>
            <a:off x="1168400" y="2610683"/>
            <a:ext cx="9982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@Configuration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MvcConfig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WebMvcConfigurer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addResourceHandlers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ResourceHandlerRegistry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registry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registry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.addResourceHandler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"/images/**"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addResourceLocations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"file:H:/images/"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F8A444-D4C1-4DB3-9955-33F69F7F4CBD}"/>
              </a:ext>
            </a:extLst>
          </p:cNvPr>
          <p:cNvSpPr txBox="1"/>
          <p:nvPr/>
        </p:nvSpPr>
        <p:spPr>
          <a:xfrm>
            <a:off x="1041400" y="5890607"/>
            <a:ext cx="9545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@Configuration </a:t>
            </a:r>
            <a:r>
              <a:rPr lang="en-US" dirty="0"/>
              <a:t>has to be added above the class, otherwise, the images will not be displayed</a:t>
            </a:r>
          </a:p>
        </p:txBody>
      </p:sp>
    </p:spTree>
    <p:extLst>
      <p:ext uri="{BB962C8B-B14F-4D97-AF65-F5344CB8AC3E}">
        <p14:creationId xmlns:p14="http://schemas.microsoft.com/office/powerpoint/2010/main" val="242896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174B-57F6-4542-9303-99D6D489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Step 2-Update Signup_form.html to enable uploading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4F64-2A61-4A3F-AEBC-29DAA13B7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err="1">
                <a:solidFill>
                  <a:srgbClr val="000000"/>
                </a:solidFill>
                <a:latin typeface="Consolas" panose="020B0609020204030204" pitchFamily="49" charset="0"/>
              </a:rPr>
              <a:t>MultipartFile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err="1">
                <a:solidFill>
                  <a:srgbClr val="6A3E3E"/>
                </a:solidFill>
                <a:latin typeface="Consolas" panose="020B0609020204030204" pitchFamily="49" charset="0"/>
              </a:rPr>
              <a:t>multipartFile</a:t>
            </a:r>
            <a:endParaRPr lang="en-US" b="1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3744CC-0761-403C-809A-2BAA15775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B336BA-5F83-4D4A-93FF-20832D700ED8}"/>
              </a:ext>
            </a:extLst>
          </p:cNvPr>
          <p:cNvSpPr/>
          <p:nvPr/>
        </p:nvSpPr>
        <p:spPr>
          <a:xfrm>
            <a:off x="838200" y="2645680"/>
            <a:ext cx="959411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474747"/>
                </a:solidFill>
                <a:latin typeface="Arial" panose="020B0604020202020204" pitchFamily="34" charset="0"/>
              </a:rPr>
              <a:t>public interface </a:t>
            </a:r>
            <a:r>
              <a:rPr lang="en-US" altLang="en-US" err="1">
                <a:solidFill>
                  <a:srgbClr val="474747"/>
                </a:solidFill>
                <a:latin typeface="Arial" panose="020B0604020202020204" pitchFamily="34" charset="0"/>
              </a:rPr>
              <a:t>MultipartFile</a:t>
            </a:r>
            <a:r>
              <a:rPr lang="en-US" altLang="en-US">
                <a:solidFill>
                  <a:srgbClr val="474747"/>
                </a:solidFill>
                <a:latin typeface="Arial" panose="020B0604020202020204" pitchFamily="34" charset="0"/>
              </a:rPr>
              <a:t> extends </a:t>
            </a:r>
            <a:r>
              <a:rPr lang="en-US" altLang="en-US" err="1">
                <a:solidFill>
                  <a:srgbClr val="474747"/>
                </a:solidFill>
                <a:latin typeface="Arial" panose="020B0604020202020204" pitchFamily="34" charset="0"/>
                <a:hlinkClick r:id="rId2" tooltip="interface in org.springframework.core.i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InputStreamSource</a:t>
            </a:r>
            <a:endParaRPr lang="en-US" altLang="en-US">
              <a:solidFill>
                <a:srgbClr val="474747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474747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474747"/>
                </a:solidFill>
                <a:latin typeface="Arial" panose="020B0604020202020204" pitchFamily="34" charset="0"/>
              </a:rPr>
              <a:t>A representation of an uploaded file received in a multipart request.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474747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74747"/>
                </a:solidFill>
                <a:latin typeface="Arial" panose="020B0604020202020204" pitchFamily="34" charset="0"/>
              </a:rPr>
              <a:t>A HTTP multipart request is a HTTP request that HTTP clients construct to send files and data over to a HTTP Server. It is commonly used by browsers and HTTP clients to upload files to the server.</a:t>
            </a:r>
            <a:endParaRPr lang="en-US" altLang="en-US">
              <a:solidFill>
                <a:srgbClr val="474747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474747"/>
              </a:solidFill>
              <a:latin typeface="Arial" panose="020B0604020202020204" pitchFamily="34" charset="0"/>
              <a:ea typeface="dejavu serif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00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EE64EE-FAD4-4237-93FD-3991A5616F4A}"/>
              </a:ext>
            </a:extLst>
          </p:cNvPr>
          <p:cNvSpPr/>
          <p:nvPr/>
        </p:nvSpPr>
        <p:spPr>
          <a:xfrm>
            <a:off x="838200" y="5635559"/>
            <a:ext cx="10232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https://docs.spring.io/spring-framework/docs/current/javadoc-api/org/springframework/web/multipart/MultipartFile.html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AA279F-8646-4470-9A3B-0F9888687C92}"/>
              </a:ext>
            </a:extLst>
          </p:cNvPr>
          <p:cNvSpPr/>
          <p:nvPr/>
        </p:nvSpPr>
        <p:spPr>
          <a:xfrm>
            <a:off x="838200" y="62818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https://stackoverflow.com/questions/16958448/what-is-http-multipart-request</a:t>
            </a:r>
          </a:p>
        </p:txBody>
      </p:sp>
    </p:spTree>
    <p:extLst>
      <p:ext uri="{BB962C8B-B14F-4D97-AF65-F5344CB8AC3E}">
        <p14:creationId xmlns:p14="http://schemas.microsoft.com/office/powerpoint/2010/main" val="366642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E5AD-7683-4B6E-ADF1-6C0A1763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Update signup_form.html to allow uploading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DC883-1511-46EB-8672-F0AACDEA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</a:t>
            </a:r>
            <a:r>
              <a:rPr lang="en-US" i="1" u="sng" err="1">
                <a:solidFill>
                  <a:srgbClr val="7F007F"/>
                </a:solidFill>
                <a:latin typeface="Consolas" panose="020B0609020204030204" pitchFamily="49" charset="0"/>
              </a:rPr>
              <a:t>enctype</a:t>
            </a:r>
            <a:r>
              <a:rPr lang="en-US" i="1" u="sng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u="sng">
                <a:solidFill>
                  <a:srgbClr val="2A00FF"/>
                </a:solidFill>
                <a:latin typeface="Consolas" panose="020B0609020204030204" pitchFamily="49" charset="0"/>
              </a:rPr>
              <a:t>"multipart/form-data"</a:t>
            </a:r>
            <a:r>
              <a:rPr lang="en-US" i="1" u="sng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lang="en-US"/>
              <a:t>to the form to allow uploading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16AE29-7E13-43C4-8CDB-98FE3B23CAF9}"/>
              </a:ext>
            </a:extLst>
          </p:cNvPr>
          <p:cNvSpPr/>
          <p:nvPr/>
        </p:nvSpPr>
        <p:spPr>
          <a:xfrm>
            <a:off x="1017917" y="2828836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u="sng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en-US" u="sng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u="sng" err="1">
                <a:solidFill>
                  <a:srgbClr val="7F007F"/>
                </a:solidFill>
                <a:latin typeface="Consolas" panose="020B0609020204030204" pitchFamily="49" charset="0"/>
              </a:rPr>
              <a:t>th:action</a:t>
            </a:r>
            <a:r>
              <a:rPr lang="en-US" u="sng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u="sng">
                <a:solidFill>
                  <a:srgbClr val="2A00FF"/>
                </a:solidFill>
                <a:latin typeface="Consolas" panose="020B0609020204030204" pitchFamily="49" charset="0"/>
              </a:rPr>
              <a:t>"@{/</a:t>
            </a:r>
            <a:r>
              <a:rPr lang="en-US" i="1" u="sng" err="1">
                <a:solidFill>
                  <a:srgbClr val="2A00FF"/>
                </a:solidFill>
                <a:latin typeface="Consolas" panose="020B0609020204030204" pitchFamily="49" charset="0"/>
              </a:rPr>
              <a:t>process_register</a:t>
            </a:r>
            <a:r>
              <a:rPr lang="en-US" i="1" u="sng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en-US" i="1" u="sng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u="sng" err="1">
                <a:solidFill>
                  <a:srgbClr val="7F007F"/>
                </a:solidFill>
                <a:latin typeface="Consolas" panose="020B0609020204030204" pitchFamily="49" charset="0"/>
              </a:rPr>
              <a:t>th:object</a:t>
            </a:r>
            <a:r>
              <a:rPr lang="en-US" i="1" u="sng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u="sng">
                <a:solidFill>
                  <a:srgbClr val="2A00FF"/>
                </a:solidFill>
                <a:latin typeface="Consolas" panose="020B0609020204030204" pitchFamily="49" charset="0"/>
              </a:rPr>
              <a:t>"${user}"</a:t>
            </a:r>
            <a:r>
              <a:rPr lang="en-US" i="1" u="sng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u="sng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u="sng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u="sng">
                <a:solidFill>
                  <a:srgbClr val="2A00FF"/>
                </a:solidFill>
                <a:latin typeface="Consolas" panose="020B0609020204030204" pitchFamily="49" charset="0"/>
              </a:rPr>
              <a:t>"post"</a:t>
            </a:r>
            <a:r>
              <a:rPr lang="en-US" i="1" u="sng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u="sng">
                <a:solidFill>
                  <a:srgbClr val="7F007F"/>
                </a:solidFill>
                <a:latin typeface="Consolas" panose="020B0609020204030204" pitchFamily="49" charset="0"/>
              </a:rPr>
              <a:t>style</a:t>
            </a:r>
            <a:r>
              <a:rPr lang="en-US" i="1" u="sng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en-US" i="1" u="sng">
                <a:solidFill>
                  <a:srgbClr val="7F007F"/>
                </a:solidFill>
                <a:latin typeface="Consolas" panose="020B0609020204030204" pitchFamily="49" charset="0"/>
              </a:rPr>
              <a:t>max-width</a:t>
            </a:r>
            <a:r>
              <a:rPr lang="en-US" i="1" u="sng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i="1" u="sng">
                <a:solidFill>
                  <a:srgbClr val="2A00E1"/>
                </a:solidFill>
                <a:latin typeface="Consolas" panose="020B0609020204030204" pitchFamily="49" charset="0"/>
              </a:rPr>
              <a:t>600px</a:t>
            </a:r>
            <a:r>
              <a:rPr lang="en-US" i="1" u="sng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i="1" u="sng">
                <a:solidFill>
                  <a:srgbClr val="7F007F"/>
                </a:solidFill>
                <a:latin typeface="Consolas" panose="020B0609020204030204" pitchFamily="49" charset="0"/>
              </a:rPr>
              <a:t>margin</a:t>
            </a:r>
            <a:r>
              <a:rPr lang="en-US" i="1" u="sng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i="1" u="sng">
                <a:solidFill>
                  <a:srgbClr val="2A00E1"/>
                </a:solidFill>
                <a:latin typeface="Consolas" panose="020B0609020204030204" pitchFamily="49" charset="0"/>
              </a:rPr>
              <a:t>0 auto</a:t>
            </a:r>
            <a:r>
              <a:rPr lang="en-US" i="1" u="sng">
                <a:solidFill>
                  <a:srgbClr val="000000"/>
                </a:solidFill>
                <a:latin typeface="Consolas" panose="020B0609020204030204" pitchFamily="49" charset="0"/>
              </a:rPr>
              <a:t>;" </a:t>
            </a:r>
            <a:r>
              <a:rPr lang="en-US" i="1" u="sng" err="1">
                <a:solidFill>
                  <a:srgbClr val="7F007F"/>
                </a:solidFill>
                <a:latin typeface="Consolas" panose="020B0609020204030204" pitchFamily="49" charset="0"/>
              </a:rPr>
              <a:t>enctype</a:t>
            </a:r>
            <a:r>
              <a:rPr lang="en-US" i="1" u="sng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u="sng">
                <a:solidFill>
                  <a:srgbClr val="2A00FF"/>
                </a:solidFill>
                <a:latin typeface="Consolas" panose="020B0609020204030204" pitchFamily="49" charset="0"/>
              </a:rPr>
              <a:t>"multipart/form-data"</a:t>
            </a:r>
            <a:r>
              <a:rPr lang="en-US" i="1" u="sng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6C3281-557F-47F2-8750-C3230250E423}"/>
              </a:ext>
            </a:extLst>
          </p:cNvPr>
          <p:cNvSpPr/>
          <p:nvPr/>
        </p:nvSpPr>
        <p:spPr>
          <a:xfrm>
            <a:off x="2006600" y="45814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Photos: 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"file" </a:t>
            </a:r>
            <a:r>
              <a:rPr lang="en-US" i="1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i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"image" </a:t>
            </a:r>
            <a:r>
              <a:rPr lang="en-US" i="1">
                <a:solidFill>
                  <a:srgbClr val="7F007F"/>
                </a:solidFill>
                <a:latin typeface="Consolas" panose="020B0609020204030204" pitchFamily="49" charset="0"/>
              </a:rPr>
              <a:t>accept</a:t>
            </a:r>
            <a:r>
              <a:rPr lang="en-US" i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"image/</a:t>
            </a:r>
            <a:r>
              <a:rPr lang="en-US" i="1" err="1">
                <a:solidFill>
                  <a:srgbClr val="2A00FF"/>
                </a:solidFill>
                <a:latin typeface="Consolas" panose="020B0609020204030204" pitchFamily="49" charset="0"/>
              </a:rPr>
              <a:t>png</a:t>
            </a:r>
            <a:r>
              <a:rPr lang="en-US" i="1">
                <a:solidFill>
                  <a:srgbClr val="2A00FF"/>
                </a:solidFill>
                <a:latin typeface="Consolas" panose="020B0609020204030204" pitchFamily="49" charset="0"/>
              </a:rPr>
              <a:t>, image/jpeg" </a:t>
            </a:r>
            <a:r>
              <a:rPr lang="en-US" i="1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0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8F80-AFE7-47ED-9E69-216D266B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Step 3-Update User.java class to include a column of photo to save photo names in the database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A09FA-2A36-4517-AC18-7953AFF1C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091788-7485-438F-BE6A-0DA3397A31BE}"/>
              </a:ext>
            </a:extLst>
          </p:cNvPr>
          <p:cNvSpPr/>
          <p:nvPr/>
        </p:nvSpPr>
        <p:spPr>
          <a:xfrm>
            <a:off x="960406" y="2665923"/>
            <a:ext cx="8856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"photo"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nullable = 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, length = 64)</a:t>
            </a:r>
          </a:p>
          <a:p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>
                <a:solidFill>
                  <a:srgbClr val="0000C0"/>
                </a:solidFill>
                <a:latin typeface="Consolas" panose="020B0609020204030204" pitchFamily="49" charset="0"/>
              </a:rPr>
              <a:t>photo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9C146F-ACA5-46C0-BF74-343762A9AD12}"/>
              </a:ext>
            </a:extLst>
          </p:cNvPr>
          <p:cNvSpPr/>
          <p:nvPr/>
        </p:nvSpPr>
        <p:spPr>
          <a:xfrm>
            <a:off x="960406" y="3312254"/>
            <a:ext cx="97363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err="1">
                <a:solidFill>
                  <a:srgbClr val="000000"/>
                </a:solidFill>
                <a:latin typeface="Consolas" panose="020B0609020204030204" pitchFamily="49" charset="0"/>
              </a:rPr>
              <a:t>getPhoto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C0"/>
                </a:solidFill>
                <a:latin typeface="Consolas" panose="020B0609020204030204" pitchFamily="49" charset="0"/>
              </a:rPr>
              <a:t>photo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err="1">
                <a:solidFill>
                  <a:srgbClr val="000000"/>
                </a:solidFill>
                <a:latin typeface="Consolas" panose="020B0609020204030204" pitchFamily="49" charset="0"/>
              </a:rPr>
              <a:t>setPhoto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(String </a:t>
            </a:r>
            <a:r>
              <a:rPr lang="en-US" b="1">
                <a:solidFill>
                  <a:srgbClr val="6A3E3E"/>
                </a:solidFill>
                <a:latin typeface="Consolas" panose="020B0609020204030204" pitchFamily="49" charset="0"/>
              </a:rPr>
              <a:t>photo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err="1">
                <a:solidFill>
                  <a:srgbClr val="0000C0"/>
                </a:solidFill>
                <a:latin typeface="Consolas" panose="020B0609020204030204" pitchFamily="49" charset="0"/>
              </a:rPr>
              <a:t>photo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6A3E3E"/>
                </a:solidFill>
                <a:latin typeface="Consolas" panose="020B0609020204030204" pitchFamily="49" charset="0"/>
              </a:rPr>
              <a:t>photo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A4DC05-4B95-43CD-ACB8-3BEBF1957DF3}"/>
              </a:ext>
            </a:extLst>
          </p:cNvPr>
          <p:cNvSpPr/>
          <p:nvPr/>
        </p:nvSpPr>
        <p:spPr>
          <a:xfrm>
            <a:off x="960406" y="5392132"/>
            <a:ext cx="1135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err="1">
                <a:solidFill>
                  <a:srgbClr val="000000"/>
                </a:solidFill>
                <a:latin typeface="Consolas" panose="020B0609020204030204" pitchFamily="49" charset="0"/>
              </a:rPr>
              <a:t>getPhotosImagePath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b="1">
                <a:solidFill>
                  <a:srgbClr val="3F7F5F"/>
                </a:solidFill>
                <a:latin typeface="Consolas" panose="020B0609020204030204" pitchFamily="49" charset="0"/>
              </a:rPr>
              <a:t>//path to get the image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>
                <a:solidFill>
                  <a:srgbClr val="0000C0"/>
                </a:solidFill>
                <a:latin typeface="Consolas" panose="020B0609020204030204" pitchFamily="49" charset="0"/>
              </a:rPr>
              <a:t>photo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b="1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2A00FF"/>
                </a:solidFill>
                <a:latin typeface="Consolas" panose="020B0609020204030204" pitchFamily="49" charset="0"/>
              </a:rPr>
              <a:t>"/images/"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>
                <a:solidFill>
                  <a:srgbClr val="2A00FF"/>
                </a:solidFill>
                <a:latin typeface="Consolas" panose="020B0609020204030204" pitchFamily="49" charset="0"/>
              </a:rPr>
              <a:t>"/"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>
                <a:solidFill>
                  <a:srgbClr val="0000C0"/>
                </a:solidFill>
                <a:latin typeface="Consolas" panose="020B0609020204030204" pitchFamily="49" charset="0"/>
              </a:rPr>
              <a:t>photo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D03524-2666-43E8-B3DC-09C09CDE8FB3}"/>
              </a:ext>
            </a:extLst>
          </p:cNvPr>
          <p:cNvCxnSpPr/>
          <p:nvPr/>
        </p:nvCxnSpPr>
        <p:spPr>
          <a:xfrm flipH="1">
            <a:off x="3208149" y="4587498"/>
            <a:ext cx="5842861" cy="1589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9AC6DA-5EBF-4932-BE87-A9400B96C459}"/>
              </a:ext>
            </a:extLst>
          </p:cNvPr>
          <p:cNvSpPr txBox="1"/>
          <p:nvPr/>
        </p:nvSpPr>
        <p:spPr>
          <a:xfrm>
            <a:off x="8741669" y="3829386"/>
            <a:ext cx="309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Match with the path in the </a:t>
            </a:r>
            <a:r>
              <a:rPr lang="en-US" err="1"/>
              <a:t>MvcConfig</a:t>
            </a:r>
            <a:r>
              <a:rPr lang="en-US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80166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B82A-8E9A-4D6C-BCC5-D48876DE8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Step 4-Update </a:t>
            </a:r>
            <a:r>
              <a:rPr lang="en-US" b="1" err="1"/>
              <a:t>AppControl</a:t>
            </a:r>
            <a:r>
              <a:rPr lang="en-US" b="1"/>
              <a:t> to save images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3D050D-C526-4CF5-BB11-15FCC0872DF0}"/>
              </a:ext>
            </a:extLst>
          </p:cNvPr>
          <p:cNvSpPr/>
          <p:nvPr/>
        </p:nvSpPr>
        <p:spPr>
          <a:xfrm>
            <a:off x="552091" y="1690688"/>
            <a:ext cx="1207123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646464"/>
                </a:solidFill>
                <a:latin typeface="Consolas" panose="020B0609020204030204" pitchFamily="49" charset="0"/>
              </a:rPr>
              <a:t>@Autowired</a:t>
            </a:r>
          </a:p>
          <a:p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UserService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C0"/>
                </a:solidFill>
                <a:latin typeface="Consolas" panose="020B0609020204030204" pitchFamily="49" charset="0"/>
              </a:rPr>
              <a:t>userService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646464"/>
                </a:solidFill>
                <a:latin typeface="Consolas" panose="020B0609020204030204" pitchFamily="49" charset="0"/>
              </a:rPr>
              <a:t>@PostMapping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"/process_register"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err="1">
                <a:solidFill>
                  <a:srgbClr val="000000"/>
                </a:solidFill>
                <a:latin typeface="Consolas" panose="020B0609020204030204" pitchFamily="49" charset="0"/>
              </a:rPr>
              <a:t>processRegister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(User </a:t>
            </a:r>
            <a:r>
              <a:rPr lang="en-US" b="1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, Model </a:t>
            </a:r>
            <a:r>
              <a:rPr lang="en-US" b="1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646464"/>
                </a:solidFill>
                <a:latin typeface="Consolas" panose="020B0609020204030204" pitchFamily="49" charset="0"/>
              </a:rPr>
              <a:t>@RequestParam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2A00FF"/>
                </a:solidFill>
                <a:latin typeface="Consolas" panose="020B0609020204030204" pitchFamily="49" charset="0"/>
              </a:rPr>
              <a:t>"image"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err="1">
                <a:solidFill>
                  <a:srgbClr val="000000"/>
                </a:solidFill>
                <a:latin typeface="Consolas" panose="020B0609020204030204" pitchFamily="49" charset="0"/>
              </a:rPr>
              <a:t>MultipartFile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err="1">
                <a:solidFill>
                  <a:srgbClr val="6A3E3E"/>
                </a:solidFill>
                <a:latin typeface="Consolas" panose="020B0609020204030204" pitchFamily="49" charset="0"/>
              </a:rPr>
              <a:t>multipartFile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StringUtils.</a:t>
            </a:r>
            <a:r>
              <a:rPr lang="en-US" i="1" err="1">
                <a:solidFill>
                  <a:srgbClr val="000000"/>
                </a:solidFill>
                <a:latin typeface="Consolas" panose="020B0609020204030204" pitchFamily="49" charset="0"/>
              </a:rPr>
              <a:t>cleanPath</a:t>
            </a:r>
            <a:r>
              <a:rPr lang="en-US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err="1">
                <a:solidFill>
                  <a:srgbClr val="6A3E3E"/>
                </a:solidFill>
                <a:latin typeface="Consolas" panose="020B0609020204030204" pitchFamily="49" charset="0"/>
              </a:rPr>
              <a:t>multipartFile</a:t>
            </a:r>
            <a:r>
              <a:rPr lang="en-US" i="1" err="1">
                <a:solidFill>
                  <a:srgbClr val="000000"/>
                </a:solidFill>
                <a:latin typeface="Consolas" panose="020B0609020204030204" pitchFamily="49" charset="0"/>
              </a:rPr>
              <a:t>.getOriginalFilename</a:t>
            </a:r>
            <a:r>
              <a:rPr lang="en-US" i="1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.setPhoto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err="1">
                <a:solidFill>
                  <a:srgbClr val="0000C0"/>
                </a:solidFill>
                <a:latin typeface="Consolas" panose="020B0609020204030204" pitchFamily="49" charset="0"/>
              </a:rPr>
              <a:t>userService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.saveUser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en-US" err="1">
                <a:solidFill>
                  <a:srgbClr val="6A3E3E"/>
                </a:solidFill>
                <a:latin typeface="Consolas" panose="020B0609020204030204" pitchFamily="49" charset="0"/>
              </a:rPr>
              <a:t>uploadDir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"H:/images/"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.getId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           FileUploadUtil.</a:t>
            </a:r>
            <a:r>
              <a:rPr lang="pt-BR" i="1">
                <a:solidFill>
                  <a:srgbClr val="000000"/>
                </a:solidFill>
                <a:latin typeface="Consolas" panose="020B0609020204030204" pitchFamily="49" charset="0"/>
              </a:rPr>
              <a:t>saveFile(</a:t>
            </a:r>
            <a:r>
              <a:rPr lang="pt-BR" i="1">
                <a:solidFill>
                  <a:srgbClr val="6A3E3E"/>
                </a:solidFill>
                <a:latin typeface="Consolas" panose="020B0609020204030204" pitchFamily="49" charset="0"/>
              </a:rPr>
              <a:t>uploadDir</a:t>
            </a:r>
            <a:r>
              <a:rPr lang="pt-BR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i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pt-BR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i="1">
                <a:solidFill>
                  <a:srgbClr val="6A3E3E"/>
                </a:solidFill>
                <a:latin typeface="Consolas" panose="020B0609020204030204" pitchFamily="49" charset="0"/>
              </a:rPr>
              <a:t>multipartFile</a:t>
            </a:r>
            <a:r>
              <a:rPr lang="pt-BR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2A00FF"/>
                </a:solidFill>
                <a:latin typeface="Consolas" panose="020B0609020204030204" pitchFamily="49" charset="0"/>
              </a:rPr>
              <a:t>"redirect:/login"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err="1">
                <a:solidFill>
                  <a:srgbClr val="000000"/>
                </a:solidFill>
                <a:latin typeface="Consolas" panose="020B0609020204030204" pitchFamily="49" charset="0"/>
              </a:rPr>
              <a:t>UserAlreadyExistException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</a:rPr>
              <a:t>.addAttribute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"message"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2A00FF"/>
                </a:solidFill>
                <a:latin typeface="Consolas" panose="020B0609020204030204" pitchFamily="49" charset="0"/>
              </a:rPr>
              <a:t>"An account already exists for this email"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err="1">
                <a:solidFill>
                  <a:srgbClr val="2A00FF"/>
                </a:solidFill>
                <a:latin typeface="Consolas" panose="020B0609020204030204" pitchFamily="49" charset="0"/>
              </a:rPr>
              <a:t>signup_form</a:t>
            </a:r>
            <a:r>
              <a:rPr lang="en-US" b="1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9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EF4C-363E-44F7-A2E7-58BCDAAB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Step 5-create FileUploadUtil.java to save images to H drive</a:t>
            </a:r>
            <a:br>
              <a:rPr lang="en-US" b="1"/>
            </a:br>
            <a:r>
              <a:rPr lang="en-US" b="1"/>
              <a:t>Create util package and then FileUploadUtil.java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F41172-D845-4824-BF8B-27FBABA263C9}"/>
              </a:ext>
            </a:extLst>
          </p:cNvPr>
          <p:cNvSpPr/>
          <p:nvPr/>
        </p:nvSpPr>
        <p:spPr>
          <a:xfrm>
            <a:off x="510363" y="2034868"/>
            <a:ext cx="11681637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FileUploadUtil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600"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saveFile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600" b="1" err="1">
                <a:solidFill>
                  <a:srgbClr val="6A3E3E"/>
                </a:solidFill>
                <a:latin typeface="Consolas" panose="020B0609020204030204" pitchFamily="49" charset="0"/>
              </a:rPr>
              <a:t>uploadDir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600" b="1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MultipartFile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rgbClr val="6A3E3E"/>
                </a:solidFill>
                <a:latin typeface="Consolas" panose="020B0609020204030204" pitchFamily="49" charset="0"/>
              </a:rPr>
              <a:t>multipartFile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Path </a:t>
            </a:r>
            <a:r>
              <a:rPr lang="en-US" sz="1600" err="1">
                <a:solidFill>
                  <a:srgbClr val="6A3E3E"/>
                </a:solidFill>
                <a:latin typeface="Consolas" panose="020B0609020204030204" pitchFamily="49" charset="0"/>
              </a:rPr>
              <a:t>uploadPath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Paths.</a:t>
            </a:r>
            <a:r>
              <a:rPr lang="en-US" sz="1600" i="1" err="1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err="1">
                <a:solidFill>
                  <a:srgbClr val="6A3E3E"/>
                </a:solidFill>
                <a:latin typeface="Consolas" panose="020B0609020204030204" pitchFamily="49" charset="0"/>
              </a:rPr>
              <a:t>uploadDir</a:t>
            </a:r>
            <a:r>
              <a:rPr 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Files.</a:t>
            </a:r>
            <a:r>
              <a:rPr lang="en-US" sz="1600" b="1" i="1" err="1">
                <a:solidFill>
                  <a:srgbClr val="000000"/>
                </a:solidFill>
                <a:latin typeface="Consolas" panose="020B0609020204030204" pitchFamily="49" charset="0"/>
              </a:rPr>
              <a:t>exists</a:t>
            </a:r>
            <a:r>
              <a:rPr lang="en-US" sz="1600" b="1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err="1">
                <a:solidFill>
                  <a:srgbClr val="6A3E3E"/>
                </a:solidFill>
                <a:latin typeface="Consolas" panose="020B0609020204030204" pitchFamily="49" charset="0"/>
              </a:rPr>
              <a:t>uploadPath</a:t>
            </a:r>
            <a:r>
              <a:rPr lang="en-US" sz="1600" b="1" i="1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Files.</a:t>
            </a:r>
            <a:r>
              <a:rPr lang="en-US" sz="1600" i="1" err="1">
                <a:solidFill>
                  <a:srgbClr val="000000"/>
                </a:solidFill>
                <a:latin typeface="Consolas" panose="020B0609020204030204" pitchFamily="49" charset="0"/>
              </a:rPr>
              <a:t>createDirectories</a:t>
            </a:r>
            <a:r>
              <a:rPr 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err="1">
                <a:solidFill>
                  <a:srgbClr val="6A3E3E"/>
                </a:solidFill>
                <a:latin typeface="Consolas" panose="020B0609020204030204" pitchFamily="49" charset="0"/>
              </a:rPr>
              <a:t>uploadPath</a:t>
            </a:r>
            <a:r>
              <a:rPr 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InputStream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err="1">
                <a:solidFill>
                  <a:srgbClr val="6A3E3E"/>
                </a:solidFill>
                <a:latin typeface="Consolas" panose="020B0609020204030204" pitchFamily="49" charset="0"/>
              </a:rPr>
              <a:t>multipartFile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.getInputStream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Path </a:t>
            </a:r>
            <a:r>
              <a:rPr lang="en-US" sz="1600" err="1">
                <a:solidFill>
                  <a:srgbClr val="6A3E3E"/>
                </a:solidFill>
                <a:latin typeface="Consolas" panose="020B0609020204030204" pitchFamily="49" charset="0"/>
              </a:rPr>
              <a:t>filePath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err="1">
                <a:solidFill>
                  <a:srgbClr val="6A3E3E"/>
                </a:solidFill>
                <a:latin typeface="Consolas" panose="020B0609020204030204" pitchFamily="49" charset="0"/>
              </a:rPr>
              <a:t>uploadPath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.resolve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err="1">
                <a:solidFill>
                  <a:srgbClr val="000000"/>
                </a:solidFill>
                <a:latin typeface="Consolas" panose="020B0609020204030204" pitchFamily="49" charset="0"/>
              </a:rPr>
              <a:t>Files.</a:t>
            </a:r>
            <a:r>
              <a:rPr lang="en-US" sz="1600" i="1" err="1">
                <a:solidFill>
                  <a:srgbClr val="000000"/>
                </a:solidFill>
                <a:latin typeface="Consolas" panose="020B0609020204030204" pitchFamily="49" charset="0"/>
              </a:rPr>
              <a:t>copy</a:t>
            </a:r>
            <a:r>
              <a:rPr 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err="1">
                <a:solidFill>
                  <a:srgbClr val="6A3E3E"/>
                </a:solidFill>
                <a:latin typeface="Consolas" panose="020B0609020204030204" pitchFamily="49" charset="0"/>
              </a:rPr>
              <a:t>inputStream</a:t>
            </a:r>
            <a:r>
              <a:rPr 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i="1" err="1">
                <a:solidFill>
                  <a:srgbClr val="6A3E3E"/>
                </a:solidFill>
                <a:latin typeface="Consolas" panose="020B0609020204030204" pitchFamily="49" charset="0"/>
              </a:rPr>
              <a:t>filePath</a:t>
            </a:r>
            <a:r>
              <a:rPr 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i="1" err="1">
                <a:solidFill>
                  <a:srgbClr val="000000"/>
                </a:solidFill>
                <a:latin typeface="Consolas" panose="020B0609020204030204" pitchFamily="49" charset="0"/>
              </a:rPr>
              <a:t>StandardCopyOption.</a:t>
            </a:r>
            <a:r>
              <a:rPr lang="en-US" sz="1600" b="1" i="1" err="1">
                <a:solidFill>
                  <a:srgbClr val="0000C0"/>
                </a:solidFill>
                <a:latin typeface="Consolas" panose="020B0609020204030204" pitchFamily="49" charset="0"/>
              </a:rPr>
              <a:t>REPLACE_EXISTING</a:t>
            </a:r>
            <a:r>
              <a:rPr lang="en-US" sz="16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err="1">
                <a:solidFill>
                  <a:srgbClr val="6A3E3E"/>
                </a:solidFill>
                <a:latin typeface="Consolas" panose="020B0609020204030204" pitchFamily="49" charset="0"/>
              </a:rPr>
              <a:t>ioe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 {       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2A00FF"/>
                </a:solidFill>
                <a:latin typeface="Consolas" panose="020B0609020204030204" pitchFamily="49" charset="0"/>
              </a:rPr>
              <a:t>"Could not save image file: "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err="1">
                <a:solidFill>
                  <a:srgbClr val="6A3E3E"/>
                </a:solidFill>
                <a:latin typeface="Consolas" panose="020B0609020204030204" pitchFamily="49" charset="0"/>
              </a:rPr>
              <a:t>fileName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err="1">
                <a:solidFill>
                  <a:srgbClr val="6A3E3E"/>
                </a:solidFill>
                <a:latin typeface="Consolas" panose="020B0609020204030204" pitchFamily="49" charset="0"/>
              </a:rPr>
              <a:t>ioe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}     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6318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1151</Words>
  <Application>Microsoft Office PowerPoint</Application>
  <PresentationFormat>Widescreen</PresentationFormat>
  <Paragraphs>136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Consolas</vt:lpstr>
      <vt:lpstr>Office Theme</vt:lpstr>
      <vt:lpstr>Upload and Save Pictures</vt:lpstr>
      <vt:lpstr>Goals</vt:lpstr>
      <vt:lpstr>Steps</vt:lpstr>
      <vt:lpstr>Step 1-Set the path to save the images in the h drive with MvcConfig.java Add a MvcConfig file to the config package</vt:lpstr>
      <vt:lpstr>Step 2-Update Signup_form.html to enable uploading images</vt:lpstr>
      <vt:lpstr>Update signup_form.html to allow uploading</vt:lpstr>
      <vt:lpstr>Step 3-Update User.java class to include a column of photo to save photo names in the database table</vt:lpstr>
      <vt:lpstr>Step 4-Update AppControl to save images</vt:lpstr>
      <vt:lpstr>Step 5-create FileUploadUtil.java to save images to H drive Create util package and then FileUploadUtil.java</vt:lpstr>
      <vt:lpstr>Step 6-Update AppControlle to get the image for the current authenticated user</vt:lpstr>
      <vt:lpstr>Principal principal = request.getUserPrincipal();</vt:lpstr>
      <vt:lpstr>Step 7-post the image to the users.html page with Thymeleaf</vt:lpstr>
      <vt:lpstr>Make sure the table in the database is recreated</vt:lpstr>
      <vt:lpstr>Review the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Upload and Save Pictures</dc:title>
  <dc:creator>Jianwei</dc:creator>
  <cp:lastModifiedBy>Lai, Jianwei</cp:lastModifiedBy>
  <cp:revision>1</cp:revision>
  <dcterms:created xsi:type="dcterms:W3CDTF">2021-11-06T15:22:26Z</dcterms:created>
  <dcterms:modified xsi:type="dcterms:W3CDTF">2021-11-11T15:06:42Z</dcterms:modified>
</cp:coreProperties>
</file>