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2" r:id="rId5"/>
    <p:sldId id="271" r:id="rId6"/>
    <p:sldId id="259" r:id="rId7"/>
    <p:sldId id="261" r:id="rId8"/>
    <p:sldId id="264" r:id="rId9"/>
    <p:sldId id="265" r:id="rId10"/>
    <p:sldId id="266"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9D22CF-6840-45E0-B6DA-A64A02C83C30}" v="7" dt="2021-11-15T04:53:07.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88" autoAdjust="0"/>
  </p:normalViewPr>
  <p:slideViewPr>
    <p:cSldViewPr snapToGrid="0">
      <p:cViewPr varScale="1">
        <p:scale>
          <a:sx n="53" d="100"/>
          <a:sy n="53" d="100"/>
        </p:scale>
        <p:origin x="11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809D22CF-6840-45E0-B6DA-A64A02C83C30}"/>
    <pc:docChg chg="undo custSel addSld delSld modSld">
      <pc:chgData name="Lai, Jianwei" userId="a9adc4b8-c48f-4695-ba31-44e2f6e8bd84" providerId="ADAL" clId="{809D22CF-6840-45E0-B6DA-A64A02C83C30}" dt="2021-11-15T04:55:29.274" v="637" actId="20577"/>
      <pc:docMkLst>
        <pc:docMk/>
      </pc:docMkLst>
      <pc:sldChg chg="modSp new mod">
        <pc:chgData name="Lai, Jianwei" userId="a9adc4b8-c48f-4695-ba31-44e2f6e8bd84" providerId="ADAL" clId="{809D22CF-6840-45E0-B6DA-A64A02C83C30}" dt="2021-11-08T02:08:53.467" v="66" actId="113"/>
        <pc:sldMkLst>
          <pc:docMk/>
          <pc:sldMk cId="90693927" sldId="256"/>
        </pc:sldMkLst>
        <pc:spChg chg="mod">
          <ac:chgData name="Lai, Jianwei" userId="a9adc4b8-c48f-4695-ba31-44e2f6e8bd84" providerId="ADAL" clId="{809D22CF-6840-45E0-B6DA-A64A02C83C30}" dt="2021-11-08T02:08:53.467" v="66" actId="113"/>
          <ac:spMkLst>
            <pc:docMk/>
            <pc:sldMk cId="90693927" sldId="256"/>
            <ac:spMk id="2" creationId="{9D62BCEC-6C3A-4AF1-B5FF-997E080F898F}"/>
          </ac:spMkLst>
        </pc:spChg>
      </pc:sldChg>
      <pc:sldChg chg="addSp modSp new mod">
        <pc:chgData name="Lai, Jianwei" userId="a9adc4b8-c48f-4695-ba31-44e2f6e8bd84" providerId="ADAL" clId="{809D22CF-6840-45E0-B6DA-A64A02C83C30}" dt="2021-11-08T01:41:29.255" v="30"/>
        <pc:sldMkLst>
          <pc:docMk/>
          <pc:sldMk cId="2794598722" sldId="257"/>
        </pc:sldMkLst>
        <pc:spChg chg="mod">
          <ac:chgData name="Lai, Jianwei" userId="a9adc4b8-c48f-4695-ba31-44e2f6e8bd84" providerId="ADAL" clId="{809D22CF-6840-45E0-B6DA-A64A02C83C30}" dt="2021-11-07T20:57:34.046" v="6" actId="20577"/>
          <ac:spMkLst>
            <pc:docMk/>
            <pc:sldMk cId="2794598722" sldId="257"/>
            <ac:spMk id="2" creationId="{B929169F-0FFA-474E-8D68-3DF7B46A0A74}"/>
          </ac:spMkLst>
        </pc:spChg>
        <pc:spChg chg="mod">
          <ac:chgData name="Lai, Jianwei" userId="a9adc4b8-c48f-4695-ba31-44e2f6e8bd84" providerId="ADAL" clId="{809D22CF-6840-45E0-B6DA-A64A02C83C30}" dt="2021-11-08T01:41:29.255" v="30"/>
          <ac:spMkLst>
            <pc:docMk/>
            <pc:sldMk cId="2794598722" sldId="257"/>
            <ac:spMk id="3" creationId="{EF2555C3-302F-4FF3-8AE8-2CB7202F8814}"/>
          </ac:spMkLst>
        </pc:spChg>
        <pc:spChg chg="add mod">
          <ac:chgData name="Lai, Jianwei" userId="a9adc4b8-c48f-4695-ba31-44e2f6e8bd84" providerId="ADAL" clId="{809D22CF-6840-45E0-B6DA-A64A02C83C30}" dt="2021-11-08T01:41:02.901" v="26" actId="14100"/>
          <ac:spMkLst>
            <pc:docMk/>
            <pc:sldMk cId="2794598722" sldId="257"/>
            <ac:spMk id="5" creationId="{537457AB-995F-4D1E-9F34-787B3BD0EB82}"/>
          </ac:spMkLst>
        </pc:spChg>
        <pc:spChg chg="add mod">
          <ac:chgData name="Lai, Jianwei" userId="a9adc4b8-c48f-4695-ba31-44e2f6e8bd84" providerId="ADAL" clId="{809D22CF-6840-45E0-B6DA-A64A02C83C30}" dt="2021-11-08T01:41:12.198" v="29" actId="1076"/>
          <ac:spMkLst>
            <pc:docMk/>
            <pc:sldMk cId="2794598722" sldId="257"/>
            <ac:spMk id="7" creationId="{74FDE595-9DDA-4BB9-AEE7-2E76118EC496}"/>
          </ac:spMkLst>
        </pc:spChg>
      </pc:sldChg>
      <pc:sldChg chg="addSp delSp modSp new mod">
        <pc:chgData name="Lai, Jianwei" userId="a9adc4b8-c48f-4695-ba31-44e2f6e8bd84" providerId="ADAL" clId="{809D22CF-6840-45E0-B6DA-A64A02C83C30}" dt="2021-11-15T04:25:37.434" v="425" actId="1076"/>
        <pc:sldMkLst>
          <pc:docMk/>
          <pc:sldMk cId="2700902454" sldId="258"/>
        </pc:sldMkLst>
        <pc:spChg chg="mod">
          <ac:chgData name="Lai, Jianwei" userId="a9adc4b8-c48f-4695-ba31-44e2f6e8bd84" providerId="ADAL" clId="{809D22CF-6840-45E0-B6DA-A64A02C83C30}" dt="2021-11-08T02:20:47.321" v="75" actId="20577"/>
          <ac:spMkLst>
            <pc:docMk/>
            <pc:sldMk cId="2700902454" sldId="258"/>
            <ac:spMk id="2" creationId="{60B8599F-B6EE-4AE8-AF8E-34EBB590BECF}"/>
          </ac:spMkLst>
        </pc:spChg>
        <pc:spChg chg="add del mod">
          <ac:chgData name="Lai, Jianwei" userId="a9adc4b8-c48f-4695-ba31-44e2f6e8bd84" providerId="ADAL" clId="{809D22CF-6840-45E0-B6DA-A64A02C83C30}" dt="2021-11-08T02:36:51.462" v="80" actId="478"/>
          <ac:spMkLst>
            <pc:docMk/>
            <pc:sldMk cId="2700902454" sldId="258"/>
            <ac:spMk id="5" creationId="{B8CAF13B-DBAD-48C3-B913-41DC21C37065}"/>
          </ac:spMkLst>
        </pc:spChg>
        <pc:spChg chg="add mod">
          <ac:chgData name="Lai, Jianwei" userId="a9adc4b8-c48f-4695-ba31-44e2f6e8bd84" providerId="ADAL" clId="{809D22CF-6840-45E0-B6DA-A64A02C83C30}" dt="2021-11-08T02:36:56.129" v="82" actId="1076"/>
          <ac:spMkLst>
            <pc:docMk/>
            <pc:sldMk cId="2700902454" sldId="258"/>
            <ac:spMk id="8" creationId="{F0C26301-67F3-4808-9F18-2E2BDD23C428}"/>
          </ac:spMkLst>
        </pc:spChg>
        <pc:picChg chg="add mod">
          <ac:chgData name="Lai, Jianwei" userId="a9adc4b8-c48f-4695-ba31-44e2f6e8bd84" providerId="ADAL" clId="{809D22CF-6840-45E0-B6DA-A64A02C83C30}" dt="2021-11-15T04:25:37.434" v="425" actId="1076"/>
          <ac:picMkLst>
            <pc:docMk/>
            <pc:sldMk cId="2700902454" sldId="258"/>
            <ac:picMk id="1026" creationId="{95F415A2-8B0D-41FC-A3EA-67AFFBB55702}"/>
          </ac:picMkLst>
        </pc:picChg>
      </pc:sldChg>
      <pc:sldChg chg="modSp new mod">
        <pc:chgData name="Lai, Jianwei" userId="a9adc4b8-c48f-4695-ba31-44e2f6e8bd84" providerId="ADAL" clId="{809D22CF-6840-45E0-B6DA-A64A02C83C30}" dt="2021-11-15T04:42:32.762" v="460" actId="113"/>
        <pc:sldMkLst>
          <pc:docMk/>
          <pc:sldMk cId="2058055264" sldId="259"/>
        </pc:sldMkLst>
        <pc:spChg chg="mod">
          <ac:chgData name="Lai, Jianwei" userId="a9adc4b8-c48f-4695-ba31-44e2f6e8bd84" providerId="ADAL" clId="{809D22CF-6840-45E0-B6DA-A64A02C83C30}" dt="2021-11-15T04:42:32.762" v="460" actId="113"/>
          <ac:spMkLst>
            <pc:docMk/>
            <pc:sldMk cId="2058055264" sldId="259"/>
            <ac:spMk id="2" creationId="{D0F8F951-EDA8-498E-86DB-89DBF32CC997}"/>
          </ac:spMkLst>
        </pc:spChg>
        <pc:spChg chg="mod">
          <ac:chgData name="Lai, Jianwei" userId="a9adc4b8-c48f-4695-ba31-44e2f6e8bd84" providerId="ADAL" clId="{809D22CF-6840-45E0-B6DA-A64A02C83C30}" dt="2021-11-08T02:39:42.257" v="96" actId="27636"/>
          <ac:spMkLst>
            <pc:docMk/>
            <pc:sldMk cId="2058055264" sldId="259"/>
            <ac:spMk id="3" creationId="{A8EBBAEB-A6B5-4E12-9053-C6C5927B7457}"/>
          </ac:spMkLst>
        </pc:spChg>
      </pc:sldChg>
      <pc:sldChg chg="addSp modSp new del mod">
        <pc:chgData name="Lai, Jianwei" userId="a9adc4b8-c48f-4695-ba31-44e2f6e8bd84" providerId="ADAL" clId="{809D22CF-6840-45E0-B6DA-A64A02C83C30}" dt="2021-11-08T02:45:36.721" v="139" actId="2696"/>
        <pc:sldMkLst>
          <pc:docMk/>
          <pc:sldMk cId="533592334" sldId="260"/>
        </pc:sldMkLst>
        <pc:spChg chg="mod">
          <ac:chgData name="Lai, Jianwei" userId="a9adc4b8-c48f-4695-ba31-44e2f6e8bd84" providerId="ADAL" clId="{809D22CF-6840-45E0-B6DA-A64A02C83C30}" dt="2021-11-08T02:42:44.908" v="133" actId="113"/>
          <ac:spMkLst>
            <pc:docMk/>
            <pc:sldMk cId="533592334" sldId="260"/>
            <ac:spMk id="2" creationId="{5BCF40BE-85FF-4298-81D4-8080F6A45A8F}"/>
          </ac:spMkLst>
        </pc:spChg>
        <pc:spChg chg="mod">
          <ac:chgData name="Lai, Jianwei" userId="a9adc4b8-c48f-4695-ba31-44e2f6e8bd84" providerId="ADAL" clId="{809D22CF-6840-45E0-B6DA-A64A02C83C30}" dt="2021-11-08T02:43:47.134" v="137"/>
          <ac:spMkLst>
            <pc:docMk/>
            <pc:sldMk cId="533592334" sldId="260"/>
            <ac:spMk id="3" creationId="{FB9ACE63-79C5-434D-8670-AD926B5AA108}"/>
          </ac:spMkLst>
        </pc:spChg>
        <pc:spChg chg="add mod">
          <ac:chgData name="Lai, Jianwei" userId="a9adc4b8-c48f-4695-ba31-44e2f6e8bd84" providerId="ADAL" clId="{809D22CF-6840-45E0-B6DA-A64A02C83C30}" dt="2021-11-08T02:42:56.634" v="136" actId="14100"/>
          <ac:spMkLst>
            <pc:docMk/>
            <pc:sldMk cId="533592334" sldId="260"/>
            <ac:spMk id="5" creationId="{4643CFCC-787C-4829-A540-F6F3FC5636FD}"/>
          </ac:spMkLst>
        </pc:spChg>
      </pc:sldChg>
      <pc:sldChg chg="addSp delSp modSp new mod setBg">
        <pc:chgData name="Lai, Jianwei" userId="a9adc4b8-c48f-4695-ba31-44e2f6e8bd84" providerId="ADAL" clId="{809D22CF-6840-45E0-B6DA-A64A02C83C30}" dt="2021-11-08T03:25:09.390" v="188" actId="20577"/>
        <pc:sldMkLst>
          <pc:docMk/>
          <pc:sldMk cId="3500464223" sldId="261"/>
        </pc:sldMkLst>
        <pc:spChg chg="mod">
          <ac:chgData name="Lai, Jianwei" userId="a9adc4b8-c48f-4695-ba31-44e2f6e8bd84" providerId="ADAL" clId="{809D22CF-6840-45E0-B6DA-A64A02C83C30}" dt="2021-11-08T03:25:09.390" v="188" actId="20577"/>
          <ac:spMkLst>
            <pc:docMk/>
            <pc:sldMk cId="3500464223" sldId="261"/>
            <ac:spMk id="2" creationId="{ED78746C-4847-4B83-89CF-F47A34B63BF9}"/>
          </ac:spMkLst>
        </pc:spChg>
        <pc:spChg chg="del mod">
          <ac:chgData name="Lai, Jianwei" userId="a9adc4b8-c48f-4695-ba31-44e2f6e8bd84" providerId="ADAL" clId="{809D22CF-6840-45E0-B6DA-A64A02C83C30}" dt="2021-11-08T03:25:04.445" v="184" actId="478"/>
          <ac:spMkLst>
            <pc:docMk/>
            <pc:sldMk cId="3500464223" sldId="261"/>
            <ac:spMk id="3" creationId="{474F3B8D-90B0-4FDE-932D-2F4C5CD81BF8}"/>
          </ac:spMkLst>
        </pc:spChg>
        <pc:spChg chg="add mod">
          <ac:chgData name="Lai, Jianwei" userId="a9adc4b8-c48f-4695-ba31-44e2f6e8bd84" providerId="ADAL" clId="{809D22CF-6840-45E0-B6DA-A64A02C83C30}" dt="2021-11-08T03:17:32.703" v="177" actId="1076"/>
          <ac:spMkLst>
            <pc:docMk/>
            <pc:sldMk cId="3500464223" sldId="261"/>
            <ac:spMk id="5" creationId="{5BA06539-1761-4F1B-8025-8C03BDE51138}"/>
          </ac:spMkLst>
        </pc:spChg>
      </pc:sldChg>
      <pc:sldChg chg="addSp modSp new mod modNotesTx">
        <pc:chgData name="Lai, Jianwei" userId="a9adc4b8-c48f-4695-ba31-44e2f6e8bd84" providerId="ADAL" clId="{809D22CF-6840-45E0-B6DA-A64A02C83C30}" dt="2021-11-15T04:27:26.815" v="429"/>
        <pc:sldMkLst>
          <pc:docMk/>
          <pc:sldMk cId="3339104245" sldId="262"/>
        </pc:sldMkLst>
        <pc:spChg chg="mod">
          <ac:chgData name="Lai, Jianwei" userId="a9adc4b8-c48f-4695-ba31-44e2f6e8bd84" providerId="ADAL" clId="{809D22CF-6840-45E0-B6DA-A64A02C83C30}" dt="2021-11-08T02:51:40.759" v="146"/>
          <ac:spMkLst>
            <pc:docMk/>
            <pc:sldMk cId="3339104245" sldId="262"/>
            <ac:spMk id="2" creationId="{7238FBC6-5B5A-4C9C-866F-DBAD264B469B}"/>
          </ac:spMkLst>
        </pc:spChg>
        <pc:spChg chg="mod">
          <ac:chgData name="Lai, Jianwei" userId="a9adc4b8-c48f-4695-ba31-44e2f6e8bd84" providerId="ADAL" clId="{809D22CF-6840-45E0-B6DA-A64A02C83C30}" dt="2021-11-08T03:11:15.724" v="161" actId="20577"/>
          <ac:spMkLst>
            <pc:docMk/>
            <pc:sldMk cId="3339104245" sldId="262"/>
            <ac:spMk id="3" creationId="{13E3D10F-A70C-49F3-B4AA-5CEA2BE55B5A}"/>
          </ac:spMkLst>
        </pc:spChg>
        <pc:spChg chg="add mod">
          <ac:chgData name="Lai, Jianwei" userId="a9adc4b8-c48f-4695-ba31-44e2f6e8bd84" providerId="ADAL" clId="{809D22CF-6840-45E0-B6DA-A64A02C83C30}" dt="2021-11-08T03:09:06.664" v="148" actId="1076"/>
          <ac:spMkLst>
            <pc:docMk/>
            <pc:sldMk cId="3339104245" sldId="262"/>
            <ac:spMk id="5" creationId="{74387390-40C4-4239-9B3D-8A76D6CFABAD}"/>
          </ac:spMkLst>
        </pc:spChg>
        <pc:spChg chg="add mod">
          <ac:chgData name="Lai, Jianwei" userId="a9adc4b8-c48f-4695-ba31-44e2f6e8bd84" providerId="ADAL" clId="{809D22CF-6840-45E0-B6DA-A64A02C83C30}" dt="2021-11-08T03:11:27.176" v="165" actId="1076"/>
          <ac:spMkLst>
            <pc:docMk/>
            <pc:sldMk cId="3339104245" sldId="262"/>
            <ac:spMk id="7" creationId="{B999565C-FB7F-448D-8CAB-8992A0D22D97}"/>
          </ac:spMkLst>
        </pc:spChg>
      </pc:sldChg>
      <pc:sldChg chg="addSp modSp new mod">
        <pc:chgData name="Lai, Jianwei" userId="a9adc4b8-c48f-4695-ba31-44e2f6e8bd84" providerId="ADAL" clId="{809D22CF-6840-45E0-B6DA-A64A02C83C30}" dt="2021-11-08T03:19:30.599" v="183" actId="1076"/>
        <pc:sldMkLst>
          <pc:docMk/>
          <pc:sldMk cId="4061227604" sldId="263"/>
        </pc:sldMkLst>
        <pc:spChg chg="mod">
          <ac:chgData name="Lai, Jianwei" userId="a9adc4b8-c48f-4695-ba31-44e2f6e8bd84" providerId="ADAL" clId="{809D22CF-6840-45E0-B6DA-A64A02C83C30}" dt="2021-11-08T03:17:45.027" v="179" actId="20577"/>
          <ac:spMkLst>
            <pc:docMk/>
            <pc:sldMk cId="4061227604" sldId="263"/>
            <ac:spMk id="2" creationId="{C67F1272-0CE1-4926-8EBA-821629F41830}"/>
          </ac:spMkLst>
        </pc:spChg>
        <pc:spChg chg="mod">
          <ac:chgData name="Lai, Jianwei" userId="a9adc4b8-c48f-4695-ba31-44e2f6e8bd84" providerId="ADAL" clId="{809D22CF-6840-45E0-B6DA-A64A02C83C30}" dt="2021-11-08T03:18:14.894" v="181" actId="2711"/>
          <ac:spMkLst>
            <pc:docMk/>
            <pc:sldMk cId="4061227604" sldId="263"/>
            <ac:spMk id="3" creationId="{59CE5EAF-FCA9-4ACF-8F48-222DF885C1B0}"/>
          </ac:spMkLst>
        </pc:spChg>
        <pc:spChg chg="add mod">
          <ac:chgData name="Lai, Jianwei" userId="a9adc4b8-c48f-4695-ba31-44e2f6e8bd84" providerId="ADAL" clId="{809D22CF-6840-45E0-B6DA-A64A02C83C30}" dt="2021-11-08T03:19:30.599" v="183" actId="1076"/>
          <ac:spMkLst>
            <pc:docMk/>
            <pc:sldMk cId="4061227604" sldId="263"/>
            <ac:spMk id="5" creationId="{E2CDA39B-1505-4642-89AE-540CC060FB80}"/>
          </ac:spMkLst>
        </pc:spChg>
      </pc:sldChg>
      <pc:sldChg chg="addSp modSp new mod">
        <pc:chgData name="Lai, Jianwei" userId="a9adc4b8-c48f-4695-ba31-44e2f6e8bd84" providerId="ADAL" clId="{809D22CF-6840-45E0-B6DA-A64A02C83C30}" dt="2021-11-08T03:58:48.467" v="311" actId="14100"/>
        <pc:sldMkLst>
          <pc:docMk/>
          <pc:sldMk cId="2204320342" sldId="264"/>
        </pc:sldMkLst>
        <pc:spChg chg="mod">
          <ac:chgData name="Lai, Jianwei" userId="a9adc4b8-c48f-4695-ba31-44e2f6e8bd84" providerId="ADAL" clId="{809D22CF-6840-45E0-B6DA-A64A02C83C30}" dt="2021-11-08T03:29:48.654" v="284" actId="20577"/>
          <ac:spMkLst>
            <pc:docMk/>
            <pc:sldMk cId="2204320342" sldId="264"/>
            <ac:spMk id="2" creationId="{609D51FD-A534-4E04-93EB-FEC54C379270}"/>
          </ac:spMkLst>
        </pc:spChg>
        <pc:spChg chg="mod">
          <ac:chgData name="Lai, Jianwei" userId="a9adc4b8-c48f-4695-ba31-44e2f6e8bd84" providerId="ADAL" clId="{809D22CF-6840-45E0-B6DA-A64A02C83C30}" dt="2021-11-08T03:58:43.149" v="309" actId="20577"/>
          <ac:spMkLst>
            <pc:docMk/>
            <pc:sldMk cId="2204320342" sldId="264"/>
            <ac:spMk id="3" creationId="{85C7959A-98EC-489F-9989-7581E379634C}"/>
          </ac:spMkLst>
        </pc:spChg>
        <pc:spChg chg="add mod">
          <ac:chgData name="Lai, Jianwei" userId="a9adc4b8-c48f-4695-ba31-44e2f6e8bd84" providerId="ADAL" clId="{809D22CF-6840-45E0-B6DA-A64A02C83C30}" dt="2021-11-08T03:31:36.797" v="298" actId="1076"/>
          <ac:spMkLst>
            <pc:docMk/>
            <pc:sldMk cId="2204320342" sldId="264"/>
            <ac:spMk id="6" creationId="{EF399D7C-A3B4-4D54-9F9B-C679CF6F9ED9}"/>
          </ac:spMkLst>
        </pc:spChg>
        <pc:cxnChg chg="add mod">
          <ac:chgData name="Lai, Jianwei" userId="a9adc4b8-c48f-4695-ba31-44e2f6e8bd84" providerId="ADAL" clId="{809D22CF-6840-45E0-B6DA-A64A02C83C30}" dt="2021-11-08T03:58:48.467" v="311" actId="14100"/>
          <ac:cxnSpMkLst>
            <pc:docMk/>
            <pc:sldMk cId="2204320342" sldId="264"/>
            <ac:cxnSpMk id="5" creationId="{FF808DDE-B82D-4190-AF98-BA6471B2253B}"/>
          </ac:cxnSpMkLst>
        </pc:cxnChg>
      </pc:sldChg>
      <pc:sldChg chg="addSp modSp new mod">
        <pc:chgData name="Lai, Jianwei" userId="a9adc4b8-c48f-4695-ba31-44e2f6e8bd84" providerId="ADAL" clId="{809D22CF-6840-45E0-B6DA-A64A02C83C30}" dt="2021-11-08T04:00:29.715" v="422" actId="1076"/>
        <pc:sldMkLst>
          <pc:docMk/>
          <pc:sldMk cId="2218221308" sldId="265"/>
        </pc:sldMkLst>
        <pc:spChg chg="mod">
          <ac:chgData name="Lai, Jianwei" userId="a9adc4b8-c48f-4695-ba31-44e2f6e8bd84" providerId="ADAL" clId="{809D22CF-6840-45E0-B6DA-A64A02C83C30}" dt="2021-11-08T03:26:43.520" v="256" actId="113"/>
          <ac:spMkLst>
            <pc:docMk/>
            <pc:sldMk cId="2218221308" sldId="265"/>
            <ac:spMk id="2" creationId="{32215677-5AE1-4291-BBFF-8A5096F94FB4}"/>
          </ac:spMkLst>
        </pc:spChg>
        <pc:spChg chg="mod">
          <ac:chgData name="Lai, Jianwei" userId="a9adc4b8-c48f-4695-ba31-44e2f6e8bd84" providerId="ADAL" clId="{809D22CF-6840-45E0-B6DA-A64A02C83C30}" dt="2021-11-08T04:00:25.205" v="421" actId="20577"/>
          <ac:spMkLst>
            <pc:docMk/>
            <pc:sldMk cId="2218221308" sldId="265"/>
            <ac:spMk id="3" creationId="{2FAEAB86-B4FA-4DBE-BB37-18D38EB4FDBA}"/>
          </ac:spMkLst>
        </pc:spChg>
        <pc:picChg chg="add mod">
          <ac:chgData name="Lai, Jianwei" userId="a9adc4b8-c48f-4695-ba31-44e2f6e8bd84" providerId="ADAL" clId="{809D22CF-6840-45E0-B6DA-A64A02C83C30}" dt="2021-11-08T04:00:29.715" v="422" actId="1076"/>
          <ac:picMkLst>
            <pc:docMk/>
            <pc:sldMk cId="2218221308" sldId="265"/>
            <ac:picMk id="5" creationId="{14762820-396C-414D-AC12-A2572815D3A8}"/>
          </ac:picMkLst>
        </pc:picChg>
      </pc:sldChg>
      <pc:sldChg chg="addSp modSp new mod">
        <pc:chgData name="Lai, Jianwei" userId="a9adc4b8-c48f-4695-ba31-44e2f6e8bd84" providerId="ADAL" clId="{809D22CF-6840-45E0-B6DA-A64A02C83C30}" dt="2021-11-08T03:28:11.352" v="279" actId="22"/>
        <pc:sldMkLst>
          <pc:docMk/>
          <pc:sldMk cId="3455259055" sldId="266"/>
        </pc:sldMkLst>
        <pc:spChg chg="mod">
          <ac:chgData name="Lai, Jianwei" userId="a9adc4b8-c48f-4695-ba31-44e2f6e8bd84" providerId="ADAL" clId="{809D22CF-6840-45E0-B6DA-A64A02C83C30}" dt="2021-11-08T03:27:48.112" v="278" actId="113"/>
          <ac:spMkLst>
            <pc:docMk/>
            <pc:sldMk cId="3455259055" sldId="266"/>
            <ac:spMk id="2" creationId="{A13FD99F-37B2-4CB4-AC3F-314C47E19CC7}"/>
          </ac:spMkLst>
        </pc:spChg>
        <pc:picChg chg="add">
          <ac:chgData name="Lai, Jianwei" userId="a9adc4b8-c48f-4695-ba31-44e2f6e8bd84" providerId="ADAL" clId="{809D22CF-6840-45E0-B6DA-A64A02C83C30}" dt="2021-11-08T03:28:11.352" v="279" actId="22"/>
          <ac:picMkLst>
            <pc:docMk/>
            <pc:sldMk cId="3455259055" sldId="266"/>
            <ac:picMk id="5" creationId="{006A8377-32A3-49DB-A496-F96BB19BB893}"/>
          </ac:picMkLst>
        </pc:picChg>
      </pc:sldChg>
      <pc:sldChg chg="addSp new mod">
        <pc:chgData name="Lai, Jianwei" userId="a9adc4b8-c48f-4695-ba31-44e2f6e8bd84" providerId="ADAL" clId="{809D22CF-6840-45E0-B6DA-A64A02C83C30}" dt="2021-11-08T03:28:43.472" v="281" actId="22"/>
        <pc:sldMkLst>
          <pc:docMk/>
          <pc:sldMk cId="1396683975" sldId="267"/>
        </pc:sldMkLst>
        <pc:picChg chg="add">
          <ac:chgData name="Lai, Jianwei" userId="a9adc4b8-c48f-4695-ba31-44e2f6e8bd84" providerId="ADAL" clId="{809D22CF-6840-45E0-B6DA-A64A02C83C30}" dt="2021-11-08T03:28:43.472" v="281" actId="22"/>
          <ac:picMkLst>
            <pc:docMk/>
            <pc:sldMk cId="1396683975" sldId="267"/>
            <ac:picMk id="5" creationId="{D5613118-66EB-4EF3-ABC0-8AE238E8D513}"/>
          </ac:picMkLst>
        </pc:picChg>
      </pc:sldChg>
      <pc:sldChg chg="del">
        <pc:chgData name="Lai, Jianwei" userId="a9adc4b8-c48f-4695-ba31-44e2f6e8bd84" providerId="ADAL" clId="{809D22CF-6840-45E0-B6DA-A64A02C83C30}" dt="2021-11-15T02:14:43.185" v="423" actId="2696"/>
        <pc:sldMkLst>
          <pc:docMk/>
          <pc:sldMk cId="1893892538" sldId="267"/>
        </pc:sldMkLst>
      </pc:sldChg>
      <pc:sldChg chg="modSp mod">
        <pc:chgData name="Lai, Jianwei" userId="a9adc4b8-c48f-4695-ba31-44e2f6e8bd84" providerId="ADAL" clId="{809D22CF-6840-45E0-B6DA-A64A02C83C30}" dt="2021-11-15T04:53:07.869" v="582" actId="20578"/>
        <pc:sldMkLst>
          <pc:docMk/>
          <pc:sldMk cId="2336765963" sldId="268"/>
        </pc:sldMkLst>
        <pc:spChg chg="mod">
          <ac:chgData name="Lai, Jianwei" userId="a9adc4b8-c48f-4695-ba31-44e2f6e8bd84" providerId="ADAL" clId="{809D22CF-6840-45E0-B6DA-A64A02C83C30}" dt="2021-11-15T04:52:57.381" v="580" actId="20577"/>
          <ac:spMkLst>
            <pc:docMk/>
            <pc:sldMk cId="2336765963" sldId="268"/>
            <ac:spMk id="3" creationId="{EB2A706F-3796-486B-8A58-5474B1D04982}"/>
          </ac:spMkLst>
        </pc:spChg>
        <pc:spChg chg="mod">
          <ac:chgData name="Lai, Jianwei" userId="a9adc4b8-c48f-4695-ba31-44e2f6e8bd84" providerId="ADAL" clId="{809D22CF-6840-45E0-B6DA-A64A02C83C30}" dt="2021-11-15T04:53:07.869" v="582" actId="20578"/>
          <ac:spMkLst>
            <pc:docMk/>
            <pc:sldMk cId="2336765963" sldId="268"/>
            <ac:spMk id="4" creationId="{F34BB15E-A0FE-4785-A26F-0D74BD26E2B1}"/>
          </ac:spMkLst>
        </pc:spChg>
      </pc:sldChg>
      <pc:sldChg chg="new del">
        <pc:chgData name="Lai, Jianwei" userId="a9adc4b8-c48f-4695-ba31-44e2f6e8bd84" providerId="ADAL" clId="{809D22CF-6840-45E0-B6DA-A64A02C83C30}" dt="2021-11-08T03:58:55.136" v="313" actId="2696"/>
        <pc:sldMkLst>
          <pc:docMk/>
          <pc:sldMk cId="3164031523" sldId="268"/>
        </pc:sldMkLst>
      </pc:sldChg>
      <pc:sldChg chg="modSp mod">
        <pc:chgData name="Lai, Jianwei" userId="a9adc4b8-c48f-4695-ba31-44e2f6e8bd84" providerId="ADAL" clId="{809D22CF-6840-45E0-B6DA-A64A02C83C30}" dt="2021-11-15T04:55:29.274" v="637" actId="20577"/>
        <pc:sldMkLst>
          <pc:docMk/>
          <pc:sldMk cId="1161304002" sldId="269"/>
        </pc:sldMkLst>
        <pc:spChg chg="mod">
          <ac:chgData name="Lai, Jianwei" userId="a9adc4b8-c48f-4695-ba31-44e2f6e8bd84" providerId="ADAL" clId="{809D22CF-6840-45E0-B6DA-A64A02C83C30}" dt="2021-11-15T04:55:29.274" v="637" actId="20577"/>
          <ac:spMkLst>
            <pc:docMk/>
            <pc:sldMk cId="1161304002" sldId="269"/>
            <ac:spMk id="3" creationId="{20329AA2-883D-461D-BBEB-05A34DEF169E}"/>
          </ac:spMkLst>
        </pc:spChg>
      </pc:sldChg>
      <pc:sldChg chg="addSp delSp modSp new mod modNotesTx">
        <pc:chgData name="Lai, Jianwei" userId="a9adc4b8-c48f-4695-ba31-44e2f6e8bd84" providerId="ADAL" clId="{809D22CF-6840-45E0-B6DA-A64A02C83C30}" dt="2021-11-15T04:42:20.239" v="458" actId="1076"/>
        <pc:sldMkLst>
          <pc:docMk/>
          <pc:sldMk cId="1739591292" sldId="271"/>
        </pc:sldMkLst>
        <pc:spChg chg="mod">
          <ac:chgData name="Lai, Jianwei" userId="a9adc4b8-c48f-4695-ba31-44e2f6e8bd84" providerId="ADAL" clId="{809D22CF-6840-45E0-B6DA-A64A02C83C30}" dt="2021-11-15T04:33:36.969" v="432" actId="20577"/>
          <ac:spMkLst>
            <pc:docMk/>
            <pc:sldMk cId="1739591292" sldId="271"/>
            <ac:spMk id="2" creationId="{761C9207-CD3A-4B97-AFFC-F6051E8D3084}"/>
          </ac:spMkLst>
        </pc:spChg>
        <pc:spChg chg="mod">
          <ac:chgData name="Lai, Jianwei" userId="a9adc4b8-c48f-4695-ba31-44e2f6e8bd84" providerId="ADAL" clId="{809D22CF-6840-45E0-B6DA-A64A02C83C30}" dt="2021-11-15T04:42:15.843" v="456" actId="108"/>
          <ac:spMkLst>
            <pc:docMk/>
            <pc:sldMk cId="1739591292" sldId="271"/>
            <ac:spMk id="3" creationId="{DB5816EE-27E6-4BA9-BD8A-691CAEF7527F}"/>
          </ac:spMkLst>
        </pc:spChg>
        <pc:spChg chg="add del">
          <ac:chgData name="Lai, Jianwei" userId="a9adc4b8-c48f-4695-ba31-44e2f6e8bd84" providerId="ADAL" clId="{809D22CF-6840-45E0-B6DA-A64A02C83C30}" dt="2021-11-15T04:34:00.559" v="436"/>
          <ac:spMkLst>
            <pc:docMk/>
            <pc:sldMk cId="1739591292" sldId="271"/>
            <ac:spMk id="4" creationId="{1B9596F9-B526-4ACC-A269-47AAC34D61E6}"/>
          </ac:spMkLst>
        </pc:spChg>
        <pc:picChg chg="add mod">
          <ac:chgData name="Lai, Jianwei" userId="a9adc4b8-c48f-4695-ba31-44e2f6e8bd84" providerId="ADAL" clId="{809D22CF-6840-45E0-B6DA-A64A02C83C30}" dt="2021-11-15T04:42:17.782" v="457" actId="1076"/>
          <ac:picMkLst>
            <pc:docMk/>
            <pc:sldMk cId="1739591292" sldId="271"/>
            <ac:picMk id="6" creationId="{E56CA981-BCC6-4AC1-B124-2178536A3BAB}"/>
          </ac:picMkLst>
        </pc:picChg>
        <pc:picChg chg="add mod">
          <ac:chgData name="Lai, Jianwei" userId="a9adc4b8-c48f-4695-ba31-44e2f6e8bd84" providerId="ADAL" clId="{809D22CF-6840-45E0-B6DA-A64A02C83C30}" dt="2021-11-15T04:42:20.239" v="458" actId="1076"/>
          <ac:picMkLst>
            <pc:docMk/>
            <pc:sldMk cId="1739591292" sldId="271"/>
            <ac:picMk id="8" creationId="{A34F02F9-DFE0-430C-B127-B23137146A0F}"/>
          </ac:picMkLst>
        </pc:picChg>
      </pc:sldChg>
    </pc:docChg>
  </pc:docChgLst>
  <pc:docChgLst>
    <pc:chgData name="Jianwei" userId="a9adc4b8-c48f-4695-ba31-44e2f6e8bd84" providerId="ADAL" clId="{809D22CF-6840-45E0-B6DA-A64A02C83C30}"/>
    <pc:docChg chg="undo custSel modSld">
      <pc:chgData name="Jianwei" userId="a9adc4b8-c48f-4695-ba31-44e2f6e8bd84" providerId="ADAL" clId="{809D22CF-6840-45E0-B6DA-A64A02C83C30}" dt="2021-11-11T02:55:56.682" v="9" actId="22"/>
      <pc:docMkLst>
        <pc:docMk/>
      </pc:docMkLst>
      <pc:sldChg chg="modSp mod">
        <pc:chgData name="Jianwei" userId="a9adc4b8-c48f-4695-ba31-44e2f6e8bd84" providerId="ADAL" clId="{809D22CF-6840-45E0-B6DA-A64A02C83C30}" dt="2021-11-11T02:47:13.290" v="5" actId="27636"/>
        <pc:sldMkLst>
          <pc:docMk/>
          <pc:sldMk cId="2058055264" sldId="259"/>
        </pc:sldMkLst>
        <pc:spChg chg="mod">
          <ac:chgData name="Jianwei" userId="a9adc4b8-c48f-4695-ba31-44e2f6e8bd84" providerId="ADAL" clId="{809D22CF-6840-45E0-B6DA-A64A02C83C30}" dt="2021-11-11T02:47:13.290" v="5" actId="27636"/>
          <ac:spMkLst>
            <pc:docMk/>
            <pc:sldMk cId="2058055264" sldId="259"/>
            <ac:spMk id="3" creationId="{A8EBBAEB-A6B5-4E12-9053-C6C5927B7457}"/>
          </ac:spMkLst>
        </pc:spChg>
      </pc:sldChg>
      <pc:sldChg chg="addSp modSp mod">
        <pc:chgData name="Jianwei" userId="a9adc4b8-c48f-4695-ba31-44e2f6e8bd84" providerId="ADAL" clId="{809D22CF-6840-45E0-B6DA-A64A02C83C30}" dt="2021-11-11T02:46:36.919" v="3" actId="1076"/>
        <pc:sldMkLst>
          <pc:docMk/>
          <pc:sldMk cId="3339104245" sldId="262"/>
        </pc:sldMkLst>
        <pc:spChg chg="add mod">
          <ac:chgData name="Jianwei" userId="a9adc4b8-c48f-4695-ba31-44e2f6e8bd84" providerId="ADAL" clId="{809D22CF-6840-45E0-B6DA-A64A02C83C30}" dt="2021-11-11T02:46:36.919" v="3" actId="1076"/>
          <ac:spMkLst>
            <pc:docMk/>
            <pc:sldMk cId="3339104245" sldId="262"/>
            <ac:spMk id="8" creationId="{AE78529F-05DF-446C-AD4A-21831426C067}"/>
          </ac:spMkLst>
        </pc:spChg>
      </pc:sldChg>
      <pc:sldChg chg="addSp delSp modSp mod">
        <pc:chgData name="Jianwei" userId="a9adc4b8-c48f-4695-ba31-44e2f6e8bd84" providerId="ADAL" clId="{809D22CF-6840-45E0-B6DA-A64A02C83C30}" dt="2021-11-11T02:55:56.682" v="9" actId="22"/>
        <pc:sldMkLst>
          <pc:docMk/>
          <pc:sldMk cId="2218221308" sldId="265"/>
        </pc:sldMkLst>
        <pc:spChg chg="mod">
          <ac:chgData name="Jianwei" userId="a9adc4b8-c48f-4695-ba31-44e2f6e8bd84" providerId="ADAL" clId="{809D22CF-6840-45E0-B6DA-A64A02C83C30}" dt="2021-11-11T02:54:05.185" v="6" actId="20577"/>
          <ac:spMkLst>
            <pc:docMk/>
            <pc:sldMk cId="2218221308" sldId="265"/>
            <ac:spMk id="3" creationId="{2FAEAB86-B4FA-4DBE-BB37-18D38EB4FDBA}"/>
          </ac:spMkLst>
        </pc:spChg>
        <pc:spChg chg="add del">
          <ac:chgData name="Jianwei" userId="a9adc4b8-c48f-4695-ba31-44e2f6e8bd84" providerId="ADAL" clId="{809D22CF-6840-45E0-B6DA-A64A02C83C30}" dt="2021-11-11T02:55:56.682" v="9" actId="22"/>
          <ac:spMkLst>
            <pc:docMk/>
            <pc:sldMk cId="2218221308" sldId="265"/>
            <ac:spMk id="6" creationId="{B5AF37BF-9212-41E1-89BC-8E03FFDE0363}"/>
          </ac:spMkLst>
        </pc:spChg>
        <pc:picChg chg="del">
          <ac:chgData name="Jianwei" userId="a9adc4b8-c48f-4695-ba31-44e2f6e8bd84" providerId="ADAL" clId="{809D22CF-6840-45E0-B6DA-A64A02C83C30}" dt="2021-11-11T02:55:54.084" v="7" actId="478"/>
          <ac:picMkLst>
            <pc:docMk/>
            <pc:sldMk cId="2218221308" sldId="265"/>
            <ac:picMk id="5" creationId="{14762820-396C-414D-AC12-A2572815D3A8}"/>
          </ac:picMkLst>
        </pc:picChg>
      </pc:sldChg>
    </pc:docChg>
  </pc:docChgLst>
  <pc:docChgLst>
    <pc:chgData name="Lai, Jianwei" userId="a9adc4b8-c48f-4695-ba31-44e2f6e8bd84" providerId="ADAL" clId="{E66E4C30-60C0-4465-B9B3-5A72D6BE3FA2}"/>
    <pc:docChg chg="custSel addSld delSld modSld">
      <pc:chgData name="Lai, Jianwei" userId="a9adc4b8-c48f-4695-ba31-44e2f6e8bd84" providerId="ADAL" clId="{E66E4C30-60C0-4465-B9B3-5A72D6BE3FA2}" dt="2021-11-14T04:36:08.638" v="463" actId="20577"/>
      <pc:docMkLst>
        <pc:docMk/>
      </pc:docMkLst>
      <pc:sldChg chg="modSp mod">
        <pc:chgData name="Lai, Jianwei" userId="a9adc4b8-c48f-4695-ba31-44e2f6e8bd84" providerId="ADAL" clId="{E66E4C30-60C0-4465-B9B3-5A72D6BE3FA2}" dt="2021-11-14T04:36:08.638" v="463" actId="20577"/>
        <pc:sldMkLst>
          <pc:docMk/>
          <pc:sldMk cId="90693927" sldId="256"/>
        </pc:sldMkLst>
        <pc:spChg chg="mod">
          <ac:chgData name="Lai, Jianwei" userId="a9adc4b8-c48f-4695-ba31-44e2f6e8bd84" providerId="ADAL" clId="{E66E4C30-60C0-4465-B9B3-5A72D6BE3FA2}" dt="2021-11-08T17:13:09.983" v="0" actId="20577"/>
          <ac:spMkLst>
            <pc:docMk/>
            <pc:sldMk cId="90693927" sldId="256"/>
            <ac:spMk id="2" creationId="{9D62BCEC-6C3A-4AF1-B5FF-997E080F898F}"/>
          </ac:spMkLst>
        </pc:spChg>
        <pc:spChg chg="mod">
          <ac:chgData name="Lai, Jianwei" userId="a9adc4b8-c48f-4695-ba31-44e2f6e8bd84" providerId="ADAL" clId="{E66E4C30-60C0-4465-B9B3-5A72D6BE3FA2}" dt="2021-11-14T04:36:08.638" v="463" actId="20577"/>
          <ac:spMkLst>
            <pc:docMk/>
            <pc:sldMk cId="90693927" sldId="256"/>
            <ac:spMk id="3" creationId="{670A2E98-5E05-4A61-BD44-57A2A4996902}"/>
          </ac:spMkLst>
        </pc:spChg>
      </pc:sldChg>
      <pc:sldChg chg="modSp mod">
        <pc:chgData name="Lai, Jianwei" userId="a9adc4b8-c48f-4695-ba31-44e2f6e8bd84" providerId="ADAL" clId="{E66E4C30-60C0-4465-B9B3-5A72D6BE3FA2}" dt="2021-11-08T17:15:54.661" v="29" actId="1036"/>
        <pc:sldMkLst>
          <pc:docMk/>
          <pc:sldMk cId="3339104245" sldId="262"/>
        </pc:sldMkLst>
        <pc:spChg chg="mod">
          <ac:chgData name="Lai, Jianwei" userId="a9adc4b8-c48f-4695-ba31-44e2f6e8bd84" providerId="ADAL" clId="{E66E4C30-60C0-4465-B9B3-5A72D6BE3FA2}" dt="2021-11-08T17:15:35.014" v="6" actId="255"/>
          <ac:spMkLst>
            <pc:docMk/>
            <pc:sldMk cId="3339104245" sldId="262"/>
            <ac:spMk id="3" creationId="{13E3D10F-A70C-49F3-B4AA-5CEA2BE55B5A}"/>
          </ac:spMkLst>
        </pc:spChg>
        <pc:spChg chg="mod">
          <ac:chgData name="Lai, Jianwei" userId="a9adc4b8-c48f-4695-ba31-44e2f6e8bd84" providerId="ADAL" clId="{E66E4C30-60C0-4465-B9B3-5A72D6BE3FA2}" dt="2021-11-08T17:15:54.661" v="29" actId="1036"/>
          <ac:spMkLst>
            <pc:docMk/>
            <pc:sldMk cId="3339104245" sldId="262"/>
            <ac:spMk id="5" creationId="{74387390-40C4-4239-9B3D-8A76D6CFABAD}"/>
          </ac:spMkLst>
        </pc:spChg>
        <pc:spChg chg="mod">
          <ac:chgData name="Lai, Jianwei" userId="a9adc4b8-c48f-4695-ba31-44e2f6e8bd84" providerId="ADAL" clId="{E66E4C30-60C0-4465-B9B3-5A72D6BE3FA2}" dt="2021-11-08T17:15:54.661" v="29" actId="1036"/>
          <ac:spMkLst>
            <pc:docMk/>
            <pc:sldMk cId="3339104245" sldId="262"/>
            <ac:spMk id="7" creationId="{B999565C-FB7F-448D-8CAB-8992A0D22D97}"/>
          </ac:spMkLst>
        </pc:spChg>
      </pc:sldChg>
      <pc:sldChg chg="del">
        <pc:chgData name="Lai, Jianwei" userId="a9adc4b8-c48f-4695-ba31-44e2f6e8bd84" providerId="ADAL" clId="{E66E4C30-60C0-4465-B9B3-5A72D6BE3FA2}" dt="2021-11-08T17:26:01.305" v="30" actId="2696"/>
        <pc:sldMkLst>
          <pc:docMk/>
          <pc:sldMk cId="4061227604" sldId="263"/>
        </pc:sldMkLst>
      </pc:sldChg>
      <pc:sldChg chg="addSp modSp mod">
        <pc:chgData name="Lai, Jianwei" userId="a9adc4b8-c48f-4695-ba31-44e2f6e8bd84" providerId="ADAL" clId="{E66E4C30-60C0-4465-B9B3-5A72D6BE3FA2}" dt="2021-11-14T04:31:32.668" v="147" actId="20577"/>
        <pc:sldMkLst>
          <pc:docMk/>
          <pc:sldMk cId="2218221308" sldId="265"/>
        </pc:sldMkLst>
        <pc:spChg chg="mod">
          <ac:chgData name="Lai, Jianwei" userId="a9adc4b8-c48f-4695-ba31-44e2f6e8bd84" providerId="ADAL" clId="{E66E4C30-60C0-4465-B9B3-5A72D6BE3FA2}" dt="2021-11-11T02:59:54.981" v="31"/>
          <ac:spMkLst>
            <pc:docMk/>
            <pc:sldMk cId="2218221308" sldId="265"/>
            <ac:spMk id="3" creationId="{2FAEAB86-B4FA-4DBE-BB37-18D38EB4FDBA}"/>
          </ac:spMkLst>
        </pc:spChg>
        <pc:spChg chg="add mod">
          <ac:chgData name="Lai, Jianwei" userId="a9adc4b8-c48f-4695-ba31-44e2f6e8bd84" providerId="ADAL" clId="{E66E4C30-60C0-4465-B9B3-5A72D6BE3FA2}" dt="2021-11-14T04:31:32.668" v="147" actId="20577"/>
          <ac:spMkLst>
            <pc:docMk/>
            <pc:sldMk cId="2218221308" sldId="265"/>
            <ac:spMk id="4" creationId="{06EC1C50-A447-467B-83A5-E8813B19911A}"/>
          </ac:spMkLst>
        </pc:spChg>
      </pc:sldChg>
      <pc:sldChg chg="addSp modSp new mod">
        <pc:chgData name="Lai, Jianwei" userId="a9adc4b8-c48f-4695-ba31-44e2f6e8bd84" providerId="ADAL" clId="{E66E4C30-60C0-4465-B9B3-5A72D6BE3FA2}" dt="2021-11-14T04:32:38.896" v="206" actId="113"/>
        <pc:sldMkLst>
          <pc:docMk/>
          <pc:sldMk cId="3302293602" sldId="266"/>
        </pc:sldMkLst>
        <pc:spChg chg="mod">
          <ac:chgData name="Lai, Jianwei" userId="a9adc4b8-c48f-4695-ba31-44e2f6e8bd84" providerId="ADAL" clId="{E66E4C30-60C0-4465-B9B3-5A72D6BE3FA2}" dt="2021-11-14T04:32:38.896" v="206" actId="113"/>
          <ac:spMkLst>
            <pc:docMk/>
            <pc:sldMk cId="3302293602" sldId="266"/>
            <ac:spMk id="2" creationId="{A6E58B97-F389-448F-9494-667AC0D435BD}"/>
          </ac:spMkLst>
        </pc:spChg>
        <pc:spChg chg="add mod">
          <ac:chgData name="Lai, Jianwei" userId="a9adc4b8-c48f-4695-ba31-44e2f6e8bd84" providerId="ADAL" clId="{E66E4C30-60C0-4465-B9B3-5A72D6BE3FA2}" dt="2021-11-14T04:32:23.910" v="199" actId="1076"/>
          <ac:spMkLst>
            <pc:docMk/>
            <pc:sldMk cId="3302293602" sldId="266"/>
            <ac:spMk id="4" creationId="{0AC97FDC-24C4-474C-8407-0394FA0A992A}"/>
          </ac:spMkLst>
        </pc:spChg>
      </pc:sldChg>
      <pc:sldChg chg="delSp del mod">
        <pc:chgData name="Lai, Jianwei" userId="a9adc4b8-c48f-4695-ba31-44e2f6e8bd84" providerId="ADAL" clId="{E66E4C30-60C0-4465-B9B3-5A72D6BE3FA2}" dt="2021-11-14T04:31:40.088" v="148" actId="2696"/>
        <pc:sldMkLst>
          <pc:docMk/>
          <pc:sldMk cId="3455259055" sldId="266"/>
        </pc:sldMkLst>
        <pc:picChg chg="del">
          <ac:chgData name="Lai, Jianwei" userId="a9adc4b8-c48f-4695-ba31-44e2f6e8bd84" providerId="ADAL" clId="{E66E4C30-60C0-4465-B9B3-5A72D6BE3FA2}" dt="2021-11-11T03:02:59.600" v="34" actId="478"/>
          <ac:picMkLst>
            <pc:docMk/>
            <pc:sldMk cId="3455259055" sldId="266"/>
            <ac:picMk id="5" creationId="{006A8377-32A3-49DB-A496-F96BB19BB893}"/>
          </ac:picMkLst>
        </pc:picChg>
      </pc:sldChg>
      <pc:sldChg chg="addSp delSp modSp del mod">
        <pc:chgData name="Lai, Jianwei" userId="a9adc4b8-c48f-4695-ba31-44e2f6e8bd84" providerId="ADAL" clId="{E66E4C30-60C0-4465-B9B3-5A72D6BE3FA2}" dt="2021-11-14T04:31:44.511" v="149" actId="2696"/>
        <pc:sldMkLst>
          <pc:docMk/>
          <pc:sldMk cId="1396683975" sldId="267"/>
        </pc:sldMkLst>
        <pc:spChg chg="mod">
          <ac:chgData name="Lai, Jianwei" userId="a9adc4b8-c48f-4695-ba31-44e2f6e8bd84" providerId="ADAL" clId="{E66E4C30-60C0-4465-B9B3-5A72D6BE3FA2}" dt="2021-11-11T03:21:20.837" v="118" actId="113"/>
          <ac:spMkLst>
            <pc:docMk/>
            <pc:sldMk cId="1396683975" sldId="267"/>
            <ac:spMk id="2" creationId="{623F1310-2091-4A2C-B176-860949BE2334}"/>
          </ac:spMkLst>
        </pc:spChg>
        <pc:spChg chg="del">
          <ac:chgData name="Lai, Jianwei" userId="a9adc4b8-c48f-4695-ba31-44e2f6e8bd84" providerId="ADAL" clId="{E66E4C30-60C0-4465-B9B3-5A72D6BE3FA2}" dt="2021-11-11T03:21:06.278" v="99" actId="478"/>
          <ac:spMkLst>
            <pc:docMk/>
            <pc:sldMk cId="1396683975" sldId="267"/>
            <ac:spMk id="3" creationId="{FD1AC930-6B76-4C7E-9C6D-082A84373507}"/>
          </ac:spMkLst>
        </pc:spChg>
        <pc:spChg chg="add mod">
          <ac:chgData name="Lai, Jianwei" userId="a9adc4b8-c48f-4695-ba31-44e2f6e8bd84" providerId="ADAL" clId="{E66E4C30-60C0-4465-B9B3-5A72D6BE3FA2}" dt="2021-11-11T03:21:02.975" v="98" actId="1076"/>
          <ac:spMkLst>
            <pc:docMk/>
            <pc:sldMk cId="1396683975" sldId="267"/>
            <ac:spMk id="4" creationId="{31055E48-04B5-4DC9-BFBC-75A6E7D68B26}"/>
          </ac:spMkLst>
        </pc:spChg>
        <pc:picChg chg="del">
          <ac:chgData name="Lai, Jianwei" userId="a9adc4b8-c48f-4695-ba31-44e2f6e8bd84" providerId="ADAL" clId="{E66E4C30-60C0-4465-B9B3-5A72D6BE3FA2}" dt="2021-11-11T03:20:50.978" v="94" actId="478"/>
          <ac:picMkLst>
            <pc:docMk/>
            <pc:sldMk cId="1396683975" sldId="267"/>
            <ac:picMk id="5" creationId="{D5613118-66EB-4EF3-ABC0-8AE238E8D513}"/>
          </ac:picMkLst>
        </pc:picChg>
      </pc:sldChg>
      <pc:sldChg chg="addSp modSp new mod">
        <pc:chgData name="Lai, Jianwei" userId="a9adc4b8-c48f-4695-ba31-44e2f6e8bd84" providerId="ADAL" clId="{E66E4C30-60C0-4465-B9B3-5A72D6BE3FA2}" dt="2021-11-14T04:33:40.816" v="304" actId="20577"/>
        <pc:sldMkLst>
          <pc:docMk/>
          <pc:sldMk cId="1893892538" sldId="267"/>
        </pc:sldMkLst>
        <pc:spChg chg="mod">
          <ac:chgData name="Lai, Jianwei" userId="a9adc4b8-c48f-4695-ba31-44e2f6e8bd84" providerId="ADAL" clId="{E66E4C30-60C0-4465-B9B3-5A72D6BE3FA2}" dt="2021-11-14T04:33:40.816" v="304" actId="20577"/>
          <ac:spMkLst>
            <pc:docMk/>
            <pc:sldMk cId="1893892538" sldId="267"/>
            <ac:spMk id="2" creationId="{9DAF0842-062E-467A-8D02-D268474A84E2}"/>
          </ac:spMkLst>
        </pc:spChg>
        <pc:spChg chg="add mod">
          <ac:chgData name="Lai, Jianwei" userId="a9adc4b8-c48f-4695-ba31-44e2f6e8bd84" providerId="ADAL" clId="{E66E4C30-60C0-4465-B9B3-5A72D6BE3FA2}" dt="2021-11-14T04:32:57.475" v="209" actId="14100"/>
          <ac:spMkLst>
            <pc:docMk/>
            <pc:sldMk cId="1893892538" sldId="267"/>
            <ac:spMk id="4" creationId="{78F8B69A-5F0D-4200-BEEA-80A68C181632}"/>
          </ac:spMkLst>
        </pc:spChg>
      </pc:sldChg>
      <pc:sldChg chg="addSp modSp new mod">
        <pc:chgData name="Lai, Jianwei" userId="a9adc4b8-c48f-4695-ba31-44e2f6e8bd84" providerId="ADAL" clId="{E66E4C30-60C0-4465-B9B3-5A72D6BE3FA2}" dt="2021-11-14T04:35:10.918" v="377" actId="1076"/>
        <pc:sldMkLst>
          <pc:docMk/>
          <pc:sldMk cId="2336765963" sldId="268"/>
        </pc:sldMkLst>
        <pc:spChg chg="mod">
          <ac:chgData name="Lai, Jianwei" userId="a9adc4b8-c48f-4695-ba31-44e2f6e8bd84" providerId="ADAL" clId="{E66E4C30-60C0-4465-B9B3-5A72D6BE3FA2}" dt="2021-11-14T04:34:27.698" v="368" actId="113"/>
          <ac:spMkLst>
            <pc:docMk/>
            <pc:sldMk cId="2336765963" sldId="268"/>
            <ac:spMk id="2" creationId="{F44952FA-AE9F-41CB-AA13-D35159937496}"/>
          </ac:spMkLst>
        </pc:spChg>
        <pc:spChg chg="mod">
          <ac:chgData name="Lai, Jianwei" userId="a9adc4b8-c48f-4695-ba31-44e2f6e8bd84" providerId="ADAL" clId="{E66E4C30-60C0-4465-B9B3-5A72D6BE3FA2}" dt="2021-11-14T04:34:03.902" v="318"/>
          <ac:spMkLst>
            <pc:docMk/>
            <pc:sldMk cId="2336765963" sldId="268"/>
            <ac:spMk id="3" creationId="{EB2A706F-3796-486B-8A58-5474B1D04982}"/>
          </ac:spMkLst>
        </pc:spChg>
        <pc:spChg chg="add mod">
          <ac:chgData name="Lai, Jianwei" userId="a9adc4b8-c48f-4695-ba31-44e2f6e8bd84" providerId="ADAL" clId="{E66E4C30-60C0-4465-B9B3-5A72D6BE3FA2}" dt="2021-11-14T04:35:10.918" v="377" actId="1076"/>
          <ac:spMkLst>
            <pc:docMk/>
            <pc:sldMk cId="2336765963" sldId="268"/>
            <ac:spMk id="4" creationId="{F34BB15E-A0FE-4785-A26F-0D74BD26E2B1}"/>
          </ac:spMkLst>
        </pc:spChg>
      </pc:sldChg>
      <pc:sldChg chg="modSp new del mod">
        <pc:chgData name="Lai, Jianwei" userId="a9adc4b8-c48f-4695-ba31-44e2f6e8bd84" providerId="ADAL" clId="{E66E4C30-60C0-4465-B9B3-5A72D6BE3FA2}" dt="2021-11-14T04:31:40.088" v="148" actId="2696"/>
        <pc:sldMkLst>
          <pc:docMk/>
          <pc:sldMk cId="4118522553" sldId="268"/>
        </pc:sldMkLst>
        <pc:spChg chg="mod">
          <ac:chgData name="Lai, Jianwei" userId="a9adc4b8-c48f-4695-ba31-44e2f6e8bd84" providerId="ADAL" clId="{E66E4C30-60C0-4465-B9B3-5A72D6BE3FA2}" dt="2021-11-11T03:03:23.561" v="59" actId="113"/>
          <ac:spMkLst>
            <pc:docMk/>
            <pc:sldMk cId="4118522553" sldId="268"/>
            <ac:spMk id="2" creationId="{0AD639EC-FB22-46A0-A362-ED4220C55788}"/>
          </ac:spMkLst>
        </pc:spChg>
      </pc:sldChg>
      <pc:sldChg chg="addSp modSp new mod">
        <pc:chgData name="Lai, Jianwei" userId="a9adc4b8-c48f-4695-ba31-44e2f6e8bd84" providerId="ADAL" clId="{E66E4C30-60C0-4465-B9B3-5A72D6BE3FA2}" dt="2021-11-14T04:34:56.354" v="373" actId="1076"/>
        <pc:sldMkLst>
          <pc:docMk/>
          <pc:sldMk cId="1161304002" sldId="269"/>
        </pc:sldMkLst>
        <pc:spChg chg="mod">
          <ac:chgData name="Lai, Jianwei" userId="a9adc4b8-c48f-4695-ba31-44e2f6e8bd84" providerId="ADAL" clId="{E66E4C30-60C0-4465-B9B3-5A72D6BE3FA2}" dt="2021-11-14T04:34:36.259" v="370"/>
          <ac:spMkLst>
            <pc:docMk/>
            <pc:sldMk cId="1161304002" sldId="269"/>
            <ac:spMk id="2" creationId="{3DBB56CA-7895-44B3-9199-EC19084FCAAC}"/>
          </ac:spMkLst>
        </pc:spChg>
        <pc:spChg chg="add mod">
          <ac:chgData name="Lai, Jianwei" userId="a9adc4b8-c48f-4695-ba31-44e2f6e8bd84" providerId="ADAL" clId="{E66E4C30-60C0-4465-B9B3-5A72D6BE3FA2}" dt="2021-11-14T04:34:56.354" v="373" actId="1076"/>
          <ac:spMkLst>
            <pc:docMk/>
            <pc:sldMk cId="1161304002" sldId="269"/>
            <ac:spMk id="4" creationId="{D2643025-5721-47D4-BE0F-6DCCD8F85503}"/>
          </ac:spMkLst>
        </pc:spChg>
      </pc:sldChg>
      <pc:sldChg chg="modSp new del mod">
        <pc:chgData name="Lai, Jianwei" userId="a9adc4b8-c48f-4695-ba31-44e2f6e8bd84" providerId="ADAL" clId="{E66E4C30-60C0-4465-B9B3-5A72D6BE3FA2}" dt="2021-11-14T04:31:40.088" v="148" actId="2696"/>
        <pc:sldMkLst>
          <pc:docMk/>
          <pc:sldMk cId="1844269009" sldId="269"/>
        </pc:sldMkLst>
        <pc:spChg chg="mod">
          <ac:chgData name="Lai, Jianwei" userId="a9adc4b8-c48f-4695-ba31-44e2f6e8bd84" providerId="ADAL" clId="{E66E4C30-60C0-4465-B9B3-5A72D6BE3FA2}" dt="2021-11-11T03:04:04.983" v="93" actId="20577"/>
          <ac:spMkLst>
            <pc:docMk/>
            <pc:sldMk cId="1844269009" sldId="269"/>
            <ac:spMk id="2" creationId="{EDA24932-BB63-4A08-8863-94075D2AD21A}"/>
          </ac:spMkLst>
        </pc:spChg>
      </pc:sldChg>
      <pc:sldChg chg="modSp new del mod">
        <pc:chgData name="Lai, Jianwei" userId="a9adc4b8-c48f-4695-ba31-44e2f6e8bd84" providerId="ADAL" clId="{E66E4C30-60C0-4465-B9B3-5A72D6BE3FA2}" dt="2021-11-14T04:31:47.357" v="150" actId="2696"/>
        <pc:sldMkLst>
          <pc:docMk/>
          <pc:sldMk cId="727085166" sldId="270"/>
        </pc:sldMkLst>
        <pc:spChg chg="mod">
          <ac:chgData name="Lai, Jianwei" userId="a9adc4b8-c48f-4695-ba31-44e2f6e8bd84" providerId="ADAL" clId="{E66E4C30-60C0-4465-B9B3-5A72D6BE3FA2}" dt="2021-11-11T18:11:27.799" v="130" actId="113"/>
          <ac:spMkLst>
            <pc:docMk/>
            <pc:sldMk cId="727085166" sldId="270"/>
            <ac:spMk id="2" creationId="{26F98907-00DC-4EB0-B2E0-3B59DF036BF6}"/>
          </ac:spMkLst>
        </pc:spChg>
      </pc:sldChg>
      <pc:sldChg chg="addSp modSp new mod">
        <pc:chgData name="Lai, Jianwei" userId="a9adc4b8-c48f-4695-ba31-44e2f6e8bd84" providerId="ADAL" clId="{E66E4C30-60C0-4465-B9B3-5A72D6BE3FA2}" dt="2021-11-14T04:35:44.110" v="433" actId="113"/>
        <pc:sldMkLst>
          <pc:docMk/>
          <pc:sldMk cId="1331910768" sldId="270"/>
        </pc:sldMkLst>
        <pc:spChg chg="mod">
          <ac:chgData name="Lai, Jianwei" userId="a9adc4b8-c48f-4695-ba31-44e2f6e8bd84" providerId="ADAL" clId="{E66E4C30-60C0-4465-B9B3-5A72D6BE3FA2}" dt="2021-11-14T04:35:44.110" v="433" actId="113"/>
          <ac:spMkLst>
            <pc:docMk/>
            <pc:sldMk cId="1331910768" sldId="270"/>
            <ac:spMk id="2" creationId="{0C444ABA-059B-423D-B62D-72777D98C0F9}"/>
          </ac:spMkLst>
        </pc:spChg>
        <pc:picChg chg="add mod">
          <ac:chgData name="Lai, Jianwei" userId="a9adc4b8-c48f-4695-ba31-44e2f6e8bd84" providerId="ADAL" clId="{E66E4C30-60C0-4465-B9B3-5A72D6BE3FA2}" dt="2021-11-14T04:35:39.779" v="432" actId="1076"/>
          <ac:picMkLst>
            <pc:docMk/>
            <pc:sldMk cId="1331910768" sldId="270"/>
            <ac:picMk id="4" creationId="{1E3DB870-3A8A-4C87-B879-3025842E346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668CE-6C43-4124-9EE7-815E8ED08E47}"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56EC-CCE8-49DA-A862-51F154E877E3}" type="slidenum">
              <a:rPr lang="en-US" smtClean="0"/>
              <a:t>‹#›</a:t>
            </a:fld>
            <a:endParaRPr lang="en-US"/>
          </a:p>
        </p:txBody>
      </p:sp>
    </p:spTree>
    <p:extLst>
      <p:ext uri="{BB962C8B-B14F-4D97-AF65-F5344CB8AC3E}">
        <p14:creationId xmlns:p14="http://schemas.microsoft.com/office/powerpoint/2010/main" val="638856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Cookie is a small piece of data that a server sends to the user's web browser. The browser may store it and send it back with later requests to the same server. Typically, it's used to tell if two requests came from the same browser.</a:t>
            </a:r>
          </a:p>
          <a:p>
            <a:endParaRPr lang="en-US" dirty="0"/>
          </a:p>
          <a:p>
            <a:r>
              <a:rPr lang="en-US" dirty="0"/>
              <a:t>https://www.wisecleaner.com/think-tank/292-What-are-Cookie--Session.html</a:t>
            </a:r>
          </a:p>
        </p:txBody>
      </p:sp>
      <p:sp>
        <p:nvSpPr>
          <p:cNvPr id="4" name="Slide Number Placeholder 3"/>
          <p:cNvSpPr>
            <a:spLocks noGrp="1"/>
          </p:cNvSpPr>
          <p:nvPr>
            <p:ph type="sldNum" sz="quarter" idx="5"/>
          </p:nvPr>
        </p:nvSpPr>
        <p:spPr/>
        <p:txBody>
          <a:bodyPr/>
          <a:lstStyle/>
          <a:p>
            <a:fld id="{4ADB56EC-CCE8-49DA-A862-51F154E877E3}" type="slidenum">
              <a:rPr lang="en-US" smtClean="0"/>
              <a:t>4</a:t>
            </a:fld>
            <a:endParaRPr lang="en-US"/>
          </a:p>
        </p:txBody>
      </p:sp>
    </p:spTree>
    <p:extLst>
      <p:ext uri="{BB962C8B-B14F-4D97-AF65-F5344CB8AC3E}">
        <p14:creationId xmlns:p14="http://schemas.microsoft.com/office/powerpoint/2010/main" val="378012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https://reflectoring.io/spring-boot-cookies/</a:t>
            </a:r>
          </a:p>
        </p:txBody>
      </p:sp>
      <p:sp>
        <p:nvSpPr>
          <p:cNvPr id="4" name="Slide Number Placeholder 3"/>
          <p:cNvSpPr>
            <a:spLocks noGrp="1"/>
          </p:cNvSpPr>
          <p:nvPr>
            <p:ph type="sldNum" sz="quarter" idx="5"/>
          </p:nvPr>
        </p:nvSpPr>
        <p:spPr/>
        <p:txBody>
          <a:bodyPr/>
          <a:lstStyle/>
          <a:p>
            <a:fld id="{4ADB56EC-CCE8-49DA-A862-51F154E877E3}" type="slidenum">
              <a:rPr lang="en-US" smtClean="0"/>
              <a:t>5</a:t>
            </a:fld>
            <a:endParaRPr lang="en-US"/>
          </a:p>
        </p:txBody>
      </p:sp>
    </p:spTree>
    <p:extLst>
      <p:ext uri="{BB962C8B-B14F-4D97-AF65-F5344CB8AC3E}">
        <p14:creationId xmlns:p14="http://schemas.microsoft.com/office/powerpoint/2010/main" val="2426857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32EE-0A2F-4582-963B-A0FFD1896B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E7E667-5BB2-4FAB-B9F4-09128799A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A07801-0A14-4321-8E4D-19E68094EA35}"/>
              </a:ext>
            </a:extLst>
          </p:cNvPr>
          <p:cNvSpPr>
            <a:spLocks noGrp="1"/>
          </p:cNvSpPr>
          <p:nvPr>
            <p:ph type="dt" sz="half" idx="10"/>
          </p:nvPr>
        </p:nvSpPr>
        <p:spPr/>
        <p:txBody>
          <a:bodyPr/>
          <a:lstStyle/>
          <a:p>
            <a:fld id="{FEC0EDC9-1F0B-40C0-BCED-60C5F280B8B6}" type="datetimeFigureOut">
              <a:rPr lang="en-US" smtClean="0"/>
              <a:t>11/14/2021</a:t>
            </a:fld>
            <a:endParaRPr lang="en-US"/>
          </a:p>
        </p:txBody>
      </p:sp>
      <p:sp>
        <p:nvSpPr>
          <p:cNvPr id="5" name="Footer Placeholder 4">
            <a:extLst>
              <a:ext uri="{FF2B5EF4-FFF2-40B4-BE49-F238E27FC236}">
                <a16:creationId xmlns:a16="http://schemas.microsoft.com/office/drawing/2014/main" id="{D5823FBC-2B13-41B7-8C3B-109D1DF1B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723DE-4057-4BE0-BD02-0B3F94DC3990}"/>
              </a:ext>
            </a:extLst>
          </p:cNvPr>
          <p:cNvSpPr>
            <a:spLocks noGrp="1"/>
          </p:cNvSpPr>
          <p:nvPr>
            <p:ph type="sldNum" sz="quarter" idx="12"/>
          </p:nvPr>
        </p:nvSpPr>
        <p:spPr/>
        <p:txBody>
          <a:bodyPr/>
          <a:lstStyle/>
          <a:p>
            <a:fld id="{CBA80A12-4D06-456A-AA62-1209E5C9A1C1}" type="slidenum">
              <a:rPr lang="en-US" smtClean="0"/>
              <a:t>‹#›</a:t>
            </a:fld>
            <a:endParaRPr lang="en-US"/>
          </a:p>
        </p:txBody>
      </p:sp>
    </p:spTree>
    <p:extLst>
      <p:ext uri="{BB962C8B-B14F-4D97-AF65-F5344CB8AC3E}">
        <p14:creationId xmlns:p14="http://schemas.microsoft.com/office/powerpoint/2010/main" val="371426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8D79-1531-41F5-B813-9A4876F08C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1E29EF-A891-411A-896A-5A8E86627E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B00AE-F143-4420-831A-07D98C793786}"/>
              </a:ext>
            </a:extLst>
          </p:cNvPr>
          <p:cNvSpPr>
            <a:spLocks noGrp="1"/>
          </p:cNvSpPr>
          <p:nvPr>
            <p:ph type="dt" sz="half" idx="10"/>
          </p:nvPr>
        </p:nvSpPr>
        <p:spPr/>
        <p:txBody>
          <a:bodyPr/>
          <a:lstStyle/>
          <a:p>
            <a:fld id="{FEC0EDC9-1F0B-40C0-BCED-60C5F280B8B6}" type="datetimeFigureOut">
              <a:rPr lang="en-US" smtClean="0"/>
              <a:t>11/14/2021</a:t>
            </a:fld>
            <a:endParaRPr lang="en-US"/>
          </a:p>
        </p:txBody>
      </p:sp>
      <p:sp>
        <p:nvSpPr>
          <p:cNvPr id="5" name="Footer Placeholder 4">
            <a:extLst>
              <a:ext uri="{FF2B5EF4-FFF2-40B4-BE49-F238E27FC236}">
                <a16:creationId xmlns:a16="http://schemas.microsoft.com/office/drawing/2014/main" id="{618AB837-F7C3-48C7-B2D6-DC0FFF960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6EBF5-A753-4B7D-86CF-DDBB7945A7BC}"/>
              </a:ext>
            </a:extLst>
          </p:cNvPr>
          <p:cNvSpPr>
            <a:spLocks noGrp="1"/>
          </p:cNvSpPr>
          <p:nvPr>
            <p:ph type="sldNum" sz="quarter" idx="12"/>
          </p:nvPr>
        </p:nvSpPr>
        <p:spPr/>
        <p:txBody>
          <a:bodyPr/>
          <a:lstStyle/>
          <a:p>
            <a:fld id="{CBA80A12-4D06-456A-AA62-1209E5C9A1C1}" type="slidenum">
              <a:rPr lang="en-US" smtClean="0"/>
              <a:t>‹#›</a:t>
            </a:fld>
            <a:endParaRPr lang="en-US"/>
          </a:p>
        </p:txBody>
      </p:sp>
    </p:spTree>
    <p:extLst>
      <p:ext uri="{BB962C8B-B14F-4D97-AF65-F5344CB8AC3E}">
        <p14:creationId xmlns:p14="http://schemas.microsoft.com/office/powerpoint/2010/main" val="238966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E9627-E055-46E8-BD4A-AEF75A845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EF6A70-45BD-41C1-BA04-D20B93D56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75EDB-2A6C-44A8-97EB-8C5E129BA4C8}"/>
              </a:ext>
            </a:extLst>
          </p:cNvPr>
          <p:cNvSpPr>
            <a:spLocks noGrp="1"/>
          </p:cNvSpPr>
          <p:nvPr>
            <p:ph type="dt" sz="half" idx="10"/>
          </p:nvPr>
        </p:nvSpPr>
        <p:spPr/>
        <p:txBody>
          <a:bodyPr/>
          <a:lstStyle/>
          <a:p>
            <a:fld id="{FEC0EDC9-1F0B-40C0-BCED-60C5F280B8B6}" type="datetimeFigureOut">
              <a:rPr lang="en-US" smtClean="0"/>
              <a:t>11/14/2021</a:t>
            </a:fld>
            <a:endParaRPr lang="en-US"/>
          </a:p>
        </p:txBody>
      </p:sp>
      <p:sp>
        <p:nvSpPr>
          <p:cNvPr id="5" name="Footer Placeholder 4">
            <a:extLst>
              <a:ext uri="{FF2B5EF4-FFF2-40B4-BE49-F238E27FC236}">
                <a16:creationId xmlns:a16="http://schemas.microsoft.com/office/drawing/2014/main" id="{9F3781A6-B7CA-4056-AE3B-1FAAA8790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7A22C-B588-45BA-9AA9-29BC0A6D0BB2}"/>
              </a:ext>
            </a:extLst>
          </p:cNvPr>
          <p:cNvSpPr>
            <a:spLocks noGrp="1"/>
          </p:cNvSpPr>
          <p:nvPr>
            <p:ph type="sldNum" sz="quarter" idx="12"/>
          </p:nvPr>
        </p:nvSpPr>
        <p:spPr/>
        <p:txBody>
          <a:bodyPr/>
          <a:lstStyle/>
          <a:p>
            <a:fld id="{CBA80A12-4D06-456A-AA62-1209E5C9A1C1}" type="slidenum">
              <a:rPr lang="en-US" smtClean="0"/>
              <a:t>‹#›</a:t>
            </a:fld>
            <a:endParaRPr lang="en-US"/>
          </a:p>
        </p:txBody>
      </p:sp>
    </p:spTree>
    <p:extLst>
      <p:ext uri="{BB962C8B-B14F-4D97-AF65-F5344CB8AC3E}">
        <p14:creationId xmlns:p14="http://schemas.microsoft.com/office/powerpoint/2010/main" val="117439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2683-9662-4322-9066-FC017A60F1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E91F9-0378-4A62-B658-11F2207018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0D789-E01F-4A65-AE09-9447C0C5860C}"/>
              </a:ext>
            </a:extLst>
          </p:cNvPr>
          <p:cNvSpPr>
            <a:spLocks noGrp="1"/>
          </p:cNvSpPr>
          <p:nvPr>
            <p:ph type="dt" sz="half" idx="10"/>
          </p:nvPr>
        </p:nvSpPr>
        <p:spPr/>
        <p:txBody>
          <a:bodyPr/>
          <a:lstStyle/>
          <a:p>
            <a:fld id="{FEC0EDC9-1F0B-40C0-BCED-60C5F280B8B6}" type="datetimeFigureOut">
              <a:rPr lang="en-US" smtClean="0"/>
              <a:t>11/14/2021</a:t>
            </a:fld>
            <a:endParaRPr lang="en-US"/>
          </a:p>
        </p:txBody>
      </p:sp>
      <p:sp>
        <p:nvSpPr>
          <p:cNvPr id="5" name="Footer Placeholder 4">
            <a:extLst>
              <a:ext uri="{FF2B5EF4-FFF2-40B4-BE49-F238E27FC236}">
                <a16:creationId xmlns:a16="http://schemas.microsoft.com/office/drawing/2014/main" id="{25539133-478E-4979-AF30-DB660AC3D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CD8C4-F873-4E41-A784-4A31D67D1843}"/>
              </a:ext>
            </a:extLst>
          </p:cNvPr>
          <p:cNvSpPr>
            <a:spLocks noGrp="1"/>
          </p:cNvSpPr>
          <p:nvPr>
            <p:ph type="sldNum" sz="quarter" idx="12"/>
          </p:nvPr>
        </p:nvSpPr>
        <p:spPr/>
        <p:txBody>
          <a:bodyPr/>
          <a:lstStyle/>
          <a:p>
            <a:fld id="{CBA80A12-4D06-456A-AA62-1209E5C9A1C1}" type="slidenum">
              <a:rPr lang="en-US" smtClean="0"/>
              <a:t>‹#›</a:t>
            </a:fld>
            <a:endParaRPr lang="en-US"/>
          </a:p>
        </p:txBody>
      </p:sp>
    </p:spTree>
    <p:extLst>
      <p:ext uri="{BB962C8B-B14F-4D97-AF65-F5344CB8AC3E}">
        <p14:creationId xmlns:p14="http://schemas.microsoft.com/office/powerpoint/2010/main" val="60080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4BEE-E84B-4522-A6A3-117725E389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7B31A3-FA2C-4A47-9A38-8275D47A97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926ADC-3AAD-4CFE-8C0B-F19CF05FB788}"/>
              </a:ext>
            </a:extLst>
          </p:cNvPr>
          <p:cNvSpPr>
            <a:spLocks noGrp="1"/>
          </p:cNvSpPr>
          <p:nvPr>
            <p:ph type="dt" sz="half" idx="10"/>
          </p:nvPr>
        </p:nvSpPr>
        <p:spPr/>
        <p:txBody>
          <a:bodyPr/>
          <a:lstStyle/>
          <a:p>
            <a:fld id="{FEC0EDC9-1F0B-40C0-BCED-60C5F280B8B6}" type="datetimeFigureOut">
              <a:rPr lang="en-US" smtClean="0"/>
              <a:t>11/14/2021</a:t>
            </a:fld>
            <a:endParaRPr lang="en-US"/>
          </a:p>
        </p:txBody>
      </p:sp>
      <p:sp>
        <p:nvSpPr>
          <p:cNvPr id="5" name="Footer Placeholder 4">
            <a:extLst>
              <a:ext uri="{FF2B5EF4-FFF2-40B4-BE49-F238E27FC236}">
                <a16:creationId xmlns:a16="http://schemas.microsoft.com/office/drawing/2014/main" id="{85B3C2B7-6924-428A-BF42-EE61572C2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45B04-742B-45B2-870B-40750570EE1E}"/>
              </a:ext>
            </a:extLst>
          </p:cNvPr>
          <p:cNvSpPr>
            <a:spLocks noGrp="1"/>
          </p:cNvSpPr>
          <p:nvPr>
            <p:ph type="sldNum" sz="quarter" idx="12"/>
          </p:nvPr>
        </p:nvSpPr>
        <p:spPr/>
        <p:txBody>
          <a:bodyPr/>
          <a:lstStyle/>
          <a:p>
            <a:fld id="{CBA80A12-4D06-456A-AA62-1209E5C9A1C1}" type="slidenum">
              <a:rPr lang="en-US" smtClean="0"/>
              <a:t>‹#›</a:t>
            </a:fld>
            <a:endParaRPr lang="en-US"/>
          </a:p>
        </p:txBody>
      </p:sp>
    </p:spTree>
    <p:extLst>
      <p:ext uri="{BB962C8B-B14F-4D97-AF65-F5344CB8AC3E}">
        <p14:creationId xmlns:p14="http://schemas.microsoft.com/office/powerpoint/2010/main" val="177401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2BAC-93D6-4AFC-BC1F-55EBDFB000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F35F6-13EC-4BE1-BC53-BC7B5FCAD7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F73411-49E8-44B1-98FE-68521D5F06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56A390-8A98-43A4-AAFF-324DB84A7E1C}"/>
              </a:ext>
            </a:extLst>
          </p:cNvPr>
          <p:cNvSpPr>
            <a:spLocks noGrp="1"/>
          </p:cNvSpPr>
          <p:nvPr>
            <p:ph type="dt" sz="half" idx="10"/>
          </p:nvPr>
        </p:nvSpPr>
        <p:spPr/>
        <p:txBody>
          <a:bodyPr/>
          <a:lstStyle/>
          <a:p>
            <a:fld id="{FEC0EDC9-1F0B-40C0-BCED-60C5F280B8B6}" type="datetimeFigureOut">
              <a:rPr lang="en-US" smtClean="0"/>
              <a:t>11/14/2021</a:t>
            </a:fld>
            <a:endParaRPr lang="en-US"/>
          </a:p>
        </p:txBody>
      </p:sp>
      <p:sp>
        <p:nvSpPr>
          <p:cNvPr id="6" name="Footer Placeholder 5">
            <a:extLst>
              <a:ext uri="{FF2B5EF4-FFF2-40B4-BE49-F238E27FC236}">
                <a16:creationId xmlns:a16="http://schemas.microsoft.com/office/drawing/2014/main" id="{BCC99752-68D2-4358-845C-9E1BE036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E81CF-740B-4240-9A99-F2AAE8C51044}"/>
              </a:ext>
            </a:extLst>
          </p:cNvPr>
          <p:cNvSpPr>
            <a:spLocks noGrp="1"/>
          </p:cNvSpPr>
          <p:nvPr>
            <p:ph type="sldNum" sz="quarter" idx="12"/>
          </p:nvPr>
        </p:nvSpPr>
        <p:spPr/>
        <p:txBody>
          <a:bodyPr/>
          <a:lstStyle/>
          <a:p>
            <a:fld id="{CBA80A12-4D06-456A-AA62-1209E5C9A1C1}" type="slidenum">
              <a:rPr lang="en-US" smtClean="0"/>
              <a:t>‹#›</a:t>
            </a:fld>
            <a:endParaRPr lang="en-US"/>
          </a:p>
        </p:txBody>
      </p:sp>
    </p:spTree>
    <p:extLst>
      <p:ext uri="{BB962C8B-B14F-4D97-AF65-F5344CB8AC3E}">
        <p14:creationId xmlns:p14="http://schemas.microsoft.com/office/powerpoint/2010/main" val="271499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F9B2-4775-435C-B8DE-BB4ACEC615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216D2D-E5AB-475A-BB5E-7DE5B87C1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AF2E5A-7415-4551-81A2-D1B5AFCD2C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26CC6-BC54-4D9C-94D6-D0A9F7B89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92592B-151E-47D1-9856-147EAEFC2E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E5B229-7169-431A-A087-D8ADC703EC56}"/>
              </a:ext>
            </a:extLst>
          </p:cNvPr>
          <p:cNvSpPr>
            <a:spLocks noGrp="1"/>
          </p:cNvSpPr>
          <p:nvPr>
            <p:ph type="dt" sz="half" idx="10"/>
          </p:nvPr>
        </p:nvSpPr>
        <p:spPr/>
        <p:txBody>
          <a:bodyPr/>
          <a:lstStyle/>
          <a:p>
            <a:fld id="{FEC0EDC9-1F0B-40C0-BCED-60C5F280B8B6}" type="datetimeFigureOut">
              <a:rPr lang="en-US" smtClean="0"/>
              <a:t>11/14/2021</a:t>
            </a:fld>
            <a:endParaRPr lang="en-US"/>
          </a:p>
        </p:txBody>
      </p:sp>
      <p:sp>
        <p:nvSpPr>
          <p:cNvPr id="8" name="Footer Placeholder 7">
            <a:extLst>
              <a:ext uri="{FF2B5EF4-FFF2-40B4-BE49-F238E27FC236}">
                <a16:creationId xmlns:a16="http://schemas.microsoft.com/office/drawing/2014/main" id="{DAA34F4D-BBCF-4AD5-B309-C6EA91E952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DB9FB4-024F-40A6-B8BC-A4CA116FCB3C}"/>
              </a:ext>
            </a:extLst>
          </p:cNvPr>
          <p:cNvSpPr>
            <a:spLocks noGrp="1"/>
          </p:cNvSpPr>
          <p:nvPr>
            <p:ph type="sldNum" sz="quarter" idx="12"/>
          </p:nvPr>
        </p:nvSpPr>
        <p:spPr/>
        <p:txBody>
          <a:bodyPr/>
          <a:lstStyle/>
          <a:p>
            <a:fld id="{CBA80A12-4D06-456A-AA62-1209E5C9A1C1}" type="slidenum">
              <a:rPr lang="en-US" smtClean="0"/>
              <a:t>‹#›</a:t>
            </a:fld>
            <a:endParaRPr lang="en-US"/>
          </a:p>
        </p:txBody>
      </p:sp>
    </p:spTree>
    <p:extLst>
      <p:ext uri="{BB962C8B-B14F-4D97-AF65-F5344CB8AC3E}">
        <p14:creationId xmlns:p14="http://schemas.microsoft.com/office/powerpoint/2010/main" val="40221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FCF5-2CDE-411F-964B-14C250A55B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FEC679-73FB-4362-AE58-055ACF84C21F}"/>
              </a:ext>
            </a:extLst>
          </p:cNvPr>
          <p:cNvSpPr>
            <a:spLocks noGrp="1"/>
          </p:cNvSpPr>
          <p:nvPr>
            <p:ph type="dt" sz="half" idx="10"/>
          </p:nvPr>
        </p:nvSpPr>
        <p:spPr/>
        <p:txBody>
          <a:bodyPr/>
          <a:lstStyle/>
          <a:p>
            <a:fld id="{FEC0EDC9-1F0B-40C0-BCED-60C5F280B8B6}" type="datetimeFigureOut">
              <a:rPr lang="en-US" smtClean="0"/>
              <a:t>11/14/2021</a:t>
            </a:fld>
            <a:endParaRPr lang="en-US"/>
          </a:p>
        </p:txBody>
      </p:sp>
      <p:sp>
        <p:nvSpPr>
          <p:cNvPr id="4" name="Footer Placeholder 3">
            <a:extLst>
              <a:ext uri="{FF2B5EF4-FFF2-40B4-BE49-F238E27FC236}">
                <a16:creationId xmlns:a16="http://schemas.microsoft.com/office/drawing/2014/main" id="{8A962F26-AF9E-4A50-93D9-CF67222F8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6D00B-7752-42F6-BEE5-C8C12AEFDBB4}"/>
              </a:ext>
            </a:extLst>
          </p:cNvPr>
          <p:cNvSpPr>
            <a:spLocks noGrp="1"/>
          </p:cNvSpPr>
          <p:nvPr>
            <p:ph type="sldNum" sz="quarter" idx="12"/>
          </p:nvPr>
        </p:nvSpPr>
        <p:spPr/>
        <p:txBody>
          <a:bodyPr/>
          <a:lstStyle/>
          <a:p>
            <a:fld id="{CBA80A12-4D06-456A-AA62-1209E5C9A1C1}" type="slidenum">
              <a:rPr lang="en-US" smtClean="0"/>
              <a:t>‹#›</a:t>
            </a:fld>
            <a:endParaRPr lang="en-US"/>
          </a:p>
        </p:txBody>
      </p:sp>
    </p:spTree>
    <p:extLst>
      <p:ext uri="{BB962C8B-B14F-4D97-AF65-F5344CB8AC3E}">
        <p14:creationId xmlns:p14="http://schemas.microsoft.com/office/powerpoint/2010/main" val="359848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EB3E79-9C04-409E-8530-C7399D7F0A5F}"/>
              </a:ext>
            </a:extLst>
          </p:cNvPr>
          <p:cNvSpPr>
            <a:spLocks noGrp="1"/>
          </p:cNvSpPr>
          <p:nvPr>
            <p:ph type="dt" sz="half" idx="10"/>
          </p:nvPr>
        </p:nvSpPr>
        <p:spPr/>
        <p:txBody>
          <a:bodyPr/>
          <a:lstStyle/>
          <a:p>
            <a:fld id="{FEC0EDC9-1F0B-40C0-BCED-60C5F280B8B6}" type="datetimeFigureOut">
              <a:rPr lang="en-US" smtClean="0"/>
              <a:t>11/14/2021</a:t>
            </a:fld>
            <a:endParaRPr lang="en-US"/>
          </a:p>
        </p:txBody>
      </p:sp>
      <p:sp>
        <p:nvSpPr>
          <p:cNvPr id="3" name="Footer Placeholder 2">
            <a:extLst>
              <a:ext uri="{FF2B5EF4-FFF2-40B4-BE49-F238E27FC236}">
                <a16:creationId xmlns:a16="http://schemas.microsoft.com/office/drawing/2014/main" id="{C88F77C0-50B0-403E-86AE-13B3C77D4A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1053F-6300-4EDC-88B2-6A14944F1A98}"/>
              </a:ext>
            </a:extLst>
          </p:cNvPr>
          <p:cNvSpPr>
            <a:spLocks noGrp="1"/>
          </p:cNvSpPr>
          <p:nvPr>
            <p:ph type="sldNum" sz="quarter" idx="12"/>
          </p:nvPr>
        </p:nvSpPr>
        <p:spPr/>
        <p:txBody>
          <a:bodyPr/>
          <a:lstStyle/>
          <a:p>
            <a:fld id="{CBA80A12-4D06-456A-AA62-1209E5C9A1C1}" type="slidenum">
              <a:rPr lang="en-US" smtClean="0"/>
              <a:t>‹#›</a:t>
            </a:fld>
            <a:endParaRPr lang="en-US"/>
          </a:p>
        </p:txBody>
      </p:sp>
    </p:spTree>
    <p:extLst>
      <p:ext uri="{BB962C8B-B14F-4D97-AF65-F5344CB8AC3E}">
        <p14:creationId xmlns:p14="http://schemas.microsoft.com/office/powerpoint/2010/main" val="148165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2650-3C79-41CA-BB74-2497C0DA5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2DF1F7-201B-4208-925C-D390ED6E7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AD6ACB-3AE5-449D-8BAB-4F233C80A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62A62-9F54-47E3-BCAC-F4960E4DAEF8}"/>
              </a:ext>
            </a:extLst>
          </p:cNvPr>
          <p:cNvSpPr>
            <a:spLocks noGrp="1"/>
          </p:cNvSpPr>
          <p:nvPr>
            <p:ph type="dt" sz="half" idx="10"/>
          </p:nvPr>
        </p:nvSpPr>
        <p:spPr/>
        <p:txBody>
          <a:bodyPr/>
          <a:lstStyle/>
          <a:p>
            <a:fld id="{FEC0EDC9-1F0B-40C0-BCED-60C5F280B8B6}" type="datetimeFigureOut">
              <a:rPr lang="en-US" smtClean="0"/>
              <a:t>11/14/2021</a:t>
            </a:fld>
            <a:endParaRPr lang="en-US"/>
          </a:p>
        </p:txBody>
      </p:sp>
      <p:sp>
        <p:nvSpPr>
          <p:cNvPr id="6" name="Footer Placeholder 5">
            <a:extLst>
              <a:ext uri="{FF2B5EF4-FFF2-40B4-BE49-F238E27FC236}">
                <a16:creationId xmlns:a16="http://schemas.microsoft.com/office/drawing/2014/main" id="{112E48CC-AC91-4E34-A05F-556CC42E2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BE010-C502-4682-8715-98361357FF25}"/>
              </a:ext>
            </a:extLst>
          </p:cNvPr>
          <p:cNvSpPr>
            <a:spLocks noGrp="1"/>
          </p:cNvSpPr>
          <p:nvPr>
            <p:ph type="sldNum" sz="quarter" idx="12"/>
          </p:nvPr>
        </p:nvSpPr>
        <p:spPr/>
        <p:txBody>
          <a:bodyPr/>
          <a:lstStyle/>
          <a:p>
            <a:fld id="{CBA80A12-4D06-456A-AA62-1209E5C9A1C1}" type="slidenum">
              <a:rPr lang="en-US" smtClean="0"/>
              <a:t>‹#›</a:t>
            </a:fld>
            <a:endParaRPr lang="en-US"/>
          </a:p>
        </p:txBody>
      </p:sp>
    </p:spTree>
    <p:extLst>
      <p:ext uri="{BB962C8B-B14F-4D97-AF65-F5344CB8AC3E}">
        <p14:creationId xmlns:p14="http://schemas.microsoft.com/office/powerpoint/2010/main" val="314760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B514-0BD7-41A6-ACAD-0212FEC22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0BE80E-F643-479A-B009-7587278F8F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7A8A5F-D17D-4DE3-B5A6-17D0120B3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EAA24-7A51-4A74-A65B-949BAFE78E97}"/>
              </a:ext>
            </a:extLst>
          </p:cNvPr>
          <p:cNvSpPr>
            <a:spLocks noGrp="1"/>
          </p:cNvSpPr>
          <p:nvPr>
            <p:ph type="dt" sz="half" idx="10"/>
          </p:nvPr>
        </p:nvSpPr>
        <p:spPr/>
        <p:txBody>
          <a:bodyPr/>
          <a:lstStyle/>
          <a:p>
            <a:fld id="{FEC0EDC9-1F0B-40C0-BCED-60C5F280B8B6}" type="datetimeFigureOut">
              <a:rPr lang="en-US" smtClean="0"/>
              <a:t>11/14/2021</a:t>
            </a:fld>
            <a:endParaRPr lang="en-US"/>
          </a:p>
        </p:txBody>
      </p:sp>
      <p:sp>
        <p:nvSpPr>
          <p:cNvPr id="6" name="Footer Placeholder 5">
            <a:extLst>
              <a:ext uri="{FF2B5EF4-FFF2-40B4-BE49-F238E27FC236}">
                <a16:creationId xmlns:a16="http://schemas.microsoft.com/office/drawing/2014/main" id="{E61E5F41-89ED-4C66-89D3-F9D658032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442EB-1408-4E5A-910F-525FE8AA2E08}"/>
              </a:ext>
            </a:extLst>
          </p:cNvPr>
          <p:cNvSpPr>
            <a:spLocks noGrp="1"/>
          </p:cNvSpPr>
          <p:nvPr>
            <p:ph type="sldNum" sz="quarter" idx="12"/>
          </p:nvPr>
        </p:nvSpPr>
        <p:spPr/>
        <p:txBody>
          <a:bodyPr/>
          <a:lstStyle/>
          <a:p>
            <a:fld id="{CBA80A12-4D06-456A-AA62-1209E5C9A1C1}" type="slidenum">
              <a:rPr lang="en-US" smtClean="0"/>
              <a:t>‹#›</a:t>
            </a:fld>
            <a:endParaRPr lang="en-US"/>
          </a:p>
        </p:txBody>
      </p:sp>
    </p:spTree>
    <p:extLst>
      <p:ext uri="{BB962C8B-B14F-4D97-AF65-F5344CB8AC3E}">
        <p14:creationId xmlns:p14="http://schemas.microsoft.com/office/powerpoint/2010/main" val="424222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49C6F-D797-4919-88FC-E0BEF918A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E0DF22-B0A3-411C-A188-6C02C82482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DFDEE-0474-40D0-83CA-E0ECA72E5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0EDC9-1F0B-40C0-BCED-60C5F280B8B6}" type="datetimeFigureOut">
              <a:rPr lang="en-US" smtClean="0"/>
              <a:t>11/14/2021</a:t>
            </a:fld>
            <a:endParaRPr lang="en-US"/>
          </a:p>
        </p:txBody>
      </p:sp>
      <p:sp>
        <p:nvSpPr>
          <p:cNvPr id="5" name="Footer Placeholder 4">
            <a:extLst>
              <a:ext uri="{FF2B5EF4-FFF2-40B4-BE49-F238E27FC236}">
                <a16:creationId xmlns:a16="http://schemas.microsoft.com/office/drawing/2014/main" id="{2333E4CB-6BF1-40D8-84EC-C87FFA6B10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970E2B-B209-4E03-A7EE-B1D867DEA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80A12-4D06-456A-AA62-1209E5C9A1C1}" type="slidenum">
              <a:rPr lang="en-US" smtClean="0"/>
              <a:t>‹#›</a:t>
            </a:fld>
            <a:endParaRPr lang="en-US"/>
          </a:p>
        </p:txBody>
      </p:sp>
    </p:spTree>
    <p:extLst>
      <p:ext uri="{BB962C8B-B14F-4D97-AF65-F5344CB8AC3E}">
        <p14:creationId xmlns:p14="http://schemas.microsoft.com/office/powerpoint/2010/main" val="1900408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home.sandiego.edu/~liao/cs194/1998.client.server/lectures/maintain.stat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BCEC-6C3A-4AF1-B5FF-997E080F898F}"/>
              </a:ext>
            </a:extLst>
          </p:cNvPr>
          <p:cNvSpPr>
            <a:spLocks noGrp="1"/>
          </p:cNvSpPr>
          <p:nvPr>
            <p:ph type="ctrTitle"/>
          </p:nvPr>
        </p:nvSpPr>
        <p:spPr/>
        <p:txBody>
          <a:bodyPr/>
          <a:lstStyle/>
          <a:p>
            <a:r>
              <a:rPr lang="en-US" b="1" dirty="0"/>
              <a:t>Session</a:t>
            </a:r>
          </a:p>
        </p:txBody>
      </p:sp>
      <p:sp>
        <p:nvSpPr>
          <p:cNvPr id="3" name="Subtitle 2">
            <a:extLst>
              <a:ext uri="{FF2B5EF4-FFF2-40B4-BE49-F238E27FC236}">
                <a16:creationId xmlns:a16="http://schemas.microsoft.com/office/drawing/2014/main" id="{670A2E98-5E05-4A61-BD44-57A2A4996902}"/>
              </a:ext>
            </a:extLst>
          </p:cNvPr>
          <p:cNvSpPr>
            <a:spLocks noGrp="1"/>
          </p:cNvSpPr>
          <p:nvPr>
            <p:ph type="subTitle" idx="1"/>
          </p:nvPr>
        </p:nvSpPr>
        <p:spPr/>
        <p:txBody>
          <a:bodyPr/>
          <a:lstStyle/>
          <a:p>
            <a:r>
              <a:rPr lang="en-US"/>
              <a:t>With Spring </a:t>
            </a:r>
            <a:r>
              <a:rPr lang="en-US" dirty="0"/>
              <a:t>security</a:t>
            </a:r>
          </a:p>
        </p:txBody>
      </p:sp>
    </p:spTree>
    <p:extLst>
      <p:ext uri="{BB962C8B-B14F-4D97-AF65-F5344CB8AC3E}">
        <p14:creationId xmlns:p14="http://schemas.microsoft.com/office/powerpoint/2010/main" val="9069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8B97-F389-448F-9494-667AC0D435BD}"/>
              </a:ext>
            </a:extLst>
          </p:cNvPr>
          <p:cNvSpPr>
            <a:spLocks noGrp="1"/>
          </p:cNvSpPr>
          <p:nvPr>
            <p:ph type="title"/>
          </p:nvPr>
        </p:nvSpPr>
        <p:spPr/>
        <p:txBody>
          <a:bodyPr/>
          <a:lstStyle/>
          <a:p>
            <a:r>
              <a:rPr lang="en-US" b="1" dirty="0"/>
              <a:t>Add </a:t>
            </a:r>
            <a:r>
              <a:rPr lang="en-US" b="1" dirty="0" err="1"/>
              <a:t>SessionRegistry</a:t>
            </a:r>
            <a:r>
              <a:rPr lang="en-US" b="1" dirty="0"/>
              <a:t> to WebSecurityConfig.java</a:t>
            </a:r>
          </a:p>
        </p:txBody>
      </p:sp>
      <p:sp>
        <p:nvSpPr>
          <p:cNvPr id="3" name="Content Placeholder 2">
            <a:extLst>
              <a:ext uri="{FF2B5EF4-FFF2-40B4-BE49-F238E27FC236}">
                <a16:creationId xmlns:a16="http://schemas.microsoft.com/office/drawing/2014/main" id="{18F3396C-848D-445B-9F5F-24C1CD98995F}"/>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0AC97FDC-24C4-474C-8407-0394FA0A992A}"/>
              </a:ext>
            </a:extLst>
          </p:cNvPr>
          <p:cNvSpPr/>
          <p:nvPr/>
        </p:nvSpPr>
        <p:spPr>
          <a:xfrm>
            <a:off x="2506579" y="2323237"/>
            <a:ext cx="7178842" cy="1754326"/>
          </a:xfrm>
          <a:prstGeom prst="rect">
            <a:avLst/>
          </a:prstGeom>
        </p:spPr>
        <p:txBody>
          <a:bodyPr wrap="square">
            <a:spAutoFit/>
          </a:bodyPr>
          <a:lstStyle/>
          <a:p>
            <a:r>
              <a:rPr lang="en-US" dirty="0">
                <a:solidFill>
                  <a:srgbClr val="646464"/>
                </a:solidFill>
                <a:latin typeface="Consolas" panose="020B0609020204030204" pitchFamily="49" charset="0"/>
              </a:rPr>
              <a:t>@Bean</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SessionRegistry</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sessionRegistry</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SessionRegistry</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sessionRegistry</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SessionRegistryImpl</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sessionRegistry</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30229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52FA-AE9F-41CB-AA13-D35159937496}"/>
              </a:ext>
            </a:extLst>
          </p:cNvPr>
          <p:cNvSpPr>
            <a:spLocks noGrp="1"/>
          </p:cNvSpPr>
          <p:nvPr>
            <p:ph type="title"/>
          </p:nvPr>
        </p:nvSpPr>
        <p:spPr/>
        <p:txBody>
          <a:bodyPr/>
          <a:lstStyle/>
          <a:p>
            <a:r>
              <a:rPr lang="en-US" b="1" dirty="0"/>
              <a:t>In CustomUserDetails.java, add the following</a:t>
            </a:r>
          </a:p>
        </p:txBody>
      </p:sp>
      <p:sp>
        <p:nvSpPr>
          <p:cNvPr id="3" name="Content Placeholder 2">
            <a:extLst>
              <a:ext uri="{FF2B5EF4-FFF2-40B4-BE49-F238E27FC236}">
                <a16:creationId xmlns:a16="http://schemas.microsoft.com/office/drawing/2014/main" id="{EB2A706F-3796-486B-8A58-5474B1D04982}"/>
              </a:ext>
            </a:extLst>
          </p:cNvPr>
          <p:cNvSpPr>
            <a:spLocks noGrp="1"/>
          </p:cNvSpPr>
          <p:nvPr>
            <p:ph idx="1"/>
          </p:nvPr>
        </p:nvSpPr>
        <p:spPr/>
        <p:txBody>
          <a:bodyPr/>
          <a:lstStyle/>
          <a:p>
            <a:r>
              <a:rPr lang="en-US" dirty="0"/>
              <a:t>To compare if the user logged in is the same user</a:t>
            </a:r>
          </a:p>
        </p:txBody>
      </p:sp>
      <p:sp>
        <p:nvSpPr>
          <p:cNvPr id="4" name="Rectangle 3">
            <a:extLst>
              <a:ext uri="{FF2B5EF4-FFF2-40B4-BE49-F238E27FC236}">
                <a16:creationId xmlns:a16="http://schemas.microsoft.com/office/drawing/2014/main" id="{F34BB15E-A0FE-4785-A26F-0D74BD26E2B1}"/>
              </a:ext>
            </a:extLst>
          </p:cNvPr>
          <p:cNvSpPr/>
          <p:nvPr/>
        </p:nvSpPr>
        <p:spPr>
          <a:xfrm>
            <a:off x="1648326" y="2413337"/>
            <a:ext cx="9131968" cy="2031325"/>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646464"/>
                </a:solidFill>
                <a:latin typeface="Consolas" panose="020B0609020204030204" pitchFamily="49" charset="0"/>
              </a:rPr>
              <a:t>@Override</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equals(Object </a:t>
            </a:r>
            <a:r>
              <a:rPr lang="en-US" b="1" dirty="0">
                <a:solidFill>
                  <a:srgbClr val="6A3E3E"/>
                </a:solidFill>
                <a:latin typeface="Consolas" panose="020B0609020204030204" pitchFamily="49" charset="0"/>
              </a:rPr>
              <a:t>o</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o</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true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o</a:t>
            </a:r>
            <a:r>
              <a:rPr lang="en-US" b="1"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null</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getClass</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o</a:t>
            </a:r>
            <a:r>
              <a:rPr lang="en-US" b="1" dirty="0" err="1">
                <a:solidFill>
                  <a:srgbClr val="000000"/>
                </a:solidFill>
                <a:latin typeface="Consolas" panose="020B0609020204030204" pitchFamily="49" charset="0"/>
              </a:rPr>
              <a:t>.getClass</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false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CustomUserDetails</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user2</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CustomUserDetails</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Objects.</a:t>
            </a:r>
            <a:r>
              <a:rPr lang="en-US" b="1" i="1" dirty="0" err="1">
                <a:solidFill>
                  <a:srgbClr val="000000"/>
                </a:solidFill>
                <a:latin typeface="Consolas" panose="020B0609020204030204" pitchFamily="49" charset="0"/>
              </a:rPr>
              <a:t>equals</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user</a:t>
            </a:r>
            <a:r>
              <a:rPr lang="en-US" b="1" i="1" dirty="0" err="1">
                <a:solidFill>
                  <a:srgbClr val="000000"/>
                </a:solidFill>
                <a:latin typeface="Consolas" panose="020B0609020204030204" pitchFamily="49" charset="0"/>
              </a:rPr>
              <a:t>.getEmail</a:t>
            </a:r>
            <a:r>
              <a:rPr lang="en-US" b="1" i="1" dirty="0">
                <a:solidFill>
                  <a:srgbClr val="000000"/>
                </a:solidFill>
                <a:latin typeface="Consolas" panose="020B0609020204030204" pitchFamily="49" charset="0"/>
              </a:rPr>
              <a:t>(), </a:t>
            </a:r>
            <a:r>
              <a:rPr lang="en-US" b="1" i="1" dirty="0">
                <a:solidFill>
                  <a:srgbClr val="6A3E3E"/>
                </a:solidFill>
                <a:latin typeface="Consolas" panose="020B0609020204030204" pitchFamily="49" charset="0"/>
              </a:rPr>
              <a:t>user2</a:t>
            </a:r>
            <a:r>
              <a:rPr lang="en-US" b="1" i="1" dirty="0">
                <a:solidFill>
                  <a:srgbClr val="000000"/>
                </a:solidFill>
                <a:latin typeface="Consolas" panose="020B0609020204030204" pitchFamily="49" charset="0"/>
              </a:rPr>
              <a:t>.getUsername());</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2336765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56CA-7895-44B3-9199-EC19084FCAAC}"/>
              </a:ext>
            </a:extLst>
          </p:cNvPr>
          <p:cNvSpPr>
            <a:spLocks noGrp="1"/>
          </p:cNvSpPr>
          <p:nvPr>
            <p:ph type="title"/>
          </p:nvPr>
        </p:nvSpPr>
        <p:spPr/>
        <p:txBody>
          <a:bodyPr/>
          <a:lstStyle/>
          <a:p>
            <a:r>
              <a:rPr lang="en-US" b="1" dirty="0"/>
              <a:t>In CustomUserDetails.java, add the following</a:t>
            </a:r>
            <a:endParaRPr lang="en-US" dirty="0"/>
          </a:p>
        </p:txBody>
      </p:sp>
      <p:sp>
        <p:nvSpPr>
          <p:cNvPr id="3" name="Content Placeholder 2">
            <a:extLst>
              <a:ext uri="{FF2B5EF4-FFF2-40B4-BE49-F238E27FC236}">
                <a16:creationId xmlns:a16="http://schemas.microsoft.com/office/drawing/2014/main" id="{20329AA2-883D-461D-BBEB-05A34DEF169E}"/>
              </a:ext>
            </a:extLst>
          </p:cNvPr>
          <p:cNvSpPr>
            <a:spLocks noGrp="1"/>
          </p:cNvSpPr>
          <p:nvPr>
            <p:ph idx="1"/>
          </p:nvPr>
        </p:nvSpPr>
        <p:spPr/>
        <p:txBody>
          <a:bodyPr/>
          <a:lstStyle/>
          <a:p>
            <a:r>
              <a:rPr lang="en-US" dirty="0"/>
              <a:t>Need to override the </a:t>
            </a:r>
            <a:r>
              <a:rPr lang="en-US" dirty="0" err="1"/>
              <a:t>hasCode</a:t>
            </a:r>
            <a:r>
              <a:rPr lang="en-US" dirty="0"/>
              <a:t>() method too</a:t>
            </a:r>
          </a:p>
        </p:txBody>
      </p:sp>
      <p:sp>
        <p:nvSpPr>
          <p:cNvPr id="4" name="Rectangle 3">
            <a:extLst>
              <a:ext uri="{FF2B5EF4-FFF2-40B4-BE49-F238E27FC236}">
                <a16:creationId xmlns:a16="http://schemas.microsoft.com/office/drawing/2014/main" id="{D2643025-5721-47D4-BE0F-6DCCD8F85503}"/>
              </a:ext>
            </a:extLst>
          </p:cNvPr>
          <p:cNvSpPr/>
          <p:nvPr/>
        </p:nvSpPr>
        <p:spPr>
          <a:xfrm>
            <a:off x="2330158" y="2800965"/>
            <a:ext cx="8486231" cy="1200329"/>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646464"/>
                </a:solidFill>
                <a:latin typeface="Consolas" panose="020B0609020204030204" pitchFamily="49" charset="0"/>
              </a:rPr>
              <a:t>@Override</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hashCode</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Objects.</a:t>
            </a:r>
            <a:r>
              <a:rPr lang="en-US" b="1" i="1" dirty="0" err="1">
                <a:solidFill>
                  <a:srgbClr val="000000"/>
                </a:solidFill>
                <a:latin typeface="Consolas" panose="020B0609020204030204" pitchFamily="49" charset="0"/>
              </a:rPr>
              <a:t>hash</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user</a:t>
            </a:r>
            <a:r>
              <a:rPr lang="en-US" b="1" i="1" dirty="0" err="1">
                <a:solidFill>
                  <a:srgbClr val="000000"/>
                </a:solidFill>
                <a:latin typeface="Consolas" panose="020B0609020204030204" pitchFamily="49" charset="0"/>
              </a:rPr>
              <a:t>.getEmail</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116130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4ABA-059B-423D-B62D-72777D98C0F9}"/>
              </a:ext>
            </a:extLst>
          </p:cNvPr>
          <p:cNvSpPr>
            <a:spLocks noGrp="1"/>
          </p:cNvSpPr>
          <p:nvPr>
            <p:ph type="title"/>
          </p:nvPr>
        </p:nvSpPr>
        <p:spPr/>
        <p:txBody>
          <a:bodyPr/>
          <a:lstStyle/>
          <a:p>
            <a:r>
              <a:rPr lang="en-US" b="1" dirty="0"/>
              <a:t>When logged in with two browsers at the same time</a:t>
            </a:r>
          </a:p>
        </p:txBody>
      </p:sp>
      <p:sp>
        <p:nvSpPr>
          <p:cNvPr id="3" name="Content Placeholder 2">
            <a:extLst>
              <a:ext uri="{FF2B5EF4-FFF2-40B4-BE49-F238E27FC236}">
                <a16:creationId xmlns:a16="http://schemas.microsoft.com/office/drawing/2014/main" id="{2F4D8F4D-4CDA-407F-BE83-ACD92B0DC6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E3DB870-3A8A-4C87-B879-3025842E346C}"/>
              </a:ext>
            </a:extLst>
          </p:cNvPr>
          <p:cNvPicPr>
            <a:picLocks noChangeAspect="1"/>
          </p:cNvPicPr>
          <p:nvPr/>
        </p:nvPicPr>
        <p:blipFill>
          <a:blip r:embed="rId2"/>
          <a:stretch>
            <a:fillRect/>
          </a:stretch>
        </p:blipFill>
        <p:spPr>
          <a:xfrm>
            <a:off x="3476259" y="2072212"/>
            <a:ext cx="5239481" cy="3858163"/>
          </a:xfrm>
          <a:prstGeom prst="rect">
            <a:avLst/>
          </a:prstGeom>
        </p:spPr>
      </p:pic>
    </p:spTree>
    <p:extLst>
      <p:ext uri="{BB962C8B-B14F-4D97-AF65-F5344CB8AC3E}">
        <p14:creationId xmlns:p14="http://schemas.microsoft.com/office/powerpoint/2010/main" val="133191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169F-0FFA-474E-8D68-3DF7B46A0A74}"/>
              </a:ext>
            </a:extLst>
          </p:cNvPr>
          <p:cNvSpPr>
            <a:spLocks noGrp="1"/>
          </p:cNvSpPr>
          <p:nvPr>
            <p:ph type="title"/>
          </p:nvPr>
        </p:nvSpPr>
        <p:spPr/>
        <p:txBody>
          <a:bodyPr/>
          <a:lstStyle/>
          <a:p>
            <a:r>
              <a:rPr lang="en-US" dirty="0">
                <a:solidFill>
                  <a:srgbClr val="232629"/>
                </a:solidFill>
                <a:latin typeface="var(--theme-question-title-font-family)"/>
              </a:rPr>
              <a:t>HTTP is a stateless protocol</a:t>
            </a:r>
            <a:endParaRPr lang="en-US" dirty="0"/>
          </a:p>
        </p:txBody>
      </p:sp>
      <p:sp>
        <p:nvSpPr>
          <p:cNvPr id="3" name="Content Placeholder 2">
            <a:extLst>
              <a:ext uri="{FF2B5EF4-FFF2-40B4-BE49-F238E27FC236}">
                <a16:creationId xmlns:a16="http://schemas.microsoft.com/office/drawing/2014/main" id="{EF2555C3-302F-4FF3-8AE8-2CB7202F8814}"/>
              </a:ext>
            </a:extLst>
          </p:cNvPr>
          <p:cNvSpPr>
            <a:spLocks noGrp="1"/>
          </p:cNvSpPr>
          <p:nvPr>
            <p:ph idx="1"/>
          </p:nvPr>
        </p:nvSpPr>
        <p:spPr/>
        <p:txBody>
          <a:bodyPr/>
          <a:lstStyle/>
          <a:p>
            <a:r>
              <a:rPr lang="en-US" b="0" i="0" dirty="0">
                <a:solidFill>
                  <a:srgbClr val="000000"/>
                </a:solidFill>
                <a:effectLst/>
                <a:latin typeface="Arial" panose="020B0604020202020204" pitchFamily="34" charset="0"/>
              </a:rPr>
              <a:t>HTTP is a "stateless" protocol which means each time a client retrieves a Webpage, the client opens a separate connection to the Web server and the server automatically does not keep any record of previous client request.</a:t>
            </a:r>
            <a:endParaRPr lang="en-US" dirty="0"/>
          </a:p>
        </p:txBody>
      </p:sp>
      <p:sp>
        <p:nvSpPr>
          <p:cNvPr id="5" name="TextBox 4">
            <a:extLst>
              <a:ext uri="{FF2B5EF4-FFF2-40B4-BE49-F238E27FC236}">
                <a16:creationId xmlns:a16="http://schemas.microsoft.com/office/drawing/2014/main" id="{537457AB-995F-4D1E-9F34-787B3BD0EB82}"/>
              </a:ext>
            </a:extLst>
          </p:cNvPr>
          <p:cNvSpPr txBox="1"/>
          <p:nvPr/>
        </p:nvSpPr>
        <p:spPr>
          <a:xfrm>
            <a:off x="696073" y="5853797"/>
            <a:ext cx="10739063" cy="369332"/>
          </a:xfrm>
          <a:prstGeom prst="rect">
            <a:avLst/>
          </a:prstGeom>
          <a:noFill/>
        </p:spPr>
        <p:txBody>
          <a:bodyPr wrap="square">
            <a:spAutoFit/>
          </a:bodyPr>
          <a:lstStyle/>
          <a:p>
            <a:r>
              <a:rPr lang="en-US" dirty="0">
                <a:hlinkClick r:id="rId2"/>
              </a:rPr>
              <a:t>http://home.sandiego.edu/~liao/cs194/1998.client.server/lectures/maintain.state.html</a:t>
            </a:r>
            <a:r>
              <a:rPr lang="en-US" dirty="0"/>
              <a:t> </a:t>
            </a:r>
          </a:p>
        </p:txBody>
      </p:sp>
      <p:sp>
        <p:nvSpPr>
          <p:cNvPr id="7" name="TextBox 6">
            <a:extLst>
              <a:ext uri="{FF2B5EF4-FFF2-40B4-BE49-F238E27FC236}">
                <a16:creationId xmlns:a16="http://schemas.microsoft.com/office/drawing/2014/main" id="{74FDE595-9DDA-4BB9-AEE7-2E76118EC496}"/>
              </a:ext>
            </a:extLst>
          </p:cNvPr>
          <p:cNvSpPr txBox="1"/>
          <p:nvPr/>
        </p:nvSpPr>
        <p:spPr>
          <a:xfrm>
            <a:off x="838200" y="5207466"/>
            <a:ext cx="11141467" cy="646331"/>
          </a:xfrm>
          <a:prstGeom prst="rect">
            <a:avLst/>
          </a:prstGeom>
          <a:noFill/>
        </p:spPr>
        <p:txBody>
          <a:bodyPr wrap="square">
            <a:spAutoFit/>
          </a:bodyPr>
          <a:lstStyle/>
          <a:p>
            <a:r>
              <a:rPr lang="en-US" dirty="0"/>
              <a:t>https://www.tutorialspoint.com/as-http-is-a-stateless-then-how-to-maintain-the-session-between-web-browser-and-web-server</a:t>
            </a:r>
          </a:p>
        </p:txBody>
      </p:sp>
    </p:spTree>
    <p:extLst>
      <p:ext uri="{BB962C8B-B14F-4D97-AF65-F5344CB8AC3E}">
        <p14:creationId xmlns:p14="http://schemas.microsoft.com/office/powerpoint/2010/main" val="279459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599F-B6EE-4AE8-AF8E-34EBB590BECF}"/>
              </a:ext>
            </a:extLst>
          </p:cNvPr>
          <p:cNvSpPr>
            <a:spLocks noGrp="1"/>
          </p:cNvSpPr>
          <p:nvPr>
            <p:ph type="title"/>
          </p:nvPr>
        </p:nvSpPr>
        <p:spPr/>
        <p:txBody>
          <a:bodyPr/>
          <a:lstStyle/>
          <a:p>
            <a:r>
              <a:rPr lang="en-US" b="0" i="0" dirty="0">
                <a:solidFill>
                  <a:srgbClr val="292929"/>
                </a:solidFill>
                <a:effectLst/>
                <a:latin typeface="sohne"/>
              </a:rPr>
              <a:t> How to make it Stateful?--</a:t>
            </a:r>
            <a:r>
              <a:rPr lang="en-US" altLang="zh-CN" b="1" dirty="0"/>
              <a:t>Session</a:t>
            </a:r>
            <a:endParaRPr lang="en-US" b="1" dirty="0"/>
          </a:p>
        </p:txBody>
      </p:sp>
      <p:sp>
        <p:nvSpPr>
          <p:cNvPr id="3" name="Content Placeholder 2">
            <a:extLst>
              <a:ext uri="{FF2B5EF4-FFF2-40B4-BE49-F238E27FC236}">
                <a16:creationId xmlns:a16="http://schemas.microsoft.com/office/drawing/2014/main" id="{CC6AB8C5-05B5-49BF-858C-FA36B831C479}"/>
              </a:ext>
            </a:extLst>
          </p:cNvPr>
          <p:cNvSpPr>
            <a:spLocks noGrp="1"/>
          </p:cNvSpPr>
          <p:nvPr>
            <p:ph idx="1"/>
          </p:nvPr>
        </p:nvSpPr>
        <p:spPr/>
        <p:txBody>
          <a:bodyPr/>
          <a:lstStyle/>
          <a:p>
            <a:endParaRPr lang="en-US" dirty="0"/>
          </a:p>
        </p:txBody>
      </p:sp>
      <p:pic>
        <p:nvPicPr>
          <p:cNvPr id="1026" name="Picture 2" descr="Websites use a session ID to respond to user interactions during a web session.">
            <a:extLst>
              <a:ext uri="{FF2B5EF4-FFF2-40B4-BE49-F238E27FC236}">
                <a16:creationId xmlns:a16="http://schemas.microsoft.com/office/drawing/2014/main" id="{95F415A2-8B0D-41FC-A3EA-67AFFBB55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4" y="1429737"/>
            <a:ext cx="7887201" cy="3998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C26301-67F3-4808-9F18-2E2BDD23C428}"/>
              </a:ext>
            </a:extLst>
          </p:cNvPr>
          <p:cNvSpPr txBox="1"/>
          <p:nvPr/>
        </p:nvSpPr>
        <p:spPr>
          <a:xfrm>
            <a:off x="838200" y="5942568"/>
            <a:ext cx="6094520" cy="369332"/>
          </a:xfrm>
          <a:prstGeom prst="rect">
            <a:avLst/>
          </a:prstGeom>
          <a:noFill/>
        </p:spPr>
        <p:txBody>
          <a:bodyPr wrap="square">
            <a:spAutoFit/>
          </a:bodyPr>
          <a:lstStyle/>
          <a:p>
            <a:r>
              <a:rPr lang="en-US" dirty="0"/>
              <a:t>https://hazelcast.com/glossary/web-session/</a:t>
            </a:r>
          </a:p>
        </p:txBody>
      </p:sp>
    </p:spTree>
    <p:extLst>
      <p:ext uri="{BB962C8B-B14F-4D97-AF65-F5344CB8AC3E}">
        <p14:creationId xmlns:p14="http://schemas.microsoft.com/office/powerpoint/2010/main" val="270090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FBC6-5B5A-4C9C-866F-DBAD264B469B}"/>
              </a:ext>
            </a:extLst>
          </p:cNvPr>
          <p:cNvSpPr>
            <a:spLocks noGrp="1"/>
          </p:cNvSpPr>
          <p:nvPr>
            <p:ph type="title"/>
          </p:nvPr>
        </p:nvSpPr>
        <p:spPr/>
        <p:txBody>
          <a:bodyPr/>
          <a:lstStyle/>
          <a:p>
            <a:r>
              <a:rPr lang="en-US" b="0" i="0" dirty="0">
                <a:solidFill>
                  <a:srgbClr val="333333"/>
                </a:solidFill>
                <a:effectLst/>
                <a:latin typeface="-apple-system"/>
              </a:rPr>
              <a:t>Session management</a:t>
            </a:r>
            <a:endParaRPr lang="en-US" dirty="0"/>
          </a:p>
        </p:txBody>
      </p:sp>
      <p:sp>
        <p:nvSpPr>
          <p:cNvPr id="3" name="Content Placeholder 2">
            <a:extLst>
              <a:ext uri="{FF2B5EF4-FFF2-40B4-BE49-F238E27FC236}">
                <a16:creationId xmlns:a16="http://schemas.microsoft.com/office/drawing/2014/main" id="{13E3D10F-A70C-49F3-B4AA-5CEA2BE55B5A}"/>
              </a:ext>
            </a:extLst>
          </p:cNvPr>
          <p:cNvSpPr>
            <a:spLocks noGrp="1"/>
          </p:cNvSpPr>
          <p:nvPr>
            <p:ph idx="1"/>
          </p:nvPr>
        </p:nvSpPr>
        <p:spPr/>
        <p:txBody>
          <a:bodyPr/>
          <a:lstStyle/>
          <a:p>
            <a:pPr algn="l">
              <a:buFont typeface="Arial" panose="020B0604020202020204" pitchFamily="34" charset="0"/>
              <a:buChar char="•"/>
            </a:pPr>
            <a:r>
              <a:rPr lang="en-US" b="0" i="0" dirty="0">
                <a:solidFill>
                  <a:srgbClr val="333333"/>
                </a:solidFill>
                <a:effectLst/>
                <a:latin typeface="-apple-system"/>
              </a:rPr>
              <a:t>Session management can be achieved in one of the following ways</a:t>
            </a:r>
          </a:p>
          <a:p>
            <a:pPr lvl="1"/>
            <a:r>
              <a:rPr lang="en-US" b="0" i="0" dirty="0">
                <a:solidFill>
                  <a:srgbClr val="333333"/>
                </a:solidFill>
                <a:effectLst/>
                <a:latin typeface="-apple-system"/>
              </a:rPr>
              <a:t>Cookies-</a:t>
            </a:r>
            <a:r>
              <a:rPr lang="en-US" b="0" i="0" dirty="0">
                <a:solidFill>
                  <a:srgbClr val="000000"/>
                </a:solidFill>
                <a:effectLst/>
                <a:latin typeface="-apple-system"/>
              </a:rPr>
              <a:t> data sent from a website and saved by the user's web browser on the user's computer as the user browses.</a:t>
            </a:r>
          </a:p>
          <a:p>
            <a:pPr lvl="1"/>
            <a:endParaRPr lang="en-US" sz="1000" b="0" i="0" dirty="0">
              <a:solidFill>
                <a:srgbClr val="333333"/>
              </a:solidFill>
              <a:effectLst/>
              <a:latin typeface="-apple-system"/>
            </a:endParaRPr>
          </a:p>
          <a:p>
            <a:pPr lvl="1"/>
            <a:r>
              <a:rPr lang="en-US" b="0" i="0" dirty="0">
                <a:solidFill>
                  <a:srgbClr val="333333"/>
                </a:solidFill>
                <a:effectLst/>
                <a:latin typeface="-apple-system"/>
              </a:rPr>
              <a:t>Hidden form field-</a:t>
            </a:r>
            <a:r>
              <a:rPr lang="en-US" b="0" i="0" dirty="0">
                <a:solidFill>
                  <a:srgbClr val="000000"/>
                </a:solidFill>
                <a:effectLst/>
                <a:latin typeface="-apple-system"/>
              </a:rPr>
              <a:t>-is a hidden data, which will not be shown to user and can not be modified. However, when the user submits the form, hidden data would be sent.</a:t>
            </a:r>
          </a:p>
          <a:p>
            <a:pPr lvl="1"/>
            <a:endParaRPr lang="en-US" sz="1000" b="0" i="0" dirty="0">
              <a:solidFill>
                <a:srgbClr val="333333"/>
              </a:solidFill>
              <a:effectLst/>
              <a:latin typeface="-apple-system"/>
            </a:endParaRPr>
          </a:p>
          <a:p>
            <a:pPr lvl="1"/>
            <a:r>
              <a:rPr lang="en-US" b="0" i="0" dirty="0">
                <a:solidFill>
                  <a:srgbClr val="333333"/>
                </a:solidFill>
                <a:effectLst/>
                <a:latin typeface="-apple-system"/>
              </a:rPr>
              <a:t>URL Rewriting--</a:t>
            </a:r>
            <a:r>
              <a:rPr lang="en-US" b="0" i="0" dirty="0">
                <a:solidFill>
                  <a:srgbClr val="000000"/>
                </a:solidFill>
                <a:effectLst/>
                <a:latin typeface="-apple-system"/>
              </a:rPr>
              <a:t>is the method of modifying the URL parameters.</a:t>
            </a:r>
          </a:p>
          <a:p>
            <a:pPr lvl="1"/>
            <a:endParaRPr lang="en-US" sz="1000" b="0" i="0" dirty="0">
              <a:solidFill>
                <a:srgbClr val="333333"/>
              </a:solidFill>
              <a:effectLst/>
              <a:latin typeface="-apple-system"/>
            </a:endParaRPr>
          </a:p>
          <a:p>
            <a:pPr lvl="1"/>
            <a:r>
              <a:rPr lang="en-US" b="0" i="0" dirty="0" err="1">
                <a:solidFill>
                  <a:srgbClr val="333333"/>
                </a:solidFill>
                <a:effectLst/>
                <a:latin typeface="-apple-system"/>
              </a:rPr>
              <a:t>HttpSession</a:t>
            </a:r>
            <a:r>
              <a:rPr lang="en-US" b="0" i="0" dirty="0">
                <a:solidFill>
                  <a:srgbClr val="333333"/>
                </a:solidFill>
                <a:effectLst/>
                <a:latin typeface="-apple-system"/>
              </a:rPr>
              <a:t>-</a:t>
            </a:r>
            <a:r>
              <a:rPr lang="en-US" b="0" i="0" dirty="0">
                <a:solidFill>
                  <a:srgbClr val="000000"/>
                </a:solidFill>
                <a:effectLst/>
                <a:latin typeface="-apple-system"/>
              </a:rPr>
              <a:t>-enables data to be associated with individual visitors.</a:t>
            </a:r>
            <a:endParaRPr lang="en-US" b="0" i="0" dirty="0">
              <a:solidFill>
                <a:srgbClr val="333333"/>
              </a:solidFill>
              <a:effectLst/>
              <a:latin typeface="-apple-system"/>
            </a:endParaRPr>
          </a:p>
          <a:p>
            <a:endParaRPr lang="en-US" dirty="0"/>
          </a:p>
        </p:txBody>
      </p:sp>
      <p:sp>
        <p:nvSpPr>
          <p:cNvPr id="5" name="TextBox 4">
            <a:extLst>
              <a:ext uri="{FF2B5EF4-FFF2-40B4-BE49-F238E27FC236}">
                <a16:creationId xmlns:a16="http://schemas.microsoft.com/office/drawing/2014/main" id="{74387390-40C4-4239-9B3D-8A76D6CFABAD}"/>
              </a:ext>
            </a:extLst>
          </p:cNvPr>
          <p:cNvSpPr txBox="1"/>
          <p:nvPr/>
        </p:nvSpPr>
        <p:spPr>
          <a:xfrm>
            <a:off x="468913" y="6183868"/>
            <a:ext cx="6094520" cy="369332"/>
          </a:xfrm>
          <a:prstGeom prst="rect">
            <a:avLst/>
          </a:prstGeom>
          <a:noFill/>
        </p:spPr>
        <p:txBody>
          <a:bodyPr wrap="square">
            <a:spAutoFit/>
          </a:bodyPr>
          <a:lstStyle/>
          <a:p>
            <a:r>
              <a:rPr lang="en-US" dirty="0"/>
              <a:t>https://www.javainuse.com/spring/springboot_session</a:t>
            </a:r>
          </a:p>
        </p:txBody>
      </p:sp>
      <p:sp>
        <p:nvSpPr>
          <p:cNvPr id="7" name="TextBox 6">
            <a:extLst>
              <a:ext uri="{FF2B5EF4-FFF2-40B4-BE49-F238E27FC236}">
                <a16:creationId xmlns:a16="http://schemas.microsoft.com/office/drawing/2014/main" id="{B999565C-FB7F-448D-8CAB-8992A0D22D97}"/>
              </a:ext>
            </a:extLst>
          </p:cNvPr>
          <p:cNvSpPr txBox="1"/>
          <p:nvPr/>
        </p:nvSpPr>
        <p:spPr>
          <a:xfrm>
            <a:off x="468913" y="5941536"/>
            <a:ext cx="10579963" cy="369332"/>
          </a:xfrm>
          <a:prstGeom prst="rect">
            <a:avLst/>
          </a:prstGeom>
          <a:noFill/>
        </p:spPr>
        <p:txBody>
          <a:bodyPr wrap="square">
            <a:spAutoFit/>
          </a:bodyPr>
          <a:lstStyle/>
          <a:p>
            <a:r>
              <a:rPr lang="en-US" dirty="0"/>
              <a:t>https://www.techgeeknext.com/spring-boot/spring-boot-session-management</a:t>
            </a:r>
          </a:p>
        </p:txBody>
      </p:sp>
      <p:sp>
        <p:nvSpPr>
          <p:cNvPr id="8" name="TextBox 7">
            <a:extLst>
              <a:ext uri="{FF2B5EF4-FFF2-40B4-BE49-F238E27FC236}">
                <a16:creationId xmlns:a16="http://schemas.microsoft.com/office/drawing/2014/main" id="{AE78529F-05DF-446C-AD4A-21831426C067}"/>
              </a:ext>
            </a:extLst>
          </p:cNvPr>
          <p:cNvSpPr txBox="1"/>
          <p:nvPr/>
        </p:nvSpPr>
        <p:spPr>
          <a:xfrm>
            <a:off x="3768047" y="3964844"/>
            <a:ext cx="6097712" cy="369332"/>
          </a:xfrm>
          <a:prstGeom prst="rect">
            <a:avLst/>
          </a:prstGeom>
          <a:noFill/>
        </p:spPr>
        <p:txBody>
          <a:bodyPr wrap="square">
            <a:spAutoFit/>
          </a:bodyPr>
          <a:lstStyle/>
          <a:p>
            <a:pPr algn="just"/>
            <a:r>
              <a:rPr lang="en-US" b="0" i="0" dirty="0">
                <a:solidFill>
                  <a:srgbClr val="000000"/>
                </a:solidFill>
                <a:effectLst/>
                <a:latin typeface="inter-regular"/>
              </a:rPr>
              <a:t>&lt;input type=</a:t>
            </a:r>
            <a:r>
              <a:rPr lang="en-US" b="0" i="0" dirty="0">
                <a:solidFill>
                  <a:srgbClr val="0000FF"/>
                </a:solidFill>
                <a:effectLst/>
                <a:latin typeface="inter-regular"/>
              </a:rPr>
              <a:t>"hidden"</a:t>
            </a:r>
            <a:r>
              <a:rPr lang="en-US" b="0" i="0" dirty="0">
                <a:solidFill>
                  <a:srgbClr val="000000"/>
                </a:solidFill>
                <a:effectLst/>
                <a:latin typeface="inter-regular"/>
              </a:rPr>
              <a:t> name=</a:t>
            </a:r>
            <a:r>
              <a:rPr lang="en-US" b="0" i="0" dirty="0">
                <a:solidFill>
                  <a:srgbClr val="0000FF"/>
                </a:solidFill>
                <a:effectLst/>
                <a:latin typeface="inter-regular"/>
              </a:rPr>
              <a:t>"</a:t>
            </a:r>
            <a:r>
              <a:rPr lang="en-US" b="0" i="0" dirty="0" err="1">
                <a:solidFill>
                  <a:srgbClr val="0000FF"/>
                </a:solidFill>
                <a:effectLst/>
                <a:latin typeface="inter-regular"/>
              </a:rPr>
              <a:t>uname</a:t>
            </a:r>
            <a:r>
              <a:rPr lang="en-US" b="0" i="0" dirty="0">
                <a:solidFill>
                  <a:srgbClr val="0000FF"/>
                </a:solidFill>
                <a:effectLst/>
                <a:latin typeface="inter-regular"/>
              </a:rPr>
              <a:t>"</a:t>
            </a:r>
            <a:r>
              <a:rPr lang="en-US" b="0" i="0" dirty="0">
                <a:solidFill>
                  <a:srgbClr val="000000"/>
                </a:solidFill>
                <a:effectLst/>
                <a:latin typeface="inter-regular"/>
              </a:rPr>
              <a:t> value=</a:t>
            </a:r>
            <a:r>
              <a:rPr lang="en-US" b="0" i="0" dirty="0">
                <a:solidFill>
                  <a:srgbClr val="0000FF"/>
                </a:solidFill>
                <a:effectLst/>
                <a:latin typeface="inter-regular"/>
              </a:rPr>
              <a:t>"Vimal Jaiswal"</a:t>
            </a:r>
            <a:r>
              <a:rPr lang="en-US" b="0" i="0" dirty="0">
                <a:solidFill>
                  <a:srgbClr val="000000"/>
                </a:solidFill>
                <a:effectLst/>
                <a:latin typeface="inter-regular"/>
              </a:rPr>
              <a:t>&gt;  </a:t>
            </a:r>
          </a:p>
        </p:txBody>
      </p:sp>
    </p:spTree>
    <p:extLst>
      <p:ext uri="{BB962C8B-B14F-4D97-AF65-F5344CB8AC3E}">
        <p14:creationId xmlns:p14="http://schemas.microsoft.com/office/powerpoint/2010/main" val="333910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9207-CD3A-4B97-AFFC-F6051E8D3084}"/>
              </a:ext>
            </a:extLst>
          </p:cNvPr>
          <p:cNvSpPr>
            <a:spLocks noGrp="1"/>
          </p:cNvSpPr>
          <p:nvPr>
            <p:ph type="title"/>
          </p:nvPr>
        </p:nvSpPr>
        <p:spPr/>
        <p:txBody>
          <a:bodyPr/>
          <a:lstStyle/>
          <a:p>
            <a:r>
              <a:rPr lang="en-US" b="1" i="0" dirty="0">
                <a:solidFill>
                  <a:srgbClr val="212631"/>
                </a:solidFill>
                <a:effectLst/>
                <a:latin typeface="Roboto Slab"/>
              </a:rPr>
              <a:t>How Do Cookies Work?</a:t>
            </a:r>
            <a:endParaRPr lang="en-US" dirty="0"/>
          </a:p>
        </p:txBody>
      </p:sp>
      <p:sp>
        <p:nvSpPr>
          <p:cNvPr id="3" name="Content Placeholder 2">
            <a:extLst>
              <a:ext uri="{FF2B5EF4-FFF2-40B4-BE49-F238E27FC236}">
                <a16:creationId xmlns:a16="http://schemas.microsoft.com/office/drawing/2014/main" id="{DB5816EE-27E6-4BA9-BD8A-691CAEF7527F}"/>
              </a:ext>
            </a:extLst>
          </p:cNvPr>
          <p:cNvSpPr>
            <a:spLocks noGrp="1"/>
          </p:cNvSpPr>
          <p:nvPr>
            <p:ph idx="1"/>
          </p:nvPr>
        </p:nvSpPr>
        <p:spPr/>
        <p:txBody>
          <a:bodyPr/>
          <a:lstStyle/>
          <a:p>
            <a:r>
              <a:rPr lang="en-US" b="0" i="0" dirty="0">
                <a:solidFill>
                  <a:srgbClr val="3D455C"/>
                </a:solidFill>
                <a:effectLst/>
                <a:latin typeface="Roboto Slab"/>
              </a:rPr>
              <a:t>Cookies are sent to the client by the server in an HTTP response and are stored in the client (user’s browser).</a:t>
            </a:r>
          </a:p>
          <a:p>
            <a:r>
              <a:rPr lang="en-US" dirty="0">
                <a:solidFill>
                  <a:srgbClr val="3D455C"/>
                </a:solidFill>
                <a:latin typeface="Roboto Slab"/>
              </a:rPr>
              <a:t>The server sets the cookie in the HTTP response header named Set-Cookie. A cookie is made of a key /value pair.</a:t>
            </a:r>
          </a:p>
          <a:p>
            <a:endParaRPr lang="en-US" altLang="zh-CN" dirty="0"/>
          </a:p>
          <a:p>
            <a:endParaRPr lang="en-US" altLang="zh-CN" dirty="0"/>
          </a:p>
          <a:p>
            <a:r>
              <a:rPr lang="en-US" b="0" i="0" dirty="0">
                <a:solidFill>
                  <a:srgbClr val="3D455C"/>
                </a:solidFill>
                <a:effectLst/>
                <a:latin typeface="Roboto Slab"/>
              </a:rPr>
              <a:t>Once the browser gets the cookie, it can send the cookie back to the server. </a:t>
            </a:r>
            <a:endParaRPr lang="en-US" altLang="zh-CN" dirty="0"/>
          </a:p>
          <a:p>
            <a:endParaRPr lang="en-US" dirty="0"/>
          </a:p>
        </p:txBody>
      </p:sp>
      <p:pic>
        <p:nvPicPr>
          <p:cNvPr id="6" name="Picture 5">
            <a:extLst>
              <a:ext uri="{FF2B5EF4-FFF2-40B4-BE49-F238E27FC236}">
                <a16:creationId xmlns:a16="http://schemas.microsoft.com/office/drawing/2014/main" id="{E56CA981-BCC6-4AC1-B124-2178536A3BAB}"/>
              </a:ext>
            </a:extLst>
          </p:cNvPr>
          <p:cNvPicPr>
            <a:picLocks noChangeAspect="1"/>
          </p:cNvPicPr>
          <p:nvPr/>
        </p:nvPicPr>
        <p:blipFill>
          <a:blip r:embed="rId3"/>
          <a:stretch>
            <a:fillRect/>
          </a:stretch>
        </p:blipFill>
        <p:spPr>
          <a:xfrm>
            <a:off x="1385023" y="3827001"/>
            <a:ext cx="5210902" cy="647790"/>
          </a:xfrm>
          <a:prstGeom prst="rect">
            <a:avLst/>
          </a:prstGeom>
        </p:spPr>
      </p:pic>
      <p:pic>
        <p:nvPicPr>
          <p:cNvPr id="8" name="Picture 7">
            <a:extLst>
              <a:ext uri="{FF2B5EF4-FFF2-40B4-BE49-F238E27FC236}">
                <a16:creationId xmlns:a16="http://schemas.microsoft.com/office/drawing/2014/main" id="{A34F02F9-DFE0-430C-B127-B23137146A0F}"/>
              </a:ext>
            </a:extLst>
          </p:cNvPr>
          <p:cNvPicPr>
            <a:picLocks noChangeAspect="1"/>
          </p:cNvPicPr>
          <p:nvPr/>
        </p:nvPicPr>
        <p:blipFill>
          <a:blip r:embed="rId4"/>
          <a:stretch>
            <a:fillRect/>
          </a:stretch>
        </p:blipFill>
        <p:spPr>
          <a:xfrm>
            <a:off x="1385023" y="5515937"/>
            <a:ext cx="4667901" cy="661026"/>
          </a:xfrm>
          <a:prstGeom prst="rect">
            <a:avLst/>
          </a:prstGeom>
        </p:spPr>
      </p:pic>
    </p:spTree>
    <p:extLst>
      <p:ext uri="{BB962C8B-B14F-4D97-AF65-F5344CB8AC3E}">
        <p14:creationId xmlns:p14="http://schemas.microsoft.com/office/powerpoint/2010/main" val="173959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F951-EDA8-498E-86DB-89DBF32CC997}"/>
              </a:ext>
            </a:extLst>
          </p:cNvPr>
          <p:cNvSpPr>
            <a:spLocks noGrp="1"/>
          </p:cNvSpPr>
          <p:nvPr>
            <p:ph type="title"/>
          </p:nvPr>
        </p:nvSpPr>
        <p:spPr/>
        <p:txBody>
          <a:bodyPr/>
          <a:lstStyle/>
          <a:p>
            <a:r>
              <a:rPr lang="en-US" b="1" dirty="0"/>
              <a:t>How long is a Session?</a:t>
            </a:r>
          </a:p>
        </p:txBody>
      </p:sp>
      <p:sp>
        <p:nvSpPr>
          <p:cNvPr id="3" name="Content Placeholder 2">
            <a:extLst>
              <a:ext uri="{FF2B5EF4-FFF2-40B4-BE49-F238E27FC236}">
                <a16:creationId xmlns:a16="http://schemas.microsoft.com/office/drawing/2014/main" id="{A8EBBAEB-A6B5-4E12-9053-C6C5927B7457}"/>
              </a:ext>
            </a:extLst>
          </p:cNvPr>
          <p:cNvSpPr>
            <a:spLocks noGrp="1"/>
          </p:cNvSpPr>
          <p:nvPr>
            <p:ph idx="1"/>
          </p:nvPr>
        </p:nvSpPr>
        <p:spPr/>
        <p:txBody>
          <a:bodyPr>
            <a:normAutofit/>
          </a:bodyPr>
          <a:lstStyle/>
          <a:p>
            <a:r>
              <a:rPr lang="en-US" b="0" i="0" dirty="0">
                <a:solidFill>
                  <a:srgbClr val="000000"/>
                </a:solidFill>
                <a:effectLst/>
                <a:latin typeface="Roboto" panose="02000000000000000000" pitchFamily="2" charset="0"/>
              </a:rPr>
              <a:t>“Session” is the term used to refer to a visitor’s time browsing a web site. It’s meant to represent the time between a visitor’s first arrival at a page on the site and the time they stop using the site.</a:t>
            </a:r>
            <a:endParaRPr lang="en-US" dirty="0">
              <a:solidFill>
                <a:srgbClr val="000000"/>
              </a:solidFill>
              <a:latin typeface="Roboto" panose="02000000000000000000" pitchFamily="2" charset="0"/>
            </a:endParaRPr>
          </a:p>
          <a:p>
            <a:r>
              <a:rPr lang="en-US" b="0" i="0" dirty="0">
                <a:solidFill>
                  <a:srgbClr val="000000"/>
                </a:solidFill>
                <a:effectLst/>
                <a:latin typeface="Roboto" panose="02000000000000000000" pitchFamily="2" charset="0"/>
              </a:rPr>
              <a:t>Depending on the site, a developer may define a web session as short as five minutes or as long as 1,440 minutes (an entire day).</a:t>
            </a:r>
            <a:endParaRPr lang="en-US" dirty="0"/>
          </a:p>
        </p:txBody>
      </p:sp>
    </p:spTree>
    <p:extLst>
      <p:ext uri="{BB962C8B-B14F-4D97-AF65-F5344CB8AC3E}">
        <p14:creationId xmlns:p14="http://schemas.microsoft.com/office/powerpoint/2010/main" val="205805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746C-4847-4B83-89CF-F47A34B63BF9}"/>
              </a:ext>
            </a:extLst>
          </p:cNvPr>
          <p:cNvSpPr>
            <a:spLocks noGrp="1"/>
          </p:cNvSpPr>
          <p:nvPr>
            <p:ph type="title"/>
          </p:nvPr>
        </p:nvSpPr>
        <p:spPr>
          <a:xfrm>
            <a:off x="838200" y="4431098"/>
            <a:ext cx="10515600" cy="1325563"/>
          </a:xfrm>
        </p:spPr>
        <p:txBody>
          <a:bodyPr/>
          <a:lstStyle/>
          <a:p>
            <a:r>
              <a:rPr lang="en-US" b="1" dirty="0"/>
              <a:t>Spring Security and Sessions</a:t>
            </a:r>
          </a:p>
        </p:txBody>
      </p:sp>
      <p:sp>
        <p:nvSpPr>
          <p:cNvPr id="5" name="TextBox 4">
            <a:extLst>
              <a:ext uri="{FF2B5EF4-FFF2-40B4-BE49-F238E27FC236}">
                <a16:creationId xmlns:a16="http://schemas.microsoft.com/office/drawing/2014/main" id="{5BA06539-1761-4F1B-8025-8C03BDE51138}"/>
              </a:ext>
            </a:extLst>
          </p:cNvPr>
          <p:cNvSpPr txBox="1"/>
          <p:nvPr/>
        </p:nvSpPr>
        <p:spPr>
          <a:xfrm>
            <a:off x="668044" y="6017782"/>
            <a:ext cx="6094520" cy="369332"/>
          </a:xfrm>
          <a:prstGeom prst="rect">
            <a:avLst/>
          </a:prstGeom>
          <a:noFill/>
        </p:spPr>
        <p:txBody>
          <a:bodyPr wrap="square">
            <a:spAutoFit/>
          </a:bodyPr>
          <a:lstStyle/>
          <a:p>
            <a:r>
              <a:rPr lang="en-US" dirty="0"/>
              <a:t>https://www.baeldung.com/spring-security-session</a:t>
            </a:r>
          </a:p>
        </p:txBody>
      </p:sp>
    </p:spTree>
    <p:extLst>
      <p:ext uri="{BB962C8B-B14F-4D97-AF65-F5344CB8AC3E}">
        <p14:creationId xmlns:p14="http://schemas.microsoft.com/office/powerpoint/2010/main" val="350046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51FD-A534-4E04-93EB-FEC54C379270}"/>
              </a:ext>
            </a:extLst>
          </p:cNvPr>
          <p:cNvSpPr>
            <a:spLocks noGrp="1"/>
          </p:cNvSpPr>
          <p:nvPr>
            <p:ph type="title"/>
          </p:nvPr>
        </p:nvSpPr>
        <p:spPr/>
        <p:txBody>
          <a:bodyPr/>
          <a:lstStyle/>
          <a:p>
            <a:r>
              <a:rPr lang="en-US" altLang="zh-CN" b="1" dirty="0"/>
              <a:t>Set session timeout</a:t>
            </a:r>
            <a:endParaRPr lang="en-US" b="1" dirty="0"/>
          </a:p>
        </p:txBody>
      </p:sp>
      <p:sp>
        <p:nvSpPr>
          <p:cNvPr id="3" name="Content Placeholder 2">
            <a:extLst>
              <a:ext uri="{FF2B5EF4-FFF2-40B4-BE49-F238E27FC236}">
                <a16:creationId xmlns:a16="http://schemas.microsoft.com/office/drawing/2014/main" id="{85C7959A-98EC-489F-9989-7581E379634C}"/>
              </a:ext>
            </a:extLst>
          </p:cNvPr>
          <p:cNvSpPr>
            <a:spLocks noGrp="1"/>
          </p:cNvSpPr>
          <p:nvPr>
            <p:ph idx="1"/>
          </p:nvPr>
        </p:nvSpPr>
        <p:spPr>
          <a:xfrm>
            <a:off x="838200" y="1856447"/>
            <a:ext cx="10515600" cy="4351338"/>
          </a:xfrm>
        </p:spPr>
        <p:txBody>
          <a:bodyPr/>
          <a:lstStyle/>
          <a:p>
            <a:pPr marL="0" indent="0">
              <a:buNone/>
            </a:pPr>
            <a:r>
              <a:rPr lang="en-US" b="0" i="0" dirty="0" err="1">
                <a:solidFill>
                  <a:srgbClr val="232629"/>
                </a:solidFill>
                <a:effectLst/>
                <a:latin typeface="ui-monospace"/>
              </a:rPr>
              <a:t>server.servlet.session.timeout</a:t>
            </a:r>
            <a:r>
              <a:rPr lang="en-US" b="0" i="0" dirty="0">
                <a:solidFill>
                  <a:srgbClr val="232629"/>
                </a:solidFill>
                <a:effectLst/>
                <a:latin typeface="ui-monospace"/>
              </a:rPr>
              <a:t>=60</a:t>
            </a:r>
            <a:endParaRPr lang="en-US" dirty="0"/>
          </a:p>
        </p:txBody>
      </p:sp>
      <p:cxnSp>
        <p:nvCxnSpPr>
          <p:cNvPr id="5" name="Straight Arrow Connector 4">
            <a:extLst>
              <a:ext uri="{FF2B5EF4-FFF2-40B4-BE49-F238E27FC236}">
                <a16:creationId xmlns:a16="http://schemas.microsoft.com/office/drawing/2014/main" id="{FF808DDE-B82D-4190-AF98-BA6471B2253B}"/>
              </a:ext>
            </a:extLst>
          </p:cNvPr>
          <p:cNvCxnSpPr>
            <a:cxnSpLocks/>
          </p:cNvCxnSpPr>
          <p:nvPr/>
        </p:nvCxnSpPr>
        <p:spPr>
          <a:xfrm flipV="1">
            <a:off x="5599416" y="2393880"/>
            <a:ext cx="0" cy="103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F399D7C-A3B4-4D54-9F9B-C679CF6F9ED9}"/>
              </a:ext>
            </a:extLst>
          </p:cNvPr>
          <p:cNvSpPr txBox="1"/>
          <p:nvPr/>
        </p:nvSpPr>
        <p:spPr>
          <a:xfrm>
            <a:off x="5433134" y="3373561"/>
            <a:ext cx="940963" cy="369332"/>
          </a:xfrm>
          <a:prstGeom prst="rect">
            <a:avLst/>
          </a:prstGeom>
          <a:noFill/>
        </p:spPr>
        <p:txBody>
          <a:bodyPr wrap="none" rtlCol="0">
            <a:spAutoFit/>
          </a:bodyPr>
          <a:lstStyle/>
          <a:p>
            <a:r>
              <a:rPr lang="en-US" dirty="0"/>
              <a:t>seconds</a:t>
            </a:r>
          </a:p>
        </p:txBody>
      </p:sp>
    </p:spTree>
    <p:extLst>
      <p:ext uri="{BB962C8B-B14F-4D97-AF65-F5344CB8AC3E}">
        <p14:creationId xmlns:p14="http://schemas.microsoft.com/office/powerpoint/2010/main" val="220432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5677-5AE1-4291-BBFF-8A5096F94FB4}"/>
              </a:ext>
            </a:extLst>
          </p:cNvPr>
          <p:cNvSpPr>
            <a:spLocks noGrp="1"/>
          </p:cNvSpPr>
          <p:nvPr>
            <p:ph type="title"/>
          </p:nvPr>
        </p:nvSpPr>
        <p:spPr/>
        <p:txBody>
          <a:bodyPr/>
          <a:lstStyle/>
          <a:p>
            <a:r>
              <a:rPr lang="en-US" altLang="zh-CN" b="1" dirty="0"/>
              <a:t>When session expires</a:t>
            </a:r>
            <a:endParaRPr lang="en-US" b="1" dirty="0"/>
          </a:p>
        </p:txBody>
      </p:sp>
      <p:sp>
        <p:nvSpPr>
          <p:cNvPr id="3" name="Content Placeholder 2">
            <a:extLst>
              <a:ext uri="{FF2B5EF4-FFF2-40B4-BE49-F238E27FC236}">
                <a16:creationId xmlns:a16="http://schemas.microsoft.com/office/drawing/2014/main" id="{2FAEAB86-B4FA-4DBE-BB37-18D38EB4FDBA}"/>
              </a:ext>
            </a:extLst>
          </p:cNvPr>
          <p:cNvSpPr>
            <a:spLocks noGrp="1"/>
          </p:cNvSpPr>
          <p:nvPr>
            <p:ph idx="1"/>
          </p:nvPr>
        </p:nvSpPr>
        <p:spPr/>
        <p:txBody>
          <a:bodyPr/>
          <a:lstStyle/>
          <a:p>
            <a:r>
              <a:rPr lang="en-US" dirty="0"/>
              <a:t>customize it with the following code in the </a:t>
            </a:r>
            <a:r>
              <a:rPr lang="en-US" dirty="0" err="1"/>
              <a:t>WebSecurityConfig</a:t>
            </a:r>
            <a:endParaRPr lang="en-US" dirty="0"/>
          </a:p>
        </p:txBody>
      </p:sp>
      <p:sp>
        <p:nvSpPr>
          <p:cNvPr id="4" name="Rectangle 3">
            <a:extLst>
              <a:ext uri="{FF2B5EF4-FFF2-40B4-BE49-F238E27FC236}">
                <a16:creationId xmlns:a16="http://schemas.microsoft.com/office/drawing/2014/main" id="{06EC1C50-A447-467B-83A5-E8813B19911A}"/>
              </a:ext>
            </a:extLst>
          </p:cNvPr>
          <p:cNvSpPr/>
          <p:nvPr/>
        </p:nvSpPr>
        <p:spPr>
          <a:xfrm>
            <a:off x="3048000" y="2985631"/>
            <a:ext cx="6096000" cy="2308324"/>
          </a:xfrm>
          <a:prstGeom prst="rect">
            <a:avLst/>
          </a:prstGeom>
        </p:spPr>
        <p:txBody>
          <a:bodyPr>
            <a:spAutoFit/>
          </a:bodyPr>
          <a:lstStyle/>
          <a:p>
            <a:r>
              <a:rPr lang="en-US" dirty="0">
                <a:solidFill>
                  <a:srgbClr val="000000"/>
                </a:solidFill>
                <a:latin typeface="Consolas" panose="020B0609020204030204" pitchFamily="49" charset="0"/>
              </a:rPr>
              <a:t>.and()</a:t>
            </a: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sessionManagement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invalidSessionUrl</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"/login"</a:t>
            </a:r>
            <a:r>
              <a:rPr lang="en-US" dirty="0">
                <a:solidFill>
                  <a:srgbClr val="000000"/>
                </a:solidFill>
                <a:latin typeface="Consolas" panose="020B0609020204030204" pitchFamily="49" charset="0"/>
              </a:rPr>
              <a:t>)</a:t>
            </a:r>
          </a:p>
          <a:p>
            <a:r>
              <a:rPr lang="en-US" dirty="0">
                <a:solidFill>
                  <a:srgbClr val="3F7F5F"/>
                </a:solidFill>
                <a:latin typeface="Consolas" panose="020B0609020204030204" pitchFamily="49" charset="0"/>
              </a:rPr>
              <a:t>//you can customize the </a:t>
            </a:r>
            <a:r>
              <a:rPr lang="en-US" u="sng" dirty="0" err="1">
                <a:solidFill>
                  <a:srgbClr val="3F7F5F"/>
                </a:solidFill>
                <a:latin typeface="Consolas" panose="020B0609020204030204" pitchFamily="49" charset="0"/>
              </a:rPr>
              <a:t>url</a:t>
            </a:r>
            <a:r>
              <a:rPr lang="en-US" u="sng" dirty="0">
                <a:solidFill>
                  <a:srgbClr val="3F7F5F"/>
                </a:solidFill>
                <a:latin typeface="Consolas" panose="020B0609020204030204" pitchFamily="49" charset="0"/>
              </a:rPr>
              <a:t> when the session expires</a:t>
            </a: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maximumSessions</a:t>
            </a:r>
            <a:r>
              <a:rPr lang="en-US" dirty="0">
                <a:solidFill>
                  <a:srgbClr val="000000"/>
                </a:solidFill>
                <a:latin typeface="Consolas" panose="020B0609020204030204" pitchFamily="49" charset="0"/>
              </a:rPr>
              <a:t>(1)</a:t>
            </a:r>
          </a:p>
          <a:p>
            <a:r>
              <a:rPr lang="en-US" dirty="0"/>
              <a:t>.</a:t>
            </a:r>
            <a:r>
              <a:rPr lang="en-US" dirty="0" err="1"/>
              <a:t>maxSessionsPreventsLogin</a:t>
            </a:r>
            <a:r>
              <a:rPr lang="en-US" dirty="0"/>
              <a:t>(</a:t>
            </a:r>
            <a:r>
              <a:rPr lang="en-US" b="1" dirty="0"/>
              <a:t>true)</a:t>
            </a:r>
          </a:p>
          <a:p>
            <a:r>
              <a:rPr lang="en-US" dirty="0"/>
              <a:t>.</a:t>
            </a:r>
            <a:r>
              <a:rPr lang="en-US" dirty="0" err="1"/>
              <a:t>sessionRegistry</a:t>
            </a:r>
            <a:r>
              <a:rPr lang="en-US" dirty="0"/>
              <a:t>(</a:t>
            </a:r>
            <a:r>
              <a:rPr lang="en-US" dirty="0" err="1"/>
              <a:t>sessionRegistry</a:t>
            </a:r>
            <a:r>
              <a:rPr lang="en-US" dirty="0"/>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218221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5052</TotalTime>
  <Words>684</Words>
  <Application>Microsoft Office PowerPoint</Application>
  <PresentationFormat>Widescreen</PresentationFormat>
  <Paragraphs>71</Paragraphs>
  <Slides>13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-apple-system</vt:lpstr>
      <vt:lpstr>inter-regular</vt:lpstr>
      <vt:lpstr>Roboto Slab</vt:lpstr>
      <vt:lpstr>sohne</vt:lpstr>
      <vt:lpstr>ui-monospace</vt:lpstr>
      <vt:lpstr>var(--theme-question-title-font-family)</vt:lpstr>
      <vt:lpstr>Arial</vt:lpstr>
      <vt:lpstr>Calibri</vt:lpstr>
      <vt:lpstr>Calibri Light</vt:lpstr>
      <vt:lpstr>Consolas</vt:lpstr>
      <vt:lpstr>Roboto</vt:lpstr>
      <vt:lpstr>Office Theme</vt:lpstr>
      <vt:lpstr>Session</vt:lpstr>
      <vt:lpstr>HTTP is a stateless protocol</vt:lpstr>
      <vt:lpstr> How to make it Stateful?--Session</vt:lpstr>
      <vt:lpstr>Session management</vt:lpstr>
      <vt:lpstr>How Do Cookies Work?</vt:lpstr>
      <vt:lpstr>How long is a Session?</vt:lpstr>
      <vt:lpstr>Spring Security and Sessions</vt:lpstr>
      <vt:lpstr>Set session timeout</vt:lpstr>
      <vt:lpstr>When session expires</vt:lpstr>
      <vt:lpstr>Add SessionRegistry to WebSecurityConfig.java</vt:lpstr>
      <vt:lpstr>In CustomUserDetails.java, add the following</vt:lpstr>
      <vt:lpstr>In CustomUserDetails.java, add the following</vt:lpstr>
      <vt:lpstr>When logged in with two browsers at the same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and Unit Test</dc:title>
  <dc:creator>Lai, Jianwei</dc:creator>
  <cp:lastModifiedBy>Lai, Jianwei</cp:lastModifiedBy>
  <cp:revision>1</cp:revision>
  <dcterms:created xsi:type="dcterms:W3CDTF">2021-11-07T20:54:34Z</dcterms:created>
  <dcterms:modified xsi:type="dcterms:W3CDTF">2021-11-15T04:55:31Z</dcterms:modified>
</cp:coreProperties>
</file>