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2" r:id="rId2"/>
    <p:sldId id="296" r:id="rId3"/>
    <p:sldId id="334" r:id="rId4"/>
    <p:sldId id="337" r:id="rId5"/>
    <p:sldId id="306" r:id="rId6"/>
    <p:sldId id="332" r:id="rId7"/>
    <p:sldId id="331" r:id="rId8"/>
    <p:sldId id="338" r:id="rId9"/>
    <p:sldId id="339" r:id="rId10"/>
    <p:sldId id="340" r:id="rId11"/>
    <p:sldId id="343" r:id="rId12"/>
    <p:sldId id="342" r:id="rId13"/>
    <p:sldId id="341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333" r:id="rId28"/>
    <p:sldId id="330" r:id="rId29"/>
    <p:sldId id="329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13" autoAdjust="0"/>
  </p:normalViewPr>
  <p:slideViewPr>
    <p:cSldViewPr snapToGrid="0">
      <p:cViewPr varScale="1">
        <p:scale>
          <a:sx n="99" d="100"/>
          <a:sy n="99" d="100"/>
        </p:scale>
        <p:origin x="22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87B4B-DEE0-4A34-9136-905E8768433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3E1C2-9247-46C7-B989-63AE328F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http://www.w3schools.com/cssref/trysel.asp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EEF8B-38BC-4463-B3FB-41BF6EB129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63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1AEDC-872B-42E8-9F18-57CAA4C3C8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7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dirty="0"/>
              <a:t>background-attachment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specifies whether the background image should scroll or be fixed</a:t>
            </a:r>
            <a:endParaRPr lang="en-US" altLang="zh-CN" dirty="0"/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background-attachment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scroll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Can you add a color background?</a:t>
            </a:r>
          </a:p>
          <a:p>
            <a:r>
              <a:rPr lang="en-US" altLang="zh-CN" dirty="0"/>
              <a:t> background-color: </a:t>
            </a:r>
            <a:r>
              <a:rPr lang="en-US" altLang="zh-CN" dirty="0" err="1"/>
              <a:t>rgb</a:t>
            </a:r>
            <a:r>
              <a:rPr lang="en-US" altLang="zh-CN" dirty="0"/>
              <a:t>(225,0,0, 0.2);</a:t>
            </a:r>
          </a:p>
          <a:p>
            <a:endParaRPr lang="en-US" altLang="zh-CN" dirty="0"/>
          </a:p>
          <a:p>
            <a:r>
              <a:rPr lang="en-US" altLang="zh-CN" dirty="0"/>
              <a:t>Can you have two images as the background?</a:t>
            </a:r>
          </a:p>
          <a:p>
            <a:endParaRPr lang="en-US" dirty="0"/>
          </a:p>
          <a:p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("img_tree.png"), </a:t>
            </a:r>
            <a:r>
              <a:rPr lang="en-US" dirty="0" err="1"/>
              <a:t>url</a:t>
            </a:r>
            <a:r>
              <a:rPr lang="en-US" dirty="0"/>
              <a:t>("img_tree.png");</a:t>
            </a:r>
          </a:p>
          <a:p>
            <a:r>
              <a:rPr lang="en-US" dirty="0"/>
              <a:t> background-position: right top, left top 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3E1C2-9247-46C7-B989-63AE328F6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8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E98B3068-1F73-4F1E-95E4-D044CD573C75}" type="slidenum">
              <a:rPr lang="en-GB" altLang="en-US" sz="1200"/>
              <a:pPr algn="r" eaLnBrk="1" hangingPunct="1"/>
              <a:t>5</a:t>
            </a:fld>
            <a:endParaRPr lang="en-GB" altLang="en-US" sz="1200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173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animation-iteration-count: 2;</a:t>
            </a:r>
          </a:p>
          <a:p>
            <a:r>
              <a:rPr lang="en-US" dirty="0"/>
              <a:t>Infinite</a:t>
            </a:r>
          </a:p>
          <a:p>
            <a:endParaRPr lang="en-US" dirty="0"/>
          </a:p>
          <a:p>
            <a:r>
              <a:rPr lang="en-US" dirty="0"/>
              <a:t>Try  animation-delay: -2s;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3E1C2-9247-46C7-B989-63AE328F61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73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Source: https://blog.csdn.net/immocha/article/details/103528593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3E1C2-9247-46C7-B989-63AE328F61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3E1C2-9247-46C7-B989-63AE328F61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adding more values, for example</a:t>
            </a:r>
          </a:p>
          <a:p>
            <a:endParaRPr lang="en-US" dirty="0"/>
          </a:p>
          <a:p>
            <a:r>
              <a:rPr lang="en-US" dirty="0"/>
              <a:t>40% {</a:t>
            </a:r>
          </a:p>
          <a:p>
            <a:r>
              <a:rPr lang="en-US" dirty="0"/>
              <a:t>opacity: 0.6;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70% {</a:t>
            </a:r>
          </a:p>
          <a:p>
            <a:r>
              <a:rPr lang="en-US" dirty="0"/>
              <a:t>opacity: 0.4;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3E1C2-9247-46C7-B989-63AE328F61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7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&lt;title&gt;GLOWING STARS&lt;/title&gt;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="starstyle.css"&gt;</a:t>
            </a:r>
          </a:p>
          <a:p>
            <a:r>
              <a:rPr lang="en-US" dirty="0"/>
              <a:t>&lt;/head&gt;</a:t>
            </a:r>
          </a:p>
          <a:p>
            <a:endParaRPr lang="en-US" dirty="0"/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&lt;div class="container"&gt;</a:t>
            </a:r>
          </a:p>
          <a:p>
            <a:r>
              <a:rPr lang="en-US" dirty="0"/>
              <a:t>    &lt;div class="star star1"&gt;&lt;/div&gt;</a:t>
            </a:r>
          </a:p>
          <a:p>
            <a:r>
              <a:rPr lang="en-US" dirty="0"/>
              <a:t>    &lt;div class="star star2"&gt;&lt;/div&gt;</a:t>
            </a:r>
          </a:p>
          <a:p>
            <a:r>
              <a:rPr lang="en-US" dirty="0"/>
              <a:t>    &lt;div class="star star3"&gt;&lt;/div&gt;</a:t>
            </a:r>
          </a:p>
          <a:p>
            <a:r>
              <a:rPr lang="en-US" dirty="0"/>
              <a:t> 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body {</a:t>
            </a:r>
          </a:p>
          <a:p>
            <a:r>
              <a:rPr lang="en-US" dirty="0"/>
              <a:t>	 background-color: </a:t>
            </a:r>
            <a:r>
              <a:rPr lang="en-US" dirty="0" err="1"/>
              <a:t>rgb</a:t>
            </a:r>
            <a:r>
              <a:rPr lang="en-US" dirty="0"/>
              <a:t>(13,2,48);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.star {</a:t>
            </a:r>
          </a:p>
          <a:p>
            <a:r>
              <a:rPr lang="en-US" dirty="0"/>
              <a:t>	position : absolute;</a:t>
            </a:r>
          </a:p>
          <a:p>
            <a:r>
              <a:rPr lang="en-US" dirty="0"/>
              <a:t>    width    : 100%;</a:t>
            </a:r>
          </a:p>
          <a:p>
            <a:r>
              <a:rPr lang="en-US" dirty="0"/>
              <a:t>    height   : 600px;</a:t>
            </a:r>
          </a:p>
          <a:p>
            <a:r>
              <a:rPr lang="en-US" dirty="0"/>
              <a:t>    animation: glow 2s ease-in infinite;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.star1 {</a:t>
            </a:r>
          </a:p>
          <a:p>
            <a:r>
              <a:rPr lang="en-US" dirty="0"/>
              <a:t>    background: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imagess</a:t>
            </a:r>
            <a:r>
              <a:rPr lang="en-US" dirty="0"/>
              <a:t>/stars1.png) no-repeat center </a:t>
            </a:r>
            <a:r>
              <a:rPr lang="en-US" dirty="0" err="1"/>
              <a:t>center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.star2 {</a:t>
            </a:r>
          </a:p>
          <a:p>
            <a:r>
              <a:rPr lang="en-US" dirty="0"/>
              <a:t>    background: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imagess</a:t>
            </a:r>
            <a:r>
              <a:rPr lang="en-US" dirty="0"/>
              <a:t>/stars2.png) no-repeat center </a:t>
            </a:r>
            <a:r>
              <a:rPr lang="en-US" dirty="0" err="1"/>
              <a:t>center</a:t>
            </a:r>
            <a:r>
              <a:rPr lang="en-US" dirty="0"/>
              <a:t>; </a:t>
            </a:r>
          </a:p>
          <a:p>
            <a:r>
              <a:rPr lang="en-US" dirty="0"/>
              <a:t>	animation-delay: 0.5s;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.star3 {</a:t>
            </a:r>
          </a:p>
          <a:p>
            <a:r>
              <a:rPr lang="en-US" dirty="0"/>
              <a:t>    background: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imagess</a:t>
            </a:r>
            <a:r>
              <a:rPr lang="en-US" dirty="0"/>
              <a:t>/stars3.png) no-repeat center </a:t>
            </a:r>
            <a:r>
              <a:rPr lang="en-US" dirty="0" err="1"/>
              <a:t>center</a:t>
            </a:r>
            <a:r>
              <a:rPr lang="en-US" dirty="0"/>
              <a:t>; </a:t>
            </a:r>
          </a:p>
          <a:p>
            <a:r>
              <a:rPr lang="en-US" dirty="0"/>
              <a:t>	animation-delay: 1s;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@keyframes glow {</a:t>
            </a:r>
          </a:p>
          <a:p>
            <a:r>
              <a:rPr lang="en-US" dirty="0"/>
              <a:t>    10% {</a:t>
            </a:r>
          </a:p>
          <a:p>
            <a:r>
              <a:rPr lang="en-US" dirty="0"/>
              <a:t>        opacity: 0;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90% {</a:t>
            </a:r>
          </a:p>
          <a:p>
            <a:r>
              <a:rPr lang="en-US" dirty="0"/>
              <a:t>        opacity: 1;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source：https</a:t>
            </a:r>
            <a:r>
              <a:rPr lang="en-US" dirty="0"/>
              <a:t>://blog.csdn.net/</a:t>
            </a:r>
            <a:r>
              <a:rPr lang="en-US" dirty="0" err="1"/>
              <a:t>immocha</a:t>
            </a:r>
            <a:r>
              <a:rPr lang="en-US" dirty="0"/>
              <a:t>/article/details/103528593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source：https</a:t>
            </a:r>
            <a:r>
              <a:rPr lang="en-US" dirty="0"/>
              <a:t>://blog.csdn.net/</a:t>
            </a:r>
            <a:r>
              <a:rPr lang="en-US" dirty="0" err="1"/>
              <a:t>immocha</a:t>
            </a:r>
            <a:r>
              <a:rPr lang="en-US" dirty="0"/>
              <a:t>/article/details/103528593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3E1C2-9247-46C7-B989-63AE328F61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35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1AEDC-872B-42E8-9F18-57CAA4C3C8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9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4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7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3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2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8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6C8-7DDC-4F23-B2B6-EFF4B722845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416C8-7DDC-4F23-B2B6-EFF4B722845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79CB-FDD9-4A5D-B009-E008AAE6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lai12@ilst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IT 353 Web Development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681" y="2696066"/>
            <a:ext cx="10147066" cy="3715885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r"/>
            <a:r>
              <a:rPr lang="en-US" dirty="0"/>
              <a:t>Jianwei Lai</a:t>
            </a:r>
          </a:p>
          <a:p>
            <a:pPr algn="r"/>
            <a:r>
              <a:rPr lang="en-US" dirty="0">
                <a:hlinkClick r:id="rId3"/>
              </a:rPr>
              <a:t>jlai12@ilstu.edu</a:t>
            </a:r>
            <a:endParaRPr lang="en-US" dirty="0"/>
          </a:p>
        </p:txBody>
      </p:sp>
      <p:pic>
        <p:nvPicPr>
          <p:cNvPr id="1026" name="Picture 2" descr="Image result for css jok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7" y="2835613"/>
            <a:ext cx="3884803" cy="388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5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2D33-5E5E-4A8F-A788-AEDD7514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 Add </a:t>
            </a:r>
            <a:r>
              <a:rPr lang="en-US" altLang="zh-CN" b="1" dirty="0" err="1"/>
              <a:t>css</a:t>
            </a:r>
            <a:r>
              <a:rPr lang="en-US" altLang="zh-CN" b="1" dirty="0"/>
              <a:t>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48D1-98F8-458E-BF8B-E7CDC46D9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="starstyle.css"&gt;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 the background to dark blue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D5F06-D1EE-4819-8272-9CB145AAFA3E}"/>
              </a:ext>
            </a:extLst>
          </p:cNvPr>
          <p:cNvSpPr txBox="1"/>
          <p:nvPr/>
        </p:nvSpPr>
        <p:spPr>
          <a:xfrm>
            <a:off x="1145628" y="409456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body {</a:t>
            </a:r>
          </a:p>
          <a:p>
            <a:r>
              <a:rPr lang="en-US" dirty="0"/>
              <a:t>	 background-color: </a:t>
            </a:r>
            <a:r>
              <a:rPr lang="en-US" dirty="0" err="1"/>
              <a:t>rgb</a:t>
            </a:r>
            <a:r>
              <a:rPr lang="en-US" dirty="0"/>
              <a:t>(13,2,48);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CA626-349C-49CD-AB6E-6F2E3A71BF36}"/>
              </a:ext>
            </a:extLst>
          </p:cNvPr>
          <p:cNvSpPr txBox="1"/>
          <p:nvPr/>
        </p:nvSpPr>
        <p:spPr>
          <a:xfrm>
            <a:off x="7241628" y="2247910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Set width and height</a:t>
            </a:r>
          </a:p>
          <a:p>
            <a:r>
              <a:rPr lang="en-US" sz="2800" b="1" dirty="0"/>
              <a:t>Set animation glow</a:t>
            </a:r>
          </a:p>
          <a:p>
            <a:endParaRPr lang="en-US" dirty="0"/>
          </a:p>
          <a:p>
            <a:r>
              <a:rPr lang="en-US" dirty="0"/>
              <a:t>.star {</a:t>
            </a:r>
          </a:p>
          <a:p>
            <a:r>
              <a:rPr lang="en-US" dirty="0"/>
              <a:t>position : absolute;</a:t>
            </a:r>
          </a:p>
          <a:p>
            <a:r>
              <a:rPr lang="en-US" dirty="0"/>
              <a:t>    width    : 100%;</a:t>
            </a:r>
          </a:p>
          <a:p>
            <a:r>
              <a:rPr lang="en-US" dirty="0"/>
              <a:t>    height   : 600px;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456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FD54-7CFA-4923-A8E6-BB62D372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4:</a:t>
            </a:r>
            <a:r>
              <a:rPr lang="zh-CN" altLang="en-US" dirty="0"/>
              <a:t> </a:t>
            </a:r>
            <a:r>
              <a:rPr lang="en-US" dirty="0"/>
              <a:t>Add pictures as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A125-6F11-4522-9F1B-914C1919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772D0-4265-4C04-8E7A-C9E5AE0316D2}"/>
              </a:ext>
            </a:extLst>
          </p:cNvPr>
          <p:cNvSpPr txBox="1"/>
          <p:nvPr/>
        </p:nvSpPr>
        <p:spPr>
          <a:xfrm>
            <a:off x="1407742" y="2054540"/>
            <a:ext cx="64208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.star1 {</a:t>
            </a:r>
          </a:p>
          <a:p>
            <a:r>
              <a:rPr lang="en-US" dirty="0"/>
              <a:t>    background: </a:t>
            </a:r>
            <a:r>
              <a:rPr lang="en-US" dirty="0" err="1"/>
              <a:t>url</a:t>
            </a:r>
            <a:r>
              <a:rPr lang="en-US" dirty="0"/>
              <a:t>(images/stars1.png) no-repeat center </a:t>
            </a:r>
            <a:r>
              <a:rPr lang="en-US" dirty="0" err="1"/>
              <a:t>center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.star2 {</a:t>
            </a:r>
          </a:p>
          <a:p>
            <a:r>
              <a:rPr lang="en-US" dirty="0"/>
              <a:t>    background: </a:t>
            </a:r>
            <a:r>
              <a:rPr lang="en-US" dirty="0" err="1"/>
              <a:t>url</a:t>
            </a:r>
            <a:r>
              <a:rPr lang="en-US" dirty="0"/>
              <a:t>(images/stars2.png) no-repeat center </a:t>
            </a:r>
            <a:r>
              <a:rPr lang="en-US" dirty="0" err="1"/>
              <a:t>center</a:t>
            </a:r>
            <a:r>
              <a:rPr lang="en-US" dirty="0"/>
              <a:t>; </a:t>
            </a:r>
          </a:p>
          <a:p>
            <a:r>
              <a:rPr lang="en-US" altLang="zh-CN" dirty="0"/>
              <a:t>}</a:t>
            </a:r>
          </a:p>
          <a:p>
            <a:endParaRPr lang="en-US" dirty="0"/>
          </a:p>
          <a:p>
            <a:r>
              <a:rPr lang="en-US" dirty="0"/>
              <a:t>.star3 {</a:t>
            </a:r>
          </a:p>
          <a:p>
            <a:r>
              <a:rPr lang="en-US" dirty="0"/>
              <a:t>    background: </a:t>
            </a:r>
            <a:r>
              <a:rPr lang="en-US" dirty="0" err="1"/>
              <a:t>url</a:t>
            </a:r>
            <a:r>
              <a:rPr lang="en-US" dirty="0"/>
              <a:t>(images/stars3.png) no-repeat center </a:t>
            </a:r>
            <a:r>
              <a:rPr lang="en-US" dirty="0" err="1"/>
              <a:t>center</a:t>
            </a:r>
            <a:r>
              <a:rPr lang="en-US" dirty="0"/>
              <a:t>; </a:t>
            </a:r>
          </a:p>
          <a:p>
            <a:r>
              <a:rPr lang="en-US" altLang="zh-CN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3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DB71-539B-4855-A8BB-BE8CD215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</a:t>
            </a:r>
            <a:r>
              <a:rPr lang="en-US" altLang="zh-CN" b="1" dirty="0"/>
              <a:t>5:</a:t>
            </a:r>
            <a:r>
              <a:rPr lang="en-US" b="1" dirty="0"/>
              <a:t> Define glow animation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4510-42AE-41F2-AA98-815C8125B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38270-55BB-4470-98DB-BA590DFEDFB7}"/>
              </a:ext>
            </a:extLst>
          </p:cNvPr>
          <p:cNvSpPr txBox="1"/>
          <p:nvPr/>
        </p:nvSpPr>
        <p:spPr>
          <a:xfrm>
            <a:off x="1387366" y="2462242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@keyframes glow {</a:t>
            </a:r>
          </a:p>
          <a:p>
            <a:r>
              <a:rPr lang="en-US" dirty="0"/>
              <a:t>    10% {</a:t>
            </a:r>
          </a:p>
          <a:p>
            <a:r>
              <a:rPr lang="en-US" dirty="0"/>
              <a:t>        opacity: 0;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   90% {</a:t>
            </a:r>
          </a:p>
          <a:p>
            <a:r>
              <a:rPr lang="en-US" dirty="0"/>
              <a:t>        opacity: 1;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70653-2CDF-4803-A28A-410792E63F47}"/>
              </a:ext>
            </a:extLst>
          </p:cNvPr>
          <p:cNvSpPr txBox="1"/>
          <p:nvPr/>
        </p:nvSpPr>
        <p:spPr>
          <a:xfrm>
            <a:off x="5974080" y="2005042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Add animation glow to the star class</a:t>
            </a:r>
          </a:p>
          <a:p>
            <a:endParaRPr lang="en-US" dirty="0"/>
          </a:p>
          <a:p>
            <a:r>
              <a:rPr lang="en-US" dirty="0"/>
              <a:t>.star {</a:t>
            </a:r>
          </a:p>
          <a:p>
            <a:r>
              <a:rPr lang="en-US" dirty="0"/>
              <a:t>	position : absolute;</a:t>
            </a:r>
          </a:p>
          <a:p>
            <a:r>
              <a:rPr lang="en-US" dirty="0"/>
              <a:t>    width    : 100%;</a:t>
            </a:r>
          </a:p>
          <a:p>
            <a:r>
              <a:rPr lang="en-US" dirty="0"/>
              <a:t>    height   : 600px;</a:t>
            </a:r>
          </a:p>
          <a:p>
            <a:r>
              <a:rPr lang="en-US" dirty="0"/>
              <a:t>    animation: glow 2.s ease-in infinite;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625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1B0E-8101-4A8D-90FA-71045149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delay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79535-18AD-44E1-A089-AB3720EA27B4}"/>
              </a:ext>
            </a:extLst>
          </p:cNvPr>
          <p:cNvSpPr txBox="1"/>
          <p:nvPr/>
        </p:nvSpPr>
        <p:spPr>
          <a:xfrm>
            <a:off x="944880" y="167467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.star2 {</a:t>
            </a:r>
          </a:p>
          <a:p>
            <a:r>
              <a:rPr lang="en-US" dirty="0"/>
              <a:t>    background: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imagess</a:t>
            </a:r>
            <a:r>
              <a:rPr lang="en-US" dirty="0"/>
              <a:t>/stars2.png) no-repeat center </a:t>
            </a:r>
            <a:r>
              <a:rPr lang="en-US" dirty="0" err="1"/>
              <a:t>center</a:t>
            </a:r>
            <a:r>
              <a:rPr lang="en-US" dirty="0"/>
              <a:t>; </a:t>
            </a:r>
          </a:p>
          <a:p>
            <a:r>
              <a:rPr lang="en-US" dirty="0"/>
              <a:t>	animation-delay: 0.8s;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40084-29A1-4411-9E3F-2B77B941DB58}"/>
              </a:ext>
            </a:extLst>
          </p:cNvPr>
          <p:cNvSpPr txBox="1"/>
          <p:nvPr/>
        </p:nvSpPr>
        <p:spPr>
          <a:xfrm>
            <a:off x="944880" y="386138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.star3 {</a:t>
            </a:r>
          </a:p>
          <a:p>
            <a:r>
              <a:rPr lang="en-US" dirty="0"/>
              <a:t>    background: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imagess</a:t>
            </a:r>
            <a:r>
              <a:rPr lang="en-US" dirty="0"/>
              <a:t>/stars2.png) no-repeat center </a:t>
            </a:r>
            <a:r>
              <a:rPr lang="en-US" dirty="0" err="1"/>
              <a:t>center</a:t>
            </a:r>
            <a:r>
              <a:rPr lang="en-US" dirty="0"/>
              <a:t>; </a:t>
            </a:r>
          </a:p>
          <a:p>
            <a:r>
              <a:rPr lang="en-US" dirty="0"/>
              <a:t>	animation-delay: 1.2s;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39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Practice </a:t>
            </a:r>
            <a:r>
              <a:rPr lang="en-US" altLang="zh-CN" dirty="0"/>
              <a:t>1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b="1" dirty="0"/>
              <a:t>Create an animation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8906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 zombie and let him walk across your screen</a:t>
            </a:r>
          </a:p>
          <a:p>
            <a:pPr marL="0" indent="0">
              <a:buNone/>
            </a:pPr>
            <a:r>
              <a:rPr lang="en-US" dirty="0"/>
              <a:t>Due 9/8 next at 11:55pm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399" y="1825625"/>
            <a:ext cx="3085714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59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622" y="2031087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&lt;!DOCTYPE 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Step 1: create a html document</a:t>
            </a:r>
          </a:p>
        </p:txBody>
      </p:sp>
    </p:spTree>
    <p:extLst>
      <p:ext uri="{BB962C8B-B14F-4D97-AF65-F5344CB8AC3E}">
        <p14:creationId xmlns:p14="http://schemas.microsoft.com/office/powerpoint/2010/main" val="42175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Add a “title”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&lt;!DOCTYPE 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&lt;title&gt;Zombie&lt;/title&gt;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0911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3: Add a “h1”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&lt;!DOCTYPE 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&lt;title&gt;Zombie&lt;/title&gt;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&lt;h1&gt;This is a scary zombie&lt;/h1&gt;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00781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4: Add a “id”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 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&lt;title&gt;Zombie&lt;/title&gt;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&lt;h1&gt;This is a scary </a:t>
            </a:r>
            <a:r>
              <a:rPr lang="en-US" dirty="0" err="1"/>
              <a:t>zoombie</a:t>
            </a:r>
            <a:r>
              <a:rPr lang="en-US" dirty="0"/>
              <a:t>&lt;/h1&gt;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&lt;div id ="zombie"&gt;&lt;/div&gt;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98075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5: Add a </a:t>
            </a:r>
            <a:r>
              <a:rPr lang="en-US" b="1" dirty="0" err="1"/>
              <a:t>css</a:t>
            </a:r>
            <a:r>
              <a:rPr lang="en-US" b="1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&lt;!DOCTYPE html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&lt;title&gt;Zombie&lt;/title&gt;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&lt;link </a:t>
            </a:r>
            <a:r>
              <a:rPr lang="en-US" dirty="0" err="1">
                <a:solidFill>
                  <a:srgbClr val="FF0000"/>
                </a:solidFill>
              </a:rPr>
              <a:t>rel</a:t>
            </a:r>
            <a:r>
              <a:rPr lang="en-US" dirty="0">
                <a:solidFill>
                  <a:srgbClr val="FF0000"/>
                </a:solidFill>
              </a:rPr>
              <a:t>="stylesheet"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r>
              <a:rPr lang="en-US" dirty="0">
                <a:solidFill>
                  <a:srgbClr val="FF0000"/>
                </a:solidFill>
              </a:rPr>
              <a:t>/styles.css"&gt;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&lt;h1&gt;This is a scary zombie&lt;/h1&gt;</a:t>
            </a:r>
          </a:p>
          <a:p>
            <a:pPr marL="0" indent="0">
              <a:buNone/>
            </a:pPr>
            <a:r>
              <a:rPr lang="en-US" dirty="0"/>
              <a:t>&lt;div id ="zombie"&gt;&lt;/div&gt;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6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</a:p>
          <a:p>
            <a:r>
              <a:rPr lang="en-US" dirty="0"/>
              <a:t>Animations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EF5-9513-482C-8F58-BF524BA9F5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91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6: Create a styles.css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font-style: italic;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3912" y="2432115"/>
            <a:ext cx="45511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You can try different colors and fonts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79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7: add an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903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#zombie {   </a:t>
            </a:r>
          </a:p>
          <a:p>
            <a:pPr marL="0" indent="0">
              <a:buNone/>
            </a:pPr>
            <a:r>
              <a:rPr lang="en-US" dirty="0"/>
              <a:t>/*Our </a:t>
            </a:r>
            <a:r>
              <a:rPr lang="en-US" dirty="0" err="1"/>
              <a:t>png</a:t>
            </a:r>
            <a:r>
              <a:rPr lang="en-US" dirty="0"/>
              <a:t> picture is 2000px * 312px, then each frame is 200px * 312px*/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width: 200px;</a:t>
            </a:r>
          </a:p>
          <a:p>
            <a:pPr marL="0" indent="0">
              <a:buNone/>
            </a:pPr>
            <a:r>
              <a:rPr lang="en-US" dirty="0"/>
              <a:t>    height: 312px;</a:t>
            </a:r>
          </a:p>
          <a:p>
            <a:pPr marL="0" indent="0">
              <a:buNone/>
            </a:pPr>
            <a:r>
              <a:rPr lang="en-US" dirty="0"/>
              <a:t>    background-image: </a:t>
            </a:r>
            <a:r>
              <a:rPr lang="en-US" dirty="0" err="1"/>
              <a:t>url</a:t>
            </a:r>
            <a:r>
              <a:rPr lang="en-US" dirty="0"/>
              <a:t>("../</a:t>
            </a:r>
            <a:r>
              <a:rPr lang="en-US" dirty="0" err="1"/>
              <a:t>img</a:t>
            </a:r>
            <a:r>
              <a:rPr lang="en-US" dirty="0"/>
              <a:t>/walkingdead.png");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997" t="62604" r="2662" b="8756"/>
          <a:stretch/>
        </p:blipFill>
        <p:spPr>
          <a:xfrm>
            <a:off x="6670661" y="3088037"/>
            <a:ext cx="5054494" cy="2291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3857" y="2306769"/>
            <a:ext cx="423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the picture from </a:t>
            </a:r>
            <a:r>
              <a:rPr lang="en-US" dirty="0" err="1"/>
              <a:t>Reggi</a:t>
            </a:r>
            <a:r>
              <a:rPr lang="en-US" altLang="zh-CN" dirty="0" err="1"/>
              <a:t>e</a:t>
            </a:r>
            <a:r>
              <a:rPr lang="en-US" dirty="0" err="1"/>
              <a:t>net</a:t>
            </a:r>
            <a:r>
              <a:rPr lang="en-US" dirty="0"/>
              <a:t> in the week 3 folder</a:t>
            </a:r>
          </a:p>
        </p:txBody>
      </p:sp>
    </p:spTree>
    <p:extLst>
      <p:ext uri="{BB962C8B-B14F-4D97-AF65-F5344CB8AC3E}">
        <p14:creationId xmlns:p14="http://schemas.microsoft.com/office/powerpoint/2010/main" val="1107619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8: add animation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#zombie {   </a:t>
            </a:r>
          </a:p>
          <a:p>
            <a:pPr marL="0" indent="0">
              <a:buNone/>
            </a:pPr>
            <a:r>
              <a:rPr lang="en-US" dirty="0"/>
              <a:t>/*Our </a:t>
            </a:r>
            <a:r>
              <a:rPr lang="en-US" dirty="0" err="1"/>
              <a:t>png</a:t>
            </a:r>
            <a:r>
              <a:rPr lang="en-US" dirty="0"/>
              <a:t> picture is 2000px * 312px, then each frame is 200px * 312px*/</a:t>
            </a:r>
          </a:p>
          <a:p>
            <a:pPr marL="0" indent="0">
              <a:buNone/>
            </a:pPr>
            <a:r>
              <a:rPr lang="en-US" dirty="0"/>
              <a:t>    width: 200px;</a:t>
            </a:r>
          </a:p>
          <a:p>
            <a:pPr marL="0" indent="0">
              <a:buNone/>
            </a:pPr>
            <a:r>
              <a:rPr lang="en-US" dirty="0"/>
              <a:t>    height: 312px;</a:t>
            </a:r>
          </a:p>
          <a:p>
            <a:pPr marL="0" indent="0">
              <a:buNone/>
            </a:pPr>
            <a:r>
              <a:rPr lang="en-US" dirty="0"/>
              <a:t>    background-image: </a:t>
            </a:r>
            <a:r>
              <a:rPr lang="en-US" dirty="0" err="1"/>
              <a:t>url</a:t>
            </a:r>
            <a:r>
              <a:rPr lang="en-US" dirty="0"/>
              <a:t>("../</a:t>
            </a:r>
            <a:r>
              <a:rPr lang="en-US" dirty="0" err="1"/>
              <a:t>img</a:t>
            </a:r>
            <a:r>
              <a:rPr lang="en-US" dirty="0"/>
              <a:t>/walkingdead.png");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animation: play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1.8s steps(10) infinite ;	</a:t>
            </a:r>
            <a:r>
              <a:rPr lang="en-US" dirty="0">
                <a:solidFill>
                  <a:srgbClr val="7030A0"/>
                </a:solidFill>
              </a:rPr>
              <a:t>Change the time to see the difference!!!					                      Remove the steps(10) to see the difference!!!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keyframes</a:t>
            </a:r>
            <a:r>
              <a:rPr lang="en-US" dirty="0">
                <a:solidFill>
                  <a:srgbClr val="FF0000"/>
                </a:solidFill>
              </a:rPr>
              <a:t> plays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from { background-position:    0px;  }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to { background-position: -2000px;  }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30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9: move the zombie to the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#zombie {   </a:t>
            </a:r>
          </a:p>
          <a:p>
            <a:pPr marL="0" indent="0">
              <a:buNone/>
            </a:pPr>
            <a:r>
              <a:rPr lang="en-US" dirty="0"/>
              <a:t>/*Our </a:t>
            </a:r>
            <a:r>
              <a:rPr lang="en-US" dirty="0" err="1"/>
              <a:t>png</a:t>
            </a:r>
            <a:r>
              <a:rPr lang="en-US" dirty="0"/>
              <a:t> picture is 2000px * 312px, then each frame is 200px * 312px*/</a:t>
            </a:r>
          </a:p>
          <a:p>
            <a:pPr marL="0" indent="0">
              <a:buNone/>
            </a:pPr>
            <a:r>
              <a:rPr lang="en-US" dirty="0"/>
              <a:t>    width: 200px;</a:t>
            </a:r>
          </a:p>
          <a:p>
            <a:pPr marL="0" indent="0">
              <a:buNone/>
            </a:pPr>
            <a:r>
              <a:rPr lang="en-US" dirty="0"/>
              <a:t>    height: 312px;</a:t>
            </a:r>
          </a:p>
          <a:p>
            <a:pPr marL="0" indent="0">
              <a:buNone/>
            </a:pPr>
            <a:r>
              <a:rPr lang="en-US" dirty="0"/>
              <a:t>    background-image: </a:t>
            </a:r>
            <a:r>
              <a:rPr lang="en-US" dirty="0" err="1"/>
              <a:t>url</a:t>
            </a:r>
            <a:r>
              <a:rPr lang="en-US" dirty="0"/>
              <a:t>("../</a:t>
            </a:r>
            <a:r>
              <a:rPr lang="en-US" dirty="0" err="1"/>
              <a:t>img</a:t>
            </a:r>
            <a:r>
              <a:rPr lang="en-US" dirty="0"/>
              <a:t>/walkingdead.png");</a:t>
            </a:r>
          </a:p>
          <a:p>
            <a:pPr marL="0" indent="0">
              <a:buNone/>
            </a:pPr>
            <a:r>
              <a:rPr lang="en-US" dirty="0"/>
              <a:t>    animation: plays 1.8s steps(10) infinite ;	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margin:auto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6152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 1: make him walk across the screen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92" y="1825624"/>
            <a:ext cx="6175650" cy="48761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Put the “zombie” div in another div.</a:t>
            </a:r>
          </a:p>
          <a:p>
            <a:pPr marL="0" indent="0">
              <a:buNone/>
            </a:pPr>
            <a:endParaRPr lang="nl-NL" altLang="zh-CN" dirty="0"/>
          </a:p>
          <a:p>
            <a:pPr marL="0" indent="0">
              <a:buNone/>
            </a:pPr>
            <a:r>
              <a:rPr lang="nl-NL" altLang="zh-CN" dirty="0"/>
              <a:t>&lt;div id="wrapper"&gt;</a:t>
            </a:r>
          </a:p>
          <a:p>
            <a:pPr marL="0" indent="0">
              <a:buNone/>
            </a:pPr>
            <a:r>
              <a:rPr lang="nl-NL" altLang="zh-CN" dirty="0"/>
              <a:t>&lt;div id ="zombie"&gt;&lt;/div&gt;</a:t>
            </a:r>
          </a:p>
          <a:p>
            <a:pPr marL="0" indent="0">
              <a:buNone/>
            </a:pPr>
            <a:r>
              <a:rPr lang="nl-NL" altLang="zh-CN" dirty="0"/>
              <a:t>&lt;/div&gt;"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#wrapper{</a:t>
            </a:r>
          </a:p>
          <a:p>
            <a:pPr marL="0" indent="0">
              <a:buNone/>
            </a:pPr>
            <a:r>
              <a:rPr lang="en-US" dirty="0"/>
              <a:t>	width: 600px;</a:t>
            </a:r>
          </a:p>
          <a:p>
            <a:pPr marL="0" indent="0">
              <a:buNone/>
            </a:pPr>
            <a:r>
              <a:rPr lang="en-US" dirty="0"/>
              <a:t>    	height: 200px;</a:t>
            </a:r>
          </a:p>
          <a:p>
            <a:pPr marL="0" indent="0">
              <a:buNone/>
            </a:pPr>
            <a:r>
              <a:rPr lang="en-US" dirty="0"/>
              <a:t>	position: relative;</a:t>
            </a:r>
          </a:p>
          <a:p>
            <a:pPr marL="0" indent="0">
              <a:buNone/>
            </a:pPr>
            <a:r>
              <a:rPr lang="en-US" dirty="0"/>
              <a:t>	animation: move 4s infinite ;	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88272" y="1825625"/>
            <a:ext cx="6789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@</a:t>
            </a:r>
            <a:r>
              <a:rPr lang="en-US" dirty="0" err="1"/>
              <a:t>keyframes</a:t>
            </a:r>
            <a:r>
              <a:rPr lang="en-US" dirty="0"/>
              <a:t> move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0%   {left:500px; top:0px;}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25%  {left:400px; top:0px;}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50%  {left:300px; top:0px;}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75%  {left:200px; top:0px;}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100% {left:100px; top:0px;}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3962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 2: make him jump while walking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@</a:t>
            </a:r>
            <a:r>
              <a:rPr lang="en-US" dirty="0" err="1"/>
              <a:t>keyframes</a:t>
            </a:r>
            <a:r>
              <a:rPr lang="en-US" dirty="0"/>
              <a:t> move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0%   {left:500px; top:0px;}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25%  {left:400px; top:50px;}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50%  {left:300px; top:50px;}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75%  {left:200px; top:0px;}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100% {left:100px; top:50px;}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5359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 3: make the zombie flash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keyframes</a:t>
            </a:r>
            <a:r>
              <a:rPr lang="en-US" dirty="0"/>
              <a:t> move {</a:t>
            </a:r>
          </a:p>
          <a:p>
            <a:pPr marL="0" indent="0">
              <a:buNone/>
            </a:pPr>
            <a:r>
              <a:rPr lang="en-US" dirty="0"/>
              <a:t>    0%   {left:500px; top:0px; opacity: 1;}</a:t>
            </a:r>
          </a:p>
          <a:p>
            <a:pPr marL="0" indent="0">
              <a:buNone/>
            </a:pPr>
            <a:r>
              <a:rPr lang="en-US" dirty="0"/>
              <a:t>    25%  {left:400px; top:50px; opacity: 0.1;}</a:t>
            </a:r>
          </a:p>
          <a:p>
            <a:pPr marL="0" indent="0">
              <a:buNone/>
            </a:pPr>
            <a:r>
              <a:rPr lang="en-US" dirty="0"/>
              <a:t>    50%  {left:300px; top:50px;opacity: 1;}</a:t>
            </a:r>
          </a:p>
          <a:p>
            <a:pPr marL="0" indent="0">
              <a:buNone/>
            </a:pPr>
            <a:r>
              <a:rPr lang="en-US" dirty="0"/>
              <a:t>    75%  {left:200px; top:0px;opacity: 0.1;}</a:t>
            </a:r>
          </a:p>
          <a:p>
            <a:pPr marL="0" indent="0">
              <a:buNone/>
            </a:pPr>
            <a:r>
              <a:rPr lang="en-US" dirty="0"/>
              <a:t>    100% {left:100px; top:50px; opacity: 1;}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5434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7C54-1C12-495B-A147-3761C00A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following to both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92297-B90E-44F7-AA0B-23F6303CF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animation-direction: alternate;</a:t>
            </a:r>
          </a:p>
        </p:txBody>
      </p:sp>
    </p:spTree>
    <p:extLst>
      <p:ext uri="{BB962C8B-B14F-4D97-AF65-F5344CB8AC3E}">
        <p14:creationId xmlns:p14="http://schemas.microsoft.com/office/powerpoint/2010/main" val="1582776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E76F-E2CB-440E-B0C5-4CD21798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Zip all the files and submit to </a:t>
            </a:r>
            <a:r>
              <a:rPr lang="en-US" altLang="zh-CN" dirty="0" err="1"/>
              <a:t>Reggienet</a:t>
            </a:r>
            <a:r>
              <a:rPr lang="en-US" altLang="zh-CN" dirty="0"/>
              <a:t> by 9/8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E1B-01E5-461D-8045-11AAC0EFA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1 due 9/1 11:55pm</a:t>
            </a:r>
          </a:p>
          <a:p>
            <a:r>
              <a:rPr lang="en-US" dirty="0">
                <a:solidFill>
                  <a:srgbClr val="FF0000"/>
                </a:solidFill>
              </a:rPr>
              <a:t>Practice 1 due 9/8 11:55pm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3B81-C502-43D2-9C73-6B2B26F1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1DCF-F8E5-4F84-B142-876BE409A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Backgrounds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91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Before next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Read CSS tutorial</a:t>
            </a:r>
          </a:p>
          <a:p>
            <a:pPr marL="0" indent="0">
              <a:buNone/>
            </a:pPr>
            <a:r>
              <a:rPr lang="en-US" altLang="zh-CN" dirty="0"/>
              <a:t>Start read JavaScript tutorial </a:t>
            </a:r>
            <a:r>
              <a:rPr lang="en-US" altLang="zh-CN" dirty="0">
                <a:hlinkClick r:id="rId2"/>
              </a:rPr>
              <a:t>https://www.w3schools.com/js/default.asp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Assignment 1 due today</a:t>
            </a:r>
          </a:p>
        </p:txBody>
      </p:sp>
    </p:spTree>
    <p:extLst>
      <p:ext uri="{BB962C8B-B14F-4D97-AF65-F5344CB8AC3E}">
        <p14:creationId xmlns:p14="http://schemas.microsoft.com/office/powerpoint/2010/main" val="269006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CD77-4F73-411B-BCA3-85A726DD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10FC62-2691-4DBE-8288-41EE4B29B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3799"/>
            <a:ext cx="493115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background-color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background-image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background-repeat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background-attachment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background-position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49DB7-F437-4D43-AFE8-3EC28053702E}"/>
              </a:ext>
            </a:extLst>
          </p:cNvPr>
          <p:cNvSpPr txBox="1"/>
          <p:nvPr/>
        </p:nvSpPr>
        <p:spPr>
          <a:xfrm>
            <a:off x="1206166" y="5284768"/>
            <a:ext cx="8678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https://www.w3schools.com/css/tryit.asp?filename=trycss_background-image_attachment</a:t>
            </a:r>
          </a:p>
        </p:txBody>
      </p:sp>
    </p:spTree>
    <p:extLst>
      <p:ext uri="{BB962C8B-B14F-4D97-AF65-F5344CB8AC3E}">
        <p14:creationId xmlns:p14="http://schemas.microsoft.com/office/powerpoint/2010/main" val="188362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FEF5-9513-482C-8F58-BF524BA9F57C}" type="slidenum">
              <a:rPr lang="en-US" smtClean="0"/>
              <a:t>5</a:t>
            </a:fld>
            <a:endParaRPr 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143000"/>
            <a:ext cx="8229600" cy="5715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GB" altLang="en-US" sz="2000" dirty="0">
                <a:solidFill>
                  <a:srgbClr val="0066CC"/>
                </a:solidFill>
                <a:latin typeface="Georgia" panose="02040502050405020303" pitchFamily="18" charset="0"/>
              </a:rPr>
              <a:t>	</a:t>
            </a:r>
            <a:br>
              <a:rPr lang="en-GB" altLang="en-US" sz="2000" dirty="0">
                <a:solidFill>
                  <a:srgbClr val="0066CC"/>
                </a:solidFill>
                <a:latin typeface="Georgia" panose="02040502050405020303" pitchFamily="18" charset="0"/>
              </a:rPr>
            </a:br>
            <a:endParaRPr lang="en-US" altLang="en-US" sz="2000" dirty="0">
              <a:solidFill>
                <a:srgbClr val="0066CC"/>
              </a:solidFill>
              <a:latin typeface="Georgia" panose="02040502050405020303" pitchFamily="18" charset="0"/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47778" y="457201"/>
            <a:ext cx="8920224" cy="10064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3200" b="1" dirty="0">
                <a:latin typeface="Georgia" panose="02040502050405020303" pitchFamily="18" charset="0"/>
              </a:rPr>
              <a:t>multiple Backgrounds</a:t>
            </a:r>
            <a:br>
              <a:rPr lang="en-US" altLang="en-US" sz="3200" b="1" dirty="0">
                <a:latin typeface="Georgia" panose="02040502050405020303" pitchFamily="18" charset="0"/>
              </a:rPr>
            </a:br>
            <a:endParaRPr lang="en-GB" altLang="en-US" sz="3200" b="1" dirty="0">
              <a:latin typeface="Georgia" panose="02040502050405020303" pitchFamily="18" charset="0"/>
            </a:endParaRP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885373" y="1162070"/>
            <a:ext cx="969180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en-US" dirty="0">
              <a:latin typeface="Georgia" panose="02040502050405020303" pitchFamily="18" charset="0"/>
            </a:endParaRPr>
          </a:p>
          <a:p>
            <a:endParaRPr lang="en-US" altLang="en-US" sz="2000" dirty="0">
              <a:latin typeface="Georgia" panose="02040502050405020303" pitchFamily="18" charset="0"/>
            </a:endParaRPr>
          </a:p>
          <a:p>
            <a:r>
              <a:rPr lang="en-GB" altLang="en-US" dirty="0">
                <a:latin typeface="Georgia" panose="02040502050405020303" pitchFamily="18" charset="0"/>
              </a:rPr>
              <a:t>The new ability to use multiple backgrounds is a great time saver, allowing you to achieve effects which previously required more than one div. </a:t>
            </a:r>
            <a:endParaRPr lang="en-US" altLang="en-US" sz="2400" dirty="0"/>
          </a:p>
          <a:p>
            <a:endParaRPr lang="en-GB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73" y="3696075"/>
            <a:ext cx="4971429" cy="25047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66473" y="4273771"/>
            <a:ext cx="48873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>
                <a:latin typeface="Verdana" panose="020B0604030504040204" pitchFamily="34" charset="0"/>
              </a:rPr>
              <a:t>#example1 {</a:t>
            </a:r>
            <a:br>
              <a:rPr lang="en-US" sz="1400" dirty="0">
                <a:latin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</a:rPr>
              <a:t>width: 500px;</a:t>
            </a:r>
            <a:br>
              <a:rPr lang="en-US" sz="1400" dirty="0">
                <a:latin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</a:rPr>
              <a:t>height: 250px;</a:t>
            </a:r>
            <a:br>
              <a:rPr lang="en-US" sz="1400" dirty="0">
                <a:latin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</a:rPr>
              <a:t>background-image: </a:t>
            </a:r>
            <a:r>
              <a:rPr lang="en-US" sz="1400" dirty="0" err="1">
                <a:latin typeface="Verdana" panose="020B0604030504040204" pitchFamily="34" charset="0"/>
              </a:rPr>
              <a:t>url</a:t>
            </a:r>
            <a:r>
              <a:rPr lang="en-US" sz="1400" dirty="0">
                <a:latin typeface="Verdana" panose="020B0604030504040204" pitchFamily="34" charset="0"/>
              </a:rPr>
              <a:t>(sheep.png), </a:t>
            </a:r>
            <a:r>
              <a:rPr lang="en-US" sz="1400" dirty="0" err="1">
                <a:latin typeface="Verdana" panose="020B0604030504040204" pitchFamily="34" charset="0"/>
              </a:rPr>
              <a:t>url</a:t>
            </a:r>
            <a:r>
              <a:rPr lang="en-US" sz="1400" dirty="0">
                <a:latin typeface="Verdana" panose="020B0604030504040204" pitchFamily="34" charset="0"/>
              </a:rPr>
              <a:t>(betweengrassandsky.png);</a:t>
            </a:r>
            <a:br>
              <a:rPr lang="en-US" sz="1400" dirty="0">
                <a:latin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</a:rPr>
              <a:t>background-position: center bottom, left top;</a:t>
            </a:r>
            <a:br>
              <a:rPr lang="en-US" sz="1400" dirty="0">
                <a:latin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</a:rPr>
              <a:t>background-repeat: no-repeat;</a:t>
            </a:r>
            <a:br>
              <a:rPr lang="en-US" sz="1400" dirty="0">
                <a:latin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236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0F89-5C15-4BAD-ABC5-2746CA80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2CAF8-18E7-4707-A94A-A6D9E1221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303673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0DF1-F5CC-4EF8-9740-C3D501C8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@keyframes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C0822-4FA3-49B1-AB19-94903285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@keyframes</a:t>
            </a: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animation-name</a:t>
            </a: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animation-duration</a:t>
            </a: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animation-delay</a:t>
            </a: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animation-iteration-count</a:t>
            </a: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animation-direction</a:t>
            </a: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animation-timing-function</a:t>
            </a: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animation-fill-mode</a:t>
            </a: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animation</a:t>
            </a: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C7134D-9812-493A-A539-B6AEE135D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0B700-7649-46E6-9304-536541D7B3D1}"/>
              </a:ext>
            </a:extLst>
          </p:cNvPr>
          <p:cNvSpPr txBox="1"/>
          <p:nvPr/>
        </p:nvSpPr>
        <p:spPr>
          <a:xfrm>
            <a:off x="838199" y="5854201"/>
            <a:ext cx="9231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https://www.w3schools.com/css/tryit.asp?filename=trycss3_animation2</a:t>
            </a:r>
          </a:p>
        </p:txBody>
      </p:sp>
    </p:spTree>
    <p:extLst>
      <p:ext uri="{BB962C8B-B14F-4D97-AF65-F5344CB8AC3E}">
        <p14:creationId xmlns:p14="http://schemas.microsoft.com/office/powerpoint/2010/main" val="285859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077B-94FC-4F1A-897B-0A22FF60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Make glowing stars with </a:t>
            </a:r>
            <a:r>
              <a:rPr lang="en-US" altLang="zh-CN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8B0C-0ED8-413D-80A2-5B653EC50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5100" b="1" dirty="0"/>
              <a:t>Step 1: Create a html file</a:t>
            </a:r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&lt;title&gt;GLOWING STARS&lt;/title&gt;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0758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03B4-1CDE-4845-B643-10217717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Add three div to add star pictures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C569-9E3B-4719-825D-AFD7331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class="container"&gt;</a:t>
            </a:r>
          </a:p>
          <a:p>
            <a:pPr marL="0" indent="0">
              <a:buNone/>
            </a:pPr>
            <a:r>
              <a:rPr lang="en-US" dirty="0"/>
              <a:t>    &lt;div class="star star1"&gt;&lt;/div&gt;</a:t>
            </a:r>
          </a:p>
          <a:p>
            <a:pPr marL="0" indent="0">
              <a:buNone/>
            </a:pPr>
            <a:r>
              <a:rPr lang="en-US" dirty="0"/>
              <a:t>    &lt;div class="star star2"&gt;&lt;/div&gt;</a:t>
            </a:r>
          </a:p>
          <a:p>
            <a:pPr marL="0" indent="0">
              <a:buNone/>
            </a:pPr>
            <a:r>
              <a:rPr lang="en-US" dirty="0"/>
              <a:t>    &lt;div class="star star3"&gt;&lt;/div&gt;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0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1754</Words>
  <Application>Microsoft Office PowerPoint</Application>
  <PresentationFormat>Widescreen</PresentationFormat>
  <Paragraphs>396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Georgia</vt:lpstr>
      <vt:lpstr>Segoe UI</vt:lpstr>
      <vt:lpstr>Verdana</vt:lpstr>
      <vt:lpstr>Office Theme</vt:lpstr>
      <vt:lpstr>IT 353 Web Development Technologies</vt:lpstr>
      <vt:lpstr>Content</vt:lpstr>
      <vt:lpstr>PowerPoint Presentation</vt:lpstr>
      <vt:lpstr>Backgrounds</vt:lpstr>
      <vt:lpstr>multiple Backgrounds </vt:lpstr>
      <vt:lpstr>PowerPoint Presentation</vt:lpstr>
      <vt:lpstr>@keyframes</vt:lpstr>
      <vt:lpstr>Make glowing stars with css</vt:lpstr>
      <vt:lpstr>Step 2: Add three div to add star pictures</vt:lpstr>
      <vt:lpstr>Step 3 Add css style</vt:lpstr>
      <vt:lpstr>Step 4: Add pictures as background</vt:lpstr>
      <vt:lpstr>Step 5: Define glow animation</vt:lpstr>
      <vt:lpstr>Add delay</vt:lpstr>
      <vt:lpstr>Practice 1: Create an animation</vt:lpstr>
      <vt:lpstr>Step 1: create a html document</vt:lpstr>
      <vt:lpstr>Step 2: Add a “title”</vt:lpstr>
      <vt:lpstr>Step 3: Add a “h1”</vt:lpstr>
      <vt:lpstr>Step 4: Add a “id”</vt:lpstr>
      <vt:lpstr>Step 5: Add a css file</vt:lpstr>
      <vt:lpstr>Step 6: Create a styles.css file</vt:lpstr>
      <vt:lpstr>Step 7: add an image</vt:lpstr>
      <vt:lpstr>Step 8: add animation</vt:lpstr>
      <vt:lpstr>Step 9: move the zombie to the center</vt:lpstr>
      <vt:lpstr>Challenge 1: make him walk across the screen </vt:lpstr>
      <vt:lpstr>Challenge 2: make him jump while walking</vt:lpstr>
      <vt:lpstr>Challenge 3: make the zombie flash</vt:lpstr>
      <vt:lpstr>Add the following to both animations</vt:lpstr>
      <vt:lpstr>Zip all the files and submit to Reggienet by 9/8</vt:lpstr>
      <vt:lpstr>Assignments</vt:lpstr>
      <vt:lpstr>Before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Lai, Jianwei</dc:creator>
  <cp:lastModifiedBy>Jianwei Lai</cp:lastModifiedBy>
  <cp:revision>88</cp:revision>
  <dcterms:created xsi:type="dcterms:W3CDTF">2017-08-21T17:39:32Z</dcterms:created>
  <dcterms:modified xsi:type="dcterms:W3CDTF">2021-09-01T16:33:01Z</dcterms:modified>
</cp:coreProperties>
</file>