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325" r:id="rId15"/>
    <p:sldId id="317" r:id="rId16"/>
    <p:sldId id="318" r:id="rId17"/>
    <p:sldId id="321" r:id="rId18"/>
    <p:sldId id="299" r:id="rId19"/>
    <p:sldId id="322" r:id="rId20"/>
    <p:sldId id="323" r:id="rId21"/>
    <p:sldId id="324" r:id="rId22"/>
    <p:sldId id="303" r:id="rId23"/>
    <p:sldId id="304" r:id="rId24"/>
    <p:sldId id="319" r:id="rId25"/>
    <p:sldId id="3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AA475-7DD2-4567-8FCB-F6C1C0BDC85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5E74F-93FB-439D-AFC2-84D3541E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Feel free to add new things, </a:t>
            </a:r>
            <a:r>
              <a:rPr lang="zh-CN" altLang="en-US" dirty="0"/>
              <a:t>（</a:t>
            </a:r>
            <a:r>
              <a:rPr lang="en-US" dirty="0"/>
              <a:t>optional,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requirement for the practice)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such as</a:t>
            </a:r>
          </a:p>
          <a:p>
            <a:endParaRPr lang="en-US" dirty="0"/>
          </a:p>
          <a:p>
            <a:r>
              <a:rPr lang="en-US" dirty="0"/>
              <a:t>Add a background to the game</a:t>
            </a:r>
          </a:p>
          <a:p>
            <a:r>
              <a:rPr lang="en-US" dirty="0"/>
              <a:t>Add some other objects such as brains to let the zombie eat to gain a score</a:t>
            </a:r>
          </a:p>
          <a:p>
            <a:r>
              <a:rPr lang="en-US" dirty="0"/>
              <a:t>Display the game score</a:t>
            </a:r>
          </a:p>
          <a:p>
            <a:r>
              <a:rPr lang="en-US" altLang="zh-CN" dirty="0"/>
              <a:t>Increase the </a:t>
            </a:r>
            <a:r>
              <a:rPr lang="en-US" dirty="0"/>
              <a:t>score whenever a brain is eaten</a:t>
            </a:r>
          </a:p>
          <a:p>
            <a:r>
              <a:rPr lang="en-US" altLang="zh-CN" dirty="0"/>
              <a:t>a</a:t>
            </a:r>
            <a:r>
              <a:rPr lang="en-US" dirty="0"/>
              <a:t>dd some other things that the zombie should avoid</a:t>
            </a:r>
            <a:r>
              <a:rPr lang="en-US" altLang="zh-CN" dirty="0"/>
              <a:t>, such as flying bombs</a:t>
            </a:r>
          </a:p>
          <a:p>
            <a:r>
              <a:rPr lang="en-US" dirty="0"/>
              <a:t>Make it 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8B21-CEB7-4EA4-9137-BDEC8AEEDC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Var zombie need to be defined with a function, otherwise it won’t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DC608-7182-465F-9EEE-B41F30BF00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178-D553-C084-7F35-D4629870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621-554F-2F80-EAEA-5EF38E68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B7CC-9501-0922-9166-2CDE7AC9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8BFD-4FB4-4D26-D7CF-27F6E0BD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17B7-29C1-932A-0CC7-ACD52BFD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3F17-9EE4-017B-5BAB-A321C0FE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148F7-4797-DA57-0DE9-1273D9CA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BB9-B932-F5D2-2DC3-A583FE58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B955-4E2A-BA9B-CF68-E92797B6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258-1DAC-A154-F17D-FCEBDA1F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AEFA7-9645-5D7A-A884-0E939B73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43F4E-F2C2-DAC3-C59E-EA1CE8C0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1B8F-12FC-2EED-0CB5-FC6A3423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5AB0-6213-44BF-524C-7C6C5764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FAFE-ED31-8235-2155-1A7C1D2C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318D-090E-BB6A-E07A-0B2E63A4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0E9C-360C-C7B2-EBCC-00D0D22D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212A-67D4-D2D7-C68C-30CE851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F3A4-749A-36AD-DE73-7A9EE325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449D-7306-5F6D-6A2E-5C6DDBBE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E438-5003-BA3D-0509-DD8EF55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6048-B9F1-CF0A-055E-2A62264D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33E0-B45A-7AA2-B463-E6EEA228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15AA-0673-6CBA-CEF9-6D0B2D05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8561-B242-D2F1-12A7-5E9517F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7C2E-4FBF-4C98-829E-77397432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B2AD-A3C0-D797-CBFF-599D3077F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2C99A-6D76-8FB7-3BDB-BAD32DAA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8D88-A6D8-8531-5E5B-15681CF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D9BD-AE92-197D-8C7E-A880AC7D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47A5-6788-A0CA-E624-3F67820F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EB74-39A3-5824-A50B-72A474A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C2AC-AF4B-487C-AD29-03F507F5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F03B9-A490-63C2-3FA6-EC290706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D2A64-528D-BA2B-DF54-A751E551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CFD5-A08F-C4E4-C9D8-5D661EE52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028BA-E6FC-AF51-9170-D7A90639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15585-3E1E-71BE-722A-21000A2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62CB9-7F23-F029-0AB3-1988A17F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597F-658E-F330-6715-E2393AD6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E3D2-BFCE-B9DD-9D05-DA08C387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8F5D-16B0-C8D8-8C96-7A7876FA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51387-7DDC-24CE-94D2-4C31E0AB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B8D4-5A4B-5374-2D1F-B706686A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4EF83-2375-D2B6-0CD2-077A6C6E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4ED07-308F-486B-D946-CD4116C4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C8C8-9F75-9674-8024-D0C21C1B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4321-BB19-CB60-C399-AD602FF7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0227-5805-DAB5-0715-7359FD07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E291-E282-C052-3388-7D2AC511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787F-7415-7CC1-FB86-A74933A5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FF2BA-3563-EE79-7E84-674DA856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D6B1-75D1-EC80-9410-DEA88DDC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8A02-BF2B-E33F-1524-928686DE7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2FC2-BDC7-5452-20B8-C5DC5D28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C026-F4EF-A54F-B76C-72292EF0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5F2BE-9464-EC8A-6326-FC18DEF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217C-311C-6686-B0FA-09FCD360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CEC6F-9734-BB6E-B702-59B533E0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0E874-75E1-0369-2BBF-8A2D5221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8579-0D10-E683-6826-BC1F1B07D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78E3-660E-41B1-A685-0A7A981CC3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8D91-5D6F-DC9F-A579-6CE5D90B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56B0-9BCA-48EC-223F-7534C941F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2556-97E6-4EB7-BACB-D594D2B8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BBC0-EFF2-8CD5-92CB-215D630CC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39DD1-4BC2-C459-2CF7-404FC13F7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0B4B-2E29-A11F-86D3-00E4D17F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Getting cursor </a:t>
            </a:r>
            <a:r>
              <a:rPr lang="en-US" dirty="0" err="1"/>
              <a:t>coord</a:t>
            </a:r>
            <a:r>
              <a:rPr lang="en-US" dirty="0"/>
              <a:t>. From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B430-5F5B-E0EE-1FD3-83022A03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function </a:t>
            </a:r>
            <a:r>
              <a:rPr lang="en-US" dirty="0" err="1"/>
              <a:t>show_coords</a:t>
            </a:r>
            <a:r>
              <a:rPr lang="en-US" dirty="0"/>
              <a:t>(event) {</a:t>
            </a:r>
          </a:p>
          <a:p>
            <a:pPr marL="0" indent="0">
              <a:buNone/>
            </a:pPr>
            <a:r>
              <a:rPr lang="en-US" dirty="0"/>
              <a:t>        x=</a:t>
            </a:r>
            <a:r>
              <a:rPr lang="en-US" dirty="0" err="1"/>
              <a:t>event.clientX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y=</a:t>
            </a:r>
            <a:r>
              <a:rPr lang="en-US" dirty="0" err="1"/>
              <a:t>event.clientY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alert("X </a:t>
            </a:r>
            <a:r>
              <a:rPr lang="en-US" dirty="0" err="1"/>
              <a:t>coords</a:t>
            </a:r>
            <a:r>
              <a:rPr lang="en-US" dirty="0"/>
              <a:t>: " + x + ", Y </a:t>
            </a:r>
            <a:r>
              <a:rPr lang="en-US" dirty="0" err="1"/>
              <a:t>coords</a:t>
            </a:r>
            <a:r>
              <a:rPr lang="en-US" dirty="0"/>
              <a:t>: " + y)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onmousedown</a:t>
            </a:r>
            <a:r>
              <a:rPr lang="en-US" dirty="0"/>
              <a:t>="</a:t>
            </a:r>
            <a:r>
              <a:rPr lang="en-US" dirty="0" err="1"/>
              <a:t>show_coords</a:t>
            </a:r>
            <a:r>
              <a:rPr lang="en-US" dirty="0"/>
              <a:t>(event)"&gt;</a:t>
            </a:r>
          </a:p>
          <a:p>
            <a:pPr marL="0" indent="0">
              <a:buNone/>
            </a:pPr>
            <a:r>
              <a:rPr lang="en-US" dirty="0"/>
              <a:t>  &lt;p&gt;Click in the document. An alert box will alert the x and y coordinates of the cursor.&lt;/p&gt;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2F-5A86-8389-7DA8-7B9D7ACF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0C7C-2EF0-28A1-0574-554CE28D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function </a:t>
            </a:r>
            <a:r>
              <a:rPr lang="en-US" dirty="0" err="1"/>
              <a:t>whichButton</a:t>
            </a:r>
            <a:r>
              <a:rPr lang="en-US" dirty="0"/>
              <a:t>(event) {alert(</a:t>
            </a:r>
            <a:r>
              <a:rPr lang="en-US" dirty="0" err="1"/>
              <a:t>event.keyCode</a:t>
            </a:r>
            <a:r>
              <a:rPr lang="en-US" dirty="0"/>
              <a:t>)}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 </a:t>
            </a:r>
            <a:r>
              <a:rPr lang="en-US" dirty="0" err="1"/>
              <a:t>onkeyup</a:t>
            </a:r>
            <a:r>
              <a:rPr lang="en-US" dirty="0"/>
              <a:t>="</a:t>
            </a:r>
            <a:r>
              <a:rPr lang="en-US" dirty="0" err="1"/>
              <a:t>whichButton</a:t>
            </a:r>
            <a:r>
              <a:rPr lang="en-US" dirty="0"/>
              <a:t>(event)"&gt;</a:t>
            </a:r>
          </a:p>
          <a:p>
            <a:pPr marL="0" indent="0">
              <a:buNone/>
            </a:pPr>
            <a:r>
              <a:rPr lang="en-US" dirty="0"/>
              <a:t>     &lt;p&gt;&lt;b&gt;Note:&lt;/b&gt; Make sure the right frame has focus when trying this example!&lt;/p&gt;</a:t>
            </a:r>
          </a:p>
          <a:p>
            <a:pPr marL="0" indent="0">
              <a:buNone/>
            </a:pPr>
            <a:r>
              <a:rPr lang="en-US" dirty="0"/>
              <a:t>     &lt;p&gt;Press a key on your keyboard. An alert box will alert the </a:t>
            </a:r>
            <a:r>
              <a:rPr lang="en-US" dirty="0" err="1"/>
              <a:t>unicode</a:t>
            </a:r>
            <a:r>
              <a:rPr lang="en-US" dirty="0"/>
              <a:t> of the key</a:t>
            </a:r>
          </a:p>
          <a:p>
            <a:pPr marL="0" indent="0">
              <a:buNone/>
            </a:pPr>
            <a:r>
              <a:rPr lang="en-US" dirty="0"/>
              <a:t>     pressed.&lt;/p&gt;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164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In-class practice 2 -</a:t>
            </a:r>
            <a:r>
              <a:rPr lang="en-US" b="1" dirty="0"/>
              <a:t>Control the zombie with arrow keys-</a:t>
            </a:r>
            <a:r>
              <a:rPr lang="en-US" altLang="zh-CN" b="1" dirty="0"/>
              <a:t>due 9-15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 press arrow keys on the keyboard, the zombie will move to the corresponding directions.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reference to HTML 5 game https://www.youtube.com/watch?v=riUx2G75mas&amp;t=1648s</a:t>
            </a:r>
          </a:p>
        </p:txBody>
      </p:sp>
    </p:spTree>
    <p:extLst>
      <p:ext uri="{BB962C8B-B14F-4D97-AF65-F5344CB8AC3E}">
        <p14:creationId xmlns:p14="http://schemas.microsoft.com/office/powerpoint/2010/main" val="240007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of moving the zombie with arrow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the window listener to key events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Check which arrow key is pressed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Move the zombie when an arrow key is pressed</a:t>
            </a:r>
          </a:p>
        </p:txBody>
      </p:sp>
      <p:sp>
        <p:nvSpPr>
          <p:cNvPr id="8" name="Down Arrow 7"/>
          <p:cNvSpPr/>
          <p:nvPr/>
        </p:nvSpPr>
        <p:spPr>
          <a:xfrm>
            <a:off x="3265714" y="2442754"/>
            <a:ext cx="235132" cy="796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265714" y="4040483"/>
            <a:ext cx="235132" cy="796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hallen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19" y="2122415"/>
            <a:ext cx="3587081" cy="265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Make the window listener to key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docReady</a:t>
            </a:r>
            <a:r>
              <a:rPr lang="en-US" dirty="0">
                <a:solidFill>
                  <a:srgbClr val="FF0000"/>
                </a:solidFill>
              </a:rPr>
              <a:t>()"</a:t>
            </a:r>
            <a:r>
              <a:rPr lang="en-US" dirty="0"/>
              <a:t>&gt; </a:t>
            </a:r>
            <a:r>
              <a:rPr lang="en-US" dirty="0">
                <a:solidFill>
                  <a:srgbClr val="7030A0"/>
                </a:solidFill>
              </a:rPr>
              <a:t>&lt;!-- a web page has completely loaded all content (e.g., images, CSS files...). for example. a video needs to be loaded--&gt;</a:t>
            </a:r>
          </a:p>
          <a:p>
            <a:pPr marL="0" indent="0">
              <a:buNone/>
            </a:pPr>
            <a:r>
              <a:rPr lang="en-US" dirty="0"/>
              <a:t>&lt;h1 id = "message"&gt;This is a scary zombie&lt;/h1&gt;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id ="zombie" </a:t>
            </a:r>
            <a:r>
              <a:rPr lang="en-US" dirty="0">
                <a:solidFill>
                  <a:srgbClr val="FF0000"/>
                </a:solidFill>
              </a:rPr>
              <a:t>style="</a:t>
            </a:r>
            <a:r>
              <a:rPr lang="en-US" dirty="0" err="1">
                <a:solidFill>
                  <a:srgbClr val="FF0000"/>
                </a:solidFill>
              </a:rPr>
              <a:t>position:absolute</a:t>
            </a:r>
            <a:r>
              <a:rPr lang="en-US" dirty="0">
                <a:solidFill>
                  <a:srgbClr val="FF0000"/>
                </a:solidFill>
              </a:rPr>
              <a:t>; left:50px; top:50px"; </a:t>
            </a:r>
            <a:r>
              <a:rPr lang="en-US" dirty="0"/>
              <a:t>&gt;&lt;/div&gt;       			</a:t>
            </a:r>
            <a:r>
              <a:rPr lang="en-US" dirty="0">
                <a:solidFill>
                  <a:srgbClr val="7030A0"/>
                </a:solidFill>
              </a:rPr>
              <a:t>&lt;!-- initial position of the zombie</a:t>
            </a:r>
            <a:r>
              <a:rPr lang="en-US" altLang="zh-CN" dirty="0">
                <a:solidFill>
                  <a:srgbClr val="7030A0"/>
                </a:solidFill>
              </a:rPr>
              <a:t>--&gt;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&lt;script&gt;..&lt;/script&gt;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&lt;title&gt;Zombie&lt;/title&gt;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/styles.css"&gt;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&lt;script &gt; </a:t>
            </a:r>
            <a:r>
              <a:rPr lang="en-US" dirty="0">
                <a:solidFill>
                  <a:srgbClr val="7030A0"/>
                </a:solidFill>
              </a:rPr>
              <a:t>/*JavaScript codes need to be within the script tags, you can use an external .</a:t>
            </a:r>
            <a:r>
              <a:rPr lang="en-US" dirty="0" err="1">
                <a:solidFill>
                  <a:srgbClr val="7030A0"/>
                </a:solidFill>
              </a:rPr>
              <a:t>js</a:t>
            </a:r>
            <a:r>
              <a:rPr lang="en-US" dirty="0">
                <a:solidFill>
                  <a:srgbClr val="7030A0"/>
                </a:solidFill>
              </a:rPr>
              <a:t> file*/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Make the window listener to key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&lt;script  </a:t>
            </a:r>
            <a:r>
              <a:rPr lang="en-US" dirty="0">
                <a:solidFill>
                  <a:srgbClr val="7030A0"/>
                </a:solidFill>
              </a:rPr>
              <a:t>/*JavaScript codes need to be within the script tags*/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docReady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{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window.addEventListener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keydown</a:t>
            </a:r>
            <a:r>
              <a:rPr lang="en-US" dirty="0">
                <a:solidFill>
                  <a:srgbClr val="FF0000"/>
                </a:solidFill>
              </a:rPr>
              <a:t>', </a:t>
            </a:r>
            <a:r>
              <a:rPr lang="en-US" dirty="0" err="1">
                <a:solidFill>
                  <a:srgbClr val="FF0000"/>
                </a:solidFill>
              </a:rPr>
              <a:t>moveZombie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>
                <a:solidFill>
                  <a:srgbClr val="7030A0"/>
                </a:solidFill>
              </a:rPr>
              <a:t> 				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/*</a:t>
            </a:r>
            <a:r>
              <a:rPr lang="en-US" dirty="0" err="1">
                <a:solidFill>
                  <a:srgbClr val="7030A0"/>
                </a:solidFill>
              </a:rPr>
              <a:t>eventListner</a:t>
            </a:r>
            <a:r>
              <a:rPr lang="en-US" dirty="0">
                <a:solidFill>
                  <a:srgbClr val="7030A0"/>
                </a:solidFill>
              </a:rPr>
              <a:t> can tell a key is pressed, and then call the function 	</a:t>
            </a:r>
            <a:r>
              <a:rPr lang="en-US" dirty="0" err="1">
                <a:solidFill>
                  <a:srgbClr val="7030A0"/>
                </a:solidFill>
              </a:rPr>
              <a:t>moveZombie</a:t>
            </a:r>
            <a:r>
              <a:rPr lang="en-US" dirty="0">
                <a:solidFill>
                  <a:srgbClr val="7030A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}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2" name="Picture 6" descr="Image result for arrow ke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0" y="5149414"/>
            <a:ext cx="1319722" cy="13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Check which arrow key is pressed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moveZombie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evt</a:t>
            </a:r>
            <a:r>
              <a:rPr lang="en-US" dirty="0">
                <a:solidFill>
                  <a:srgbClr val="FF0000"/>
                </a:solidFill>
              </a:rPr>
              <a:t>) { </a:t>
            </a:r>
            <a:r>
              <a:rPr lang="en-US" dirty="0">
                <a:solidFill>
                  <a:srgbClr val="7030A0"/>
                </a:solidFill>
              </a:rPr>
              <a:t>/* create a function call it </a:t>
            </a:r>
            <a:r>
              <a:rPr lang="en-US" dirty="0" err="1">
                <a:solidFill>
                  <a:srgbClr val="7030A0"/>
                </a:solidFill>
              </a:rPr>
              <a:t>moveZombie</a:t>
            </a:r>
            <a:r>
              <a:rPr lang="en-US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switch (</a:t>
            </a:r>
            <a:r>
              <a:rPr lang="en-US" dirty="0" err="1">
                <a:solidFill>
                  <a:srgbClr val="FF0000"/>
                </a:solidFill>
              </a:rPr>
              <a:t>evt.keyCode</a:t>
            </a:r>
            <a:r>
              <a:rPr lang="en-US" dirty="0">
                <a:solidFill>
                  <a:srgbClr val="FF0000"/>
                </a:solidFill>
              </a:rPr>
              <a:t>) { </a:t>
            </a:r>
            <a:r>
              <a:rPr lang="en-US" dirty="0">
                <a:solidFill>
                  <a:srgbClr val="7030A0"/>
                </a:solidFill>
              </a:rPr>
              <a:t>/*</a:t>
            </a:r>
            <a:r>
              <a:rPr lang="en-US" altLang="zh-CN" dirty="0" err="1">
                <a:solidFill>
                  <a:srgbClr val="7030A0"/>
                </a:solidFill>
              </a:rPr>
              <a:t>keyCode</a:t>
            </a:r>
            <a:r>
              <a:rPr lang="en-US" altLang="zh-CN" dirty="0">
                <a:solidFill>
                  <a:srgbClr val="7030A0"/>
                </a:solidFill>
              </a:rPr>
              <a:t> is used to identify which key is 	pressed*/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case 37: </a:t>
            </a:r>
            <a:r>
              <a:rPr lang="en-US" dirty="0">
                <a:solidFill>
                  <a:srgbClr val="7030A0"/>
                </a:solidFill>
              </a:rPr>
              <a:t>/*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the </a:t>
            </a:r>
            <a:r>
              <a:rPr lang="en-US" altLang="zh-CN" dirty="0" err="1">
                <a:solidFill>
                  <a:srgbClr val="7030A0"/>
                </a:solidFill>
              </a:rPr>
              <a:t>keyCode</a:t>
            </a:r>
            <a:r>
              <a:rPr lang="en-US" altLang="zh-CN" dirty="0">
                <a:solidFill>
                  <a:srgbClr val="7030A0"/>
                </a:solidFill>
              </a:rPr>
              <a:t> for the Left Arrow key is 37*/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leftArrowPressed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>
                <a:solidFill>
                  <a:srgbClr val="7030A0"/>
                </a:solidFill>
              </a:rPr>
              <a:t>/* call the function </a:t>
            </a:r>
            <a:r>
              <a:rPr lang="en-US" dirty="0" err="1">
                <a:solidFill>
                  <a:srgbClr val="7030A0"/>
                </a:solidFill>
              </a:rPr>
              <a:t>leftArrowPressed</a:t>
            </a:r>
            <a:r>
              <a:rPr lang="en-US" dirty="0">
                <a:solidFill>
                  <a:srgbClr val="7030A0"/>
                </a:solidFill>
              </a:rPr>
              <a:t>()*/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break;  </a:t>
            </a:r>
            <a:r>
              <a:rPr lang="en-US" dirty="0">
                <a:solidFill>
                  <a:srgbClr val="7030A0"/>
                </a:solidFill>
              </a:rPr>
              <a:t>/* stop here*/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6" descr="Image result for arrow key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60" y="5149414"/>
            <a:ext cx="1319722" cy="13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Move the zombie when an arrow key is pressed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leftArrowPressed</a:t>
            </a:r>
            <a:r>
              <a:rPr lang="en-US" dirty="0">
                <a:solidFill>
                  <a:srgbClr val="FF0000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/*define a function and call it </a:t>
            </a:r>
            <a:r>
              <a:rPr lang="en-US" dirty="0" err="1">
                <a:solidFill>
                  <a:srgbClr val="7030A0"/>
                </a:solidFill>
              </a:rPr>
              <a:t>leftArrowPressed</a:t>
            </a:r>
            <a:r>
              <a:rPr lang="en-US" dirty="0">
                <a:solidFill>
                  <a:srgbClr val="7030A0"/>
                </a:solidFill>
              </a:rPr>
              <a:t>()*/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/*find the zombie div by ID */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var zombie =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('zombie'); 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) - 10 + '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/*when left Arrow Pressed move the zombie 10 </a:t>
            </a:r>
            <a:r>
              <a:rPr lang="en-US" dirty="0" err="1">
                <a:solidFill>
                  <a:srgbClr val="7030A0"/>
                </a:solidFill>
              </a:rPr>
              <a:t>px</a:t>
            </a:r>
            <a:r>
              <a:rPr lang="en-US" dirty="0">
                <a:solidFill>
                  <a:srgbClr val="7030A0"/>
                </a:solidFill>
              </a:rPr>
              <a:t> to the left*/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734" y="918040"/>
            <a:ext cx="294580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&lt;body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docReady</a:t>
            </a:r>
            <a:r>
              <a:rPr lang="en-US" dirty="0">
                <a:solidFill>
                  <a:srgbClr val="FF0000"/>
                </a:solidFill>
              </a:rPr>
              <a:t>()"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8648" y="918040"/>
            <a:ext cx="50772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window.addEventListener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keydown</a:t>
            </a:r>
            <a:r>
              <a:rPr lang="en-US" dirty="0">
                <a:solidFill>
                  <a:srgbClr val="FF0000"/>
                </a:solidFill>
              </a:rPr>
              <a:t>', </a:t>
            </a:r>
            <a:r>
              <a:rPr lang="en-US" dirty="0" err="1">
                <a:solidFill>
                  <a:srgbClr val="FF0000"/>
                </a:solidFill>
              </a:rPr>
              <a:t>moveZombie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0130" y="3582006"/>
            <a:ext cx="315425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moveZombie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evt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</a:rPr>
              <a:t>switch (</a:t>
            </a:r>
            <a:r>
              <a:rPr lang="en-US" dirty="0" err="1">
                <a:solidFill>
                  <a:srgbClr val="FF0000"/>
                </a:solidFill>
              </a:rPr>
              <a:t>evt.keyCode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</a:rPr>
              <a:t>case 37: 	</a:t>
            </a:r>
            <a:r>
              <a:rPr lang="en-US" dirty="0" err="1">
                <a:solidFill>
                  <a:srgbClr val="FF0000"/>
                </a:solidFill>
              </a:rPr>
              <a:t>leftArrowPressed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break;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3309084"/>
            <a:ext cx="381737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leftArrowPressed</a:t>
            </a:r>
            <a:r>
              <a:rPr lang="en-US" dirty="0">
                <a:solidFill>
                  <a:srgbClr val="FF0000"/>
                </a:solidFill>
              </a:rPr>
              <a:t>() {          </a:t>
            </a:r>
          </a:p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zombie =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('zombie'); 					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) - 10 + '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';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07106" y="1173737"/>
            <a:ext cx="18536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79748" y="4310746"/>
            <a:ext cx="2276203" cy="1984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57260" y="1564371"/>
            <a:ext cx="0" cy="160977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55571" y="586914"/>
            <a:ext cx="497045" cy="497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709876" y="1995080"/>
            <a:ext cx="497045" cy="497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5569326" y="3746232"/>
            <a:ext cx="497045" cy="497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4090-0532-3A93-FCC5-5C5BC757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676A-AF7E-8F30-AC2D-952315DD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  <a:p>
            <a:r>
              <a:rPr lang="en-US" dirty="0"/>
              <a:t>also… Why not JavaScript?</a:t>
            </a:r>
          </a:p>
          <a:p>
            <a:r>
              <a:rPr lang="en-US" dirty="0"/>
              <a:t>Finding and using the JS Console</a:t>
            </a:r>
          </a:p>
          <a:p>
            <a:r>
              <a:rPr lang="en-US" dirty="0"/>
              <a:t>Introducing the DOM</a:t>
            </a:r>
          </a:p>
          <a:p>
            <a:r>
              <a:rPr lang="en-US" dirty="0"/>
              <a:t>Where does the script go?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In class practice</a:t>
            </a:r>
          </a:p>
        </p:txBody>
      </p:sp>
    </p:spTree>
    <p:extLst>
      <p:ext uri="{BB962C8B-B14F-4D97-AF65-F5344CB8AC3E}">
        <p14:creationId xmlns:p14="http://schemas.microsoft.com/office/powerpoint/2010/main" val="142850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Move the zombie with the right, up, and down keys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0341" y="26742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  </a:t>
            </a:r>
            <a:r>
              <a:rPr lang="en-US" dirty="0">
                <a:solidFill>
                  <a:srgbClr val="FF0000"/>
                </a:solidFill>
              </a:rPr>
              <a:t>case 39: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</a:rPr>
              <a:t>rightArrowPressed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break;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case 38: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</a:rPr>
              <a:t>upArrowPressed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break;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case 40: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</a:rPr>
              <a:t>downArrowPressed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break;</a:t>
            </a:r>
            <a:endParaRPr lang="en-US" dirty="0"/>
          </a:p>
        </p:txBody>
      </p:sp>
      <p:pic>
        <p:nvPicPr>
          <p:cNvPr id="1026" name="Picture 2" descr="Image result for challenge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868" y="707160"/>
            <a:ext cx="2511134" cy="1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9CE9-466F-468B-9B1F-76819E1BE49C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E918A-57FC-41A9-BBE7-C71B673A7D15}"/>
              </a:ext>
            </a:extLst>
          </p:cNvPr>
          <p:cNvSpPr txBox="1"/>
          <p:nvPr/>
        </p:nvSpPr>
        <p:spPr>
          <a:xfrm>
            <a:off x="5609959" y="2653669"/>
            <a:ext cx="61395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rightArrowPressed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zombie.style.left</a:t>
            </a:r>
            <a:r>
              <a:rPr lang="en-US" dirty="0">
                <a:solidFill>
                  <a:srgbClr val="FF0000"/>
                </a:solidFill>
              </a:rPr>
              <a:t>) + 10 + 'px';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upArrowPressed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r>
              <a:rPr lang="en-US" dirty="0" err="1">
                <a:solidFill>
                  <a:srgbClr val="FF0000"/>
                </a:solidFill>
              </a:rPr>
              <a:t>zombie.style.top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zombie.style.top</a:t>
            </a:r>
            <a:r>
              <a:rPr lang="en-US" dirty="0">
                <a:solidFill>
                  <a:srgbClr val="FF0000"/>
                </a:solidFill>
              </a:rPr>
              <a:t>) - 10 + 'px';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downArrowPressed</a:t>
            </a:r>
            <a:r>
              <a:rPr lang="en-US" dirty="0">
                <a:solidFill>
                  <a:srgbClr val="FF0000"/>
                </a:solidFill>
              </a:rPr>
              <a:t>() {</a:t>
            </a:r>
          </a:p>
          <a:p>
            <a:r>
              <a:rPr lang="en-US" dirty="0" err="1">
                <a:solidFill>
                  <a:srgbClr val="FF0000"/>
                </a:solidFill>
              </a:rPr>
              <a:t>zombie.style.top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zombie.style.top</a:t>
            </a:r>
            <a:r>
              <a:rPr lang="en-US" dirty="0">
                <a:solidFill>
                  <a:srgbClr val="FF0000"/>
                </a:solidFill>
              </a:rPr>
              <a:t>) + 10 + 'px';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0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Finish the practice and submit to </a:t>
            </a:r>
            <a:r>
              <a:rPr lang="en-US" b="1" dirty="0" err="1"/>
              <a:t>Reggienet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BCADC-94DC-4151-B11C-1D4B8D22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7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2569-642D-444B-AD71-01D690ED086D}"/>
              </a:ext>
            </a:extLst>
          </p:cNvPr>
          <p:cNvSpPr txBox="1">
            <a:spLocks/>
          </p:cNvSpPr>
          <p:nvPr/>
        </p:nvSpPr>
        <p:spPr>
          <a:xfrm>
            <a:off x="760164" y="274320"/>
            <a:ext cx="9617505" cy="1346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/>
              <a:t>Before next class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0E466-8AE7-4704-A69C-FDC5698BB3E5}"/>
              </a:ext>
            </a:extLst>
          </p:cNvPr>
          <p:cNvSpPr txBox="1"/>
          <p:nvPr/>
        </p:nvSpPr>
        <p:spPr>
          <a:xfrm>
            <a:off x="943428" y="2017486"/>
            <a:ext cx="8537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Please read JavaScript tutorial basics on W3school</a:t>
            </a:r>
          </a:p>
          <a:p>
            <a:r>
              <a:rPr lang="en-US" sz="3200" dirty="0"/>
              <a:t>https://www.w3schools.com/js/default.asp </a:t>
            </a:r>
          </a:p>
        </p:txBody>
      </p:sp>
    </p:spTree>
    <p:extLst>
      <p:ext uri="{BB962C8B-B14F-4D97-AF65-F5344CB8AC3E}">
        <p14:creationId xmlns:p14="http://schemas.microsoft.com/office/powerpoint/2010/main" val="367668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0829-E950-D585-BDD5-BA18B98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9514-2BBE-3787-34F5-A0D1F86D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ENHANCES the functionality of a website</a:t>
            </a:r>
          </a:p>
          <a:p>
            <a:pPr lvl="1"/>
            <a:r>
              <a:rPr lang="en-US" dirty="0"/>
              <a:t>Creates interactivity</a:t>
            </a:r>
          </a:p>
          <a:p>
            <a:pPr lvl="1"/>
            <a:r>
              <a:rPr lang="en-US" dirty="0"/>
              <a:t>Advanced styling capabilities not provided by CSS</a:t>
            </a:r>
          </a:p>
          <a:p>
            <a:pPr lvl="1"/>
            <a:r>
              <a:rPr lang="en-US" dirty="0"/>
              <a:t>Frontend frameworks, such as React.js or Vue.js</a:t>
            </a:r>
          </a:p>
          <a:p>
            <a:pPr lvl="1"/>
            <a:r>
              <a:rPr lang="en-US" dirty="0"/>
              <a:t>Server side development in Node.js</a:t>
            </a:r>
          </a:p>
          <a:p>
            <a:pPr lvl="1"/>
            <a:r>
              <a:rPr lang="en-US" dirty="0"/>
              <a:t>Consuming  an API(</a:t>
            </a:r>
            <a:r>
              <a:rPr lang="en-US" i="1" dirty="0"/>
              <a:t>application programming interface</a:t>
            </a:r>
            <a:r>
              <a:rPr lang="en-US" dirty="0"/>
              <a:t>) and posting data without reloading the page</a:t>
            </a:r>
          </a:p>
        </p:txBody>
      </p:sp>
    </p:spTree>
    <p:extLst>
      <p:ext uri="{BB962C8B-B14F-4D97-AF65-F5344CB8AC3E}">
        <p14:creationId xmlns:p14="http://schemas.microsoft.com/office/powerpoint/2010/main" val="42082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59B-6CE2-C404-B57B-605A3022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JavaScipt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D446-94E7-BA5F-6734-EF37A83A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can and do block JavaScript e.g., ad blockers</a:t>
            </a:r>
          </a:p>
          <a:p>
            <a:r>
              <a:rPr lang="en-US" dirty="0"/>
              <a:t>Clients can override JavaScript with their own code</a:t>
            </a:r>
          </a:p>
          <a:p>
            <a:r>
              <a:rPr lang="en-US" dirty="0"/>
              <a:t>Page bloat</a:t>
            </a:r>
          </a:p>
          <a:p>
            <a:r>
              <a:rPr lang="en-US" dirty="0"/>
              <a:t>Performance vs CSS</a:t>
            </a:r>
          </a:p>
          <a:p>
            <a:r>
              <a:rPr lang="en-US" dirty="0"/>
              <a:t>Additional security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So…</a:t>
            </a:r>
          </a:p>
          <a:p>
            <a:pPr marL="0" indent="0">
              <a:buNone/>
            </a:pPr>
            <a:r>
              <a:rPr lang="en-US" dirty="0"/>
              <a:t>JS is useful, but requires care.</a:t>
            </a:r>
          </a:p>
        </p:txBody>
      </p:sp>
    </p:spTree>
    <p:extLst>
      <p:ext uri="{BB962C8B-B14F-4D97-AF65-F5344CB8AC3E}">
        <p14:creationId xmlns:p14="http://schemas.microsoft.com/office/powerpoint/2010/main" val="42752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0F6-2E4C-A697-DCAB-0C20CBFD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 interactive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49BF-1D77-9364-FA06-6361CA12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browser</a:t>
            </a:r>
          </a:p>
          <a:p>
            <a:r>
              <a:rPr lang="en-US" dirty="0"/>
              <a:t>F12, or ctrl-shift-I</a:t>
            </a:r>
          </a:p>
          <a:p>
            <a:r>
              <a:rPr lang="en-US" dirty="0"/>
              <a:t>Click on the console tag</a:t>
            </a:r>
          </a:p>
          <a:p>
            <a:r>
              <a:rPr lang="en-US" dirty="0"/>
              <a:t>This console displays output from JS running on the page</a:t>
            </a:r>
          </a:p>
          <a:p>
            <a:r>
              <a:rPr lang="en-US" dirty="0"/>
              <a:t>It also allows you to interactively run JS on the page</a:t>
            </a:r>
          </a:p>
          <a:p>
            <a:r>
              <a:rPr lang="en-US" dirty="0"/>
              <a:t>Try entering 1+1 then press enter</a:t>
            </a:r>
          </a:p>
          <a:p>
            <a:r>
              <a:rPr lang="en-US" dirty="0"/>
              <a:t>Interact with the browser: </a:t>
            </a:r>
            <a:r>
              <a:rPr lang="en-US" dirty="0" err="1"/>
              <a:t>window.alert</a:t>
            </a:r>
            <a:r>
              <a:rPr lang="en-US" dirty="0"/>
              <a:t>(“wake up!”);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1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8BF-84B8-C0A8-C58C-F2CA8B7D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15CA-462E-99AD-9CB6-1D592E9C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Programmatic interface provided by the browser</a:t>
            </a:r>
          </a:p>
          <a:p>
            <a:r>
              <a:rPr lang="en-US" dirty="0"/>
              <a:t>Allows you to interact with HTML elements and their properties</a:t>
            </a:r>
          </a:p>
          <a:p>
            <a:r>
              <a:rPr lang="en-US" dirty="0"/>
              <a:t>Accessed through the built-in document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460C-FC49-B0B1-E35D-1F7B1234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phrases/patterns: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D216-2C91-78BF-2639-6E3967E5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10421983" cy="48445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Works like an ID selector in CSS (#)</a:t>
            </a:r>
          </a:p>
          <a:p>
            <a:r>
              <a:rPr lang="en-US" dirty="0"/>
              <a:t>.</a:t>
            </a:r>
            <a:r>
              <a:rPr lang="en-US" dirty="0" err="1"/>
              <a:t>innerHTML</a:t>
            </a:r>
            <a:endParaRPr lang="en-US" dirty="0"/>
          </a:p>
          <a:p>
            <a:pPr lvl="1"/>
            <a:r>
              <a:rPr lang="en-US" dirty="0"/>
              <a:t>A property which represents the content of an HTML element</a:t>
            </a:r>
          </a:p>
          <a:p>
            <a:r>
              <a:rPr lang="en-US" dirty="0"/>
              <a:t>.onclick</a:t>
            </a:r>
          </a:p>
          <a:p>
            <a:pPr lvl="1"/>
            <a:r>
              <a:rPr lang="en-US" dirty="0"/>
              <a:t>A property which can be used to add and event handler function</a:t>
            </a:r>
          </a:p>
          <a:p>
            <a:r>
              <a:rPr lang="en-US" dirty="0"/>
              <a:t>These can be chained together: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myId</a:t>
            </a:r>
            <a:r>
              <a:rPr lang="en-US" dirty="0"/>
              <a:t>”).onclick = function(){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myId</a:t>
            </a:r>
            <a:r>
              <a:rPr lang="en-US" dirty="0"/>
              <a:t>”).</a:t>
            </a:r>
            <a:r>
              <a:rPr lang="en-US" dirty="0" err="1"/>
              <a:t>innerHTML</a:t>
            </a:r>
            <a:r>
              <a:rPr lang="en-US" dirty="0"/>
              <a:t>(“I’ve been clicked!”)} </a:t>
            </a:r>
          </a:p>
          <a:p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Writes HTML elements to the document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2135-9618-F131-DBA0-6890DCB0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script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103F-75CA-FF2D-205F-CA4A23E7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can be included anywhere in your document using the </a:t>
            </a:r>
            <a:r>
              <a:rPr lang="en-US" dirty="0" err="1"/>
              <a:t>the</a:t>
            </a:r>
            <a:r>
              <a:rPr lang="en-US" dirty="0"/>
              <a:t> &lt;script&gt; tag</a:t>
            </a:r>
          </a:p>
          <a:p>
            <a:pPr lvl="1"/>
            <a:r>
              <a:rPr lang="en-US" dirty="0"/>
              <a:t>&lt;script="text/</a:t>
            </a:r>
            <a:r>
              <a:rPr lang="en-US" dirty="0" err="1"/>
              <a:t>javascript</a:t>
            </a:r>
            <a:r>
              <a:rPr lang="en-US" dirty="0"/>
              <a:t>"&gt; function </a:t>
            </a:r>
            <a:r>
              <a:rPr lang="en-US" dirty="0" err="1"/>
              <a:t>myJSFunction</a:t>
            </a:r>
            <a:r>
              <a:rPr lang="en-US" dirty="0"/>
              <a:t>(){} &lt;/script&gt;</a:t>
            </a:r>
          </a:p>
          <a:p>
            <a:pPr lvl="1"/>
            <a:r>
              <a:rPr lang="en-US" dirty="0"/>
              <a:t>It will run in line as the page is rendered</a:t>
            </a:r>
          </a:p>
          <a:p>
            <a:r>
              <a:rPr lang="en-US" dirty="0"/>
              <a:t>Like CSS, it can also be imported from a separate file: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lvl="1"/>
            <a:r>
              <a:rPr lang="en-US" dirty="0"/>
              <a:t>You can use a file path or a URL</a:t>
            </a:r>
          </a:p>
        </p:txBody>
      </p:sp>
    </p:spTree>
    <p:extLst>
      <p:ext uri="{BB962C8B-B14F-4D97-AF65-F5344CB8AC3E}">
        <p14:creationId xmlns:p14="http://schemas.microsoft.com/office/powerpoint/2010/main" val="15089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EBCF-6879-9C87-94E5-593A5AB9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Writing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592D-0940-F43D-1836-5AA39601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&lt;form id="Form1" name="Form1"&gt;</a:t>
            </a:r>
          </a:p>
          <a:p>
            <a:pPr marL="0" indent="0">
              <a:buNone/>
            </a:pPr>
            <a:r>
              <a:rPr lang="en-US" dirty="0"/>
              <a:t>       Your name: &lt;input type="text"&gt;</a:t>
            </a:r>
          </a:p>
          <a:p>
            <a:pPr marL="0" indent="0">
              <a:buNone/>
            </a:pPr>
            <a:r>
              <a:rPr lang="en-US" dirty="0"/>
              <a:t>    &lt;/form&gt;</a:t>
            </a:r>
          </a:p>
          <a:p>
            <a:pPr marL="0" indent="0">
              <a:buNone/>
            </a:pPr>
            <a:r>
              <a:rPr lang="en-US" dirty="0"/>
              <a:t>    &lt;form id="Form2" name="Form2"&gt;</a:t>
            </a:r>
          </a:p>
          <a:p>
            <a:pPr marL="0" indent="0">
              <a:buNone/>
            </a:pPr>
            <a:r>
              <a:rPr lang="en-US" dirty="0"/>
              <a:t>       Your car: &lt;input type="text"&gt;</a:t>
            </a:r>
          </a:p>
          <a:p>
            <a:pPr marL="0" indent="0">
              <a:buNone/>
            </a:pPr>
            <a:r>
              <a:rPr lang="en-US" dirty="0"/>
              <a:t>    &lt;/form&gt;</a:t>
            </a:r>
          </a:p>
          <a:p>
            <a:pPr marL="0" indent="0">
              <a:buNone/>
            </a:pPr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document.write</a:t>
            </a:r>
            <a:r>
              <a:rPr lang="en-US" dirty="0"/>
              <a:t>("&lt;p&gt;The first form's name is: " + </a:t>
            </a:r>
            <a:r>
              <a:rPr lang="en-US" dirty="0" err="1"/>
              <a:t>document.forms</a:t>
            </a:r>
            <a:r>
              <a:rPr lang="en-US" dirty="0"/>
              <a:t>[0].name + "&lt;/p&gt;")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document.write</a:t>
            </a:r>
            <a:r>
              <a:rPr lang="en-US" dirty="0"/>
              <a:t>("&lt;p&gt;The first form's name is: " + </a:t>
            </a:r>
            <a:r>
              <a:rPr lang="en-US" dirty="0" err="1"/>
              <a:t>document.getElementById</a:t>
            </a:r>
            <a:r>
              <a:rPr lang="en-US" dirty="0"/>
              <a:t>("Form1").name + "&lt;/p&gt;")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1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2125DCC6046A6505BD172B18F58" ma:contentTypeVersion="29" ma:contentTypeDescription="Create a new document." ma:contentTypeScope="" ma:versionID="8a0f4206add1e04adac68a5af3fcc532">
  <xsd:schema xmlns:xsd="http://www.w3.org/2001/XMLSchema" xmlns:xs="http://www.w3.org/2001/XMLSchema" xmlns:p="http://schemas.microsoft.com/office/2006/metadata/properties" xmlns:ns3="f01370fc-e1ad-4e39-a80d-64ea373b84ad" xmlns:ns4="21cf7b8c-589a-41a2-91e7-b6a05362c8ff" targetNamespace="http://schemas.microsoft.com/office/2006/metadata/properties" ma:root="true" ma:fieldsID="5577c1feed5b6d674888023a867f25ac" ns3:_="" ns4:_="">
    <xsd:import namespace="f01370fc-e1ad-4e39-a80d-64ea373b84ad"/>
    <xsd:import namespace="21cf7b8c-589a-41a2-91e7-b6a05362c8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70fc-e1ad-4e39-a80d-64ea373b84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f7b8c-589a-41a2-91e7-b6a05362c8ff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35" nillable="true" ma:displayName="Length (seconds)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 xmlns="21cf7b8c-589a-41a2-91e7-b6a05362c8ff" xsi:nil="true"/>
    <Teachers xmlns="21cf7b8c-589a-41a2-91e7-b6a05362c8ff">
      <UserInfo>
        <DisplayName/>
        <AccountId xsi:nil="true"/>
        <AccountType/>
      </UserInfo>
    </Teachers>
    <Student_Groups xmlns="21cf7b8c-589a-41a2-91e7-b6a05362c8ff">
      <UserInfo>
        <DisplayName/>
        <AccountId xsi:nil="true"/>
        <AccountType/>
      </UserInfo>
    </Student_Groups>
    <Invited_Students xmlns="21cf7b8c-589a-41a2-91e7-b6a05362c8ff" xsi:nil="true"/>
    <Is_Collaboration_Space_Locked xmlns="21cf7b8c-589a-41a2-91e7-b6a05362c8ff" xsi:nil="true"/>
    <Templates xmlns="21cf7b8c-589a-41a2-91e7-b6a05362c8ff" xsi:nil="true"/>
    <Has_Teacher_Only_SectionGroup xmlns="21cf7b8c-589a-41a2-91e7-b6a05362c8ff" xsi:nil="true"/>
    <CultureName xmlns="21cf7b8c-589a-41a2-91e7-b6a05362c8ff" xsi:nil="true"/>
    <DefaultSectionNames xmlns="21cf7b8c-589a-41a2-91e7-b6a05362c8ff" xsi:nil="true"/>
    <Owner xmlns="21cf7b8c-589a-41a2-91e7-b6a05362c8ff">
      <UserInfo>
        <DisplayName/>
        <AccountId xsi:nil="true"/>
        <AccountType/>
      </UserInfo>
    </Owner>
    <Invited_Teachers xmlns="21cf7b8c-589a-41a2-91e7-b6a05362c8ff" xsi:nil="true"/>
    <NotebookType xmlns="21cf7b8c-589a-41a2-91e7-b6a05362c8ff" xsi:nil="true"/>
    <AppVersion xmlns="21cf7b8c-589a-41a2-91e7-b6a05362c8ff" xsi:nil="true"/>
    <FolderType xmlns="21cf7b8c-589a-41a2-91e7-b6a05362c8ff" xsi:nil="true"/>
    <Students xmlns="21cf7b8c-589a-41a2-91e7-b6a05362c8ff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F2F0C703-BE0F-4464-ABCB-7100BCBCE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370fc-e1ad-4e39-a80d-64ea373b84ad"/>
    <ds:schemaRef ds:uri="21cf7b8c-589a-41a2-91e7-b6a05362c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DA4B47-63F2-4455-A003-AAE882CF5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55659-1842-40E0-83E1-DB21363D881C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21cf7b8c-589a-41a2-91e7-b6a05362c8ff"/>
    <ds:schemaRef ds:uri="http://schemas.microsoft.com/office/infopath/2007/PartnerControls"/>
    <ds:schemaRef ds:uri="f01370fc-e1ad-4e39-a80d-64ea373b84a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1517</Words>
  <Application>Microsoft Office PowerPoint</Application>
  <PresentationFormat>Widescreen</PresentationFormat>
  <Paragraphs>227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JavaScript</vt:lpstr>
      <vt:lpstr>Today’s Content</vt:lpstr>
      <vt:lpstr>Why JavaScript</vt:lpstr>
      <vt:lpstr>Why NOT JavaScipt</vt:lpstr>
      <vt:lpstr>The JS interactive console</vt:lpstr>
      <vt:lpstr>What is the DOM (document object model)</vt:lpstr>
      <vt:lpstr>Key phrases/patterns:</vt:lpstr>
      <vt:lpstr>Where does the script go?</vt:lpstr>
      <vt:lpstr>Example 1: Writing to the DOM</vt:lpstr>
      <vt:lpstr>Example 2: Getting cursor coord. From an event</vt:lpstr>
      <vt:lpstr>PowerPoint Presentation</vt:lpstr>
      <vt:lpstr>In-class practice 2 -Control the zombie with arrow keys-due 9-15</vt:lpstr>
      <vt:lpstr>Challenges of moving the zombie with arrow keys</vt:lpstr>
      <vt:lpstr>Make the window listener to key events</vt:lpstr>
      <vt:lpstr>Create &lt;script&gt;..&lt;/script&gt;</vt:lpstr>
      <vt:lpstr>1. Make the window listener to key events</vt:lpstr>
      <vt:lpstr>2. Check which arrow key is pressed</vt:lpstr>
      <vt:lpstr>3. Move the zombie when an arrow key is pressed</vt:lpstr>
      <vt:lpstr>PowerPoint Presentation</vt:lpstr>
      <vt:lpstr>Challenge for you</vt:lpstr>
      <vt:lpstr>Finish the practice and submit to Reggienet</vt:lpstr>
      <vt:lpstr>PowerPoint Presentation</vt:lpstr>
    </vt:vector>
  </TitlesOfParts>
  <Company>Illinois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Morgan, Chris</dc:creator>
  <cp:lastModifiedBy>Morgan, Chris</cp:lastModifiedBy>
  <cp:revision>3</cp:revision>
  <dcterms:created xsi:type="dcterms:W3CDTF">2022-09-12T18:17:41Z</dcterms:created>
  <dcterms:modified xsi:type="dcterms:W3CDTF">2022-09-12T21:23:34Z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0x01010062E8C2125DCC6046A6505BD172B18F58</vt:lpwstr>
  </property>
</Properties>
</file>