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6" r:id="rId2"/>
    <p:sldId id="267" r:id="rId3"/>
    <p:sldId id="280" r:id="rId4"/>
    <p:sldId id="302" r:id="rId5"/>
    <p:sldId id="334" r:id="rId6"/>
    <p:sldId id="281" r:id="rId7"/>
    <p:sldId id="307" r:id="rId8"/>
    <p:sldId id="301" r:id="rId9"/>
    <p:sldId id="282" r:id="rId10"/>
    <p:sldId id="303" r:id="rId11"/>
    <p:sldId id="305" r:id="rId12"/>
    <p:sldId id="306" r:id="rId13"/>
    <p:sldId id="329" r:id="rId14"/>
    <p:sldId id="274" r:id="rId15"/>
    <p:sldId id="275" r:id="rId16"/>
    <p:sldId id="276" r:id="rId17"/>
    <p:sldId id="277" r:id="rId18"/>
    <p:sldId id="333" r:id="rId19"/>
    <p:sldId id="279" r:id="rId20"/>
    <p:sldId id="278" r:id="rId21"/>
    <p:sldId id="332" r:id="rId22"/>
    <p:sldId id="308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BC5D4-1463-4685-8FF0-ECEA47322A3A}" v="69" dt="2021-09-15T02:14:34.854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67" autoAdjust="0"/>
  </p:normalViewPr>
  <p:slideViewPr>
    <p:cSldViewPr snapToGrid="0">
      <p:cViewPr varScale="1">
        <p:scale>
          <a:sx n="42" d="100"/>
          <a:sy n="42" d="100"/>
        </p:scale>
        <p:origin x="15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, Jianwei" userId="a9adc4b8-c48f-4695-ba31-44e2f6e8bd84" providerId="ADAL" clId="{D86BC5D4-1463-4685-8FF0-ECEA47322A3A}"/>
    <pc:docChg chg="undo custSel addSld delSld modSld sldOrd">
      <pc:chgData name="Lai, Jianwei" userId="a9adc4b8-c48f-4695-ba31-44e2f6e8bd84" providerId="ADAL" clId="{D86BC5D4-1463-4685-8FF0-ECEA47322A3A}" dt="2021-09-15T02:32:02.120" v="1147" actId="20577"/>
      <pc:docMkLst>
        <pc:docMk/>
      </pc:docMkLst>
      <pc:sldChg chg="modSp add mod">
        <pc:chgData name="Lai, Jianwei" userId="a9adc4b8-c48f-4695-ba31-44e2f6e8bd84" providerId="ADAL" clId="{D86BC5D4-1463-4685-8FF0-ECEA47322A3A}" dt="2021-09-14T23:51:16.862" v="1010" actId="20577"/>
        <pc:sldMkLst>
          <pc:docMk/>
          <pc:sldMk cId="498347450" sldId="258"/>
        </pc:sldMkLst>
        <pc:spChg chg="mod">
          <ac:chgData name="Lai, Jianwei" userId="a9adc4b8-c48f-4695-ba31-44e2f6e8bd84" providerId="ADAL" clId="{D86BC5D4-1463-4685-8FF0-ECEA47322A3A}" dt="2021-09-14T23:51:16.862" v="1010" actId="20577"/>
          <ac:spMkLst>
            <pc:docMk/>
            <pc:sldMk cId="498347450" sldId="258"/>
            <ac:spMk id="3" creationId="{54D10D84-47BF-4D15-ADDF-292962E528A2}"/>
          </ac:spMkLst>
        </pc:spChg>
      </pc:sldChg>
      <pc:sldChg chg="modSp del mod">
        <pc:chgData name="Lai, Jianwei" userId="a9adc4b8-c48f-4695-ba31-44e2f6e8bd84" providerId="ADAL" clId="{D86BC5D4-1463-4685-8FF0-ECEA47322A3A}" dt="2021-09-14T23:48:26.104" v="1001" actId="2696"/>
        <pc:sldMkLst>
          <pc:docMk/>
          <pc:sldMk cId="4270805165" sldId="265"/>
        </pc:sldMkLst>
        <pc:spChg chg="mod">
          <ac:chgData name="Lai, Jianwei" userId="a9adc4b8-c48f-4695-ba31-44e2f6e8bd84" providerId="ADAL" clId="{D86BC5D4-1463-4685-8FF0-ECEA47322A3A}" dt="2021-09-13T03:52:39.714" v="677" actId="1076"/>
          <ac:spMkLst>
            <pc:docMk/>
            <pc:sldMk cId="4270805165" sldId="265"/>
            <ac:spMk id="4" creationId="{00000000-0000-0000-0000-000000000000}"/>
          </ac:spMkLst>
        </pc:spChg>
        <pc:spChg chg="mod">
          <ac:chgData name="Lai, Jianwei" userId="a9adc4b8-c48f-4695-ba31-44e2f6e8bd84" providerId="ADAL" clId="{D86BC5D4-1463-4685-8FF0-ECEA47322A3A}" dt="2021-09-13T03:52:39.714" v="677" actId="1076"/>
          <ac:spMkLst>
            <pc:docMk/>
            <pc:sldMk cId="4270805165" sldId="265"/>
            <ac:spMk id="5" creationId="{00000000-0000-0000-0000-000000000000}"/>
          </ac:spMkLst>
        </pc:spChg>
      </pc:sldChg>
      <pc:sldChg chg="modSp mod">
        <pc:chgData name="Lai, Jianwei" userId="a9adc4b8-c48f-4695-ba31-44e2f6e8bd84" providerId="ADAL" clId="{D86BC5D4-1463-4685-8FF0-ECEA47322A3A}" dt="2021-09-15T02:32:02.120" v="1147" actId="20577"/>
        <pc:sldMkLst>
          <pc:docMk/>
          <pc:sldMk cId="1494432273" sldId="267"/>
        </pc:sldMkLst>
        <pc:spChg chg="mod">
          <ac:chgData name="Lai, Jianwei" userId="a9adc4b8-c48f-4695-ba31-44e2f6e8bd84" providerId="ADAL" clId="{D86BC5D4-1463-4685-8FF0-ECEA47322A3A}" dt="2021-09-15T02:32:02.120" v="1147" actId="20577"/>
          <ac:spMkLst>
            <pc:docMk/>
            <pc:sldMk cId="1494432273" sldId="267"/>
            <ac:spMk id="3" creationId="{00000000-0000-0000-0000-000000000000}"/>
          </ac:spMkLst>
        </pc:spChg>
      </pc:sldChg>
      <pc:sldChg chg="del">
        <pc:chgData name="Lai, Jianwei" userId="a9adc4b8-c48f-4695-ba31-44e2f6e8bd84" providerId="ADAL" clId="{D86BC5D4-1463-4685-8FF0-ECEA47322A3A}" dt="2021-09-12T20:35:40.373" v="44" actId="2696"/>
        <pc:sldMkLst>
          <pc:docMk/>
          <pc:sldMk cId="384352596" sldId="268"/>
        </pc:sldMkLst>
      </pc:sldChg>
      <pc:sldChg chg="modSp del mod">
        <pc:chgData name="Lai, Jianwei" userId="a9adc4b8-c48f-4695-ba31-44e2f6e8bd84" providerId="ADAL" clId="{D86BC5D4-1463-4685-8FF0-ECEA47322A3A}" dt="2021-09-14T17:48:23.409" v="1000" actId="2696"/>
        <pc:sldMkLst>
          <pc:docMk/>
          <pc:sldMk cId="32765840" sldId="269"/>
        </pc:sldMkLst>
        <pc:spChg chg="mod">
          <ac:chgData name="Lai, Jianwei" userId="a9adc4b8-c48f-4695-ba31-44e2f6e8bd84" providerId="ADAL" clId="{D86BC5D4-1463-4685-8FF0-ECEA47322A3A}" dt="2021-09-13T00:57:44.960" v="79"/>
          <ac:spMkLst>
            <pc:docMk/>
            <pc:sldMk cId="32765840" sldId="269"/>
            <ac:spMk id="2" creationId="{00000000-0000-0000-0000-000000000000}"/>
          </ac:spMkLst>
        </pc:spChg>
        <pc:spChg chg="mod">
          <ac:chgData name="Lai, Jianwei" userId="a9adc4b8-c48f-4695-ba31-44e2f6e8bd84" providerId="ADAL" clId="{D86BC5D4-1463-4685-8FF0-ECEA47322A3A}" dt="2021-09-13T00:57:49.397" v="80" actId="20577"/>
          <ac:spMkLst>
            <pc:docMk/>
            <pc:sldMk cId="32765840" sldId="269"/>
            <ac:spMk id="3" creationId="{00000000-0000-0000-0000-000000000000}"/>
          </ac:spMkLst>
        </pc:spChg>
      </pc:sldChg>
      <pc:sldChg chg="del">
        <pc:chgData name="Lai, Jianwei" userId="a9adc4b8-c48f-4695-ba31-44e2f6e8bd84" providerId="ADAL" clId="{D86BC5D4-1463-4685-8FF0-ECEA47322A3A}" dt="2021-09-12T20:35:40.373" v="44" actId="2696"/>
        <pc:sldMkLst>
          <pc:docMk/>
          <pc:sldMk cId="4206145675" sldId="270"/>
        </pc:sldMkLst>
      </pc:sldChg>
      <pc:sldChg chg="del">
        <pc:chgData name="Lai, Jianwei" userId="a9adc4b8-c48f-4695-ba31-44e2f6e8bd84" providerId="ADAL" clId="{D86BC5D4-1463-4685-8FF0-ECEA47322A3A}" dt="2021-09-12T20:35:40.373" v="44" actId="2696"/>
        <pc:sldMkLst>
          <pc:docMk/>
          <pc:sldMk cId="4014212863" sldId="271"/>
        </pc:sldMkLst>
      </pc:sldChg>
      <pc:sldChg chg="del">
        <pc:chgData name="Lai, Jianwei" userId="a9adc4b8-c48f-4695-ba31-44e2f6e8bd84" providerId="ADAL" clId="{D86BC5D4-1463-4685-8FF0-ECEA47322A3A}" dt="2021-09-12T20:35:40.373" v="44" actId="2696"/>
        <pc:sldMkLst>
          <pc:docMk/>
          <pc:sldMk cId="2718755192" sldId="272"/>
        </pc:sldMkLst>
      </pc:sldChg>
      <pc:sldChg chg="del">
        <pc:chgData name="Lai, Jianwei" userId="a9adc4b8-c48f-4695-ba31-44e2f6e8bd84" providerId="ADAL" clId="{D86BC5D4-1463-4685-8FF0-ECEA47322A3A}" dt="2021-09-12T20:35:46.491" v="45" actId="2696"/>
        <pc:sldMkLst>
          <pc:docMk/>
          <pc:sldMk cId="1539304552" sldId="273"/>
        </pc:sldMkLst>
      </pc:sldChg>
      <pc:sldChg chg="add del">
        <pc:chgData name="Lai, Jianwei" userId="a9adc4b8-c48f-4695-ba31-44e2f6e8bd84" providerId="ADAL" clId="{D86BC5D4-1463-4685-8FF0-ECEA47322A3A}" dt="2021-09-14T23:50:29.546" v="1005"/>
        <pc:sldMkLst>
          <pc:docMk/>
          <pc:sldMk cId="3773236339" sldId="274"/>
        </pc:sldMkLst>
      </pc:sldChg>
      <pc:sldChg chg="add del">
        <pc:chgData name="Lai, Jianwei" userId="a9adc4b8-c48f-4695-ba31-44e2f6e8bd84" providerId="ADAL" clId="{D86BC5D4-1463-4685-8FF0-ECEA47322A3A}" dt="2021-09-14T23:50:29.546" v="1005"/>
        <pc:sldMkLst>
          <pc:docMk/>
          <pc:sldMk cId="1209252053" sldId="275"/>
        </pc:sldMkLst>
      </pc:sldChg>
      <pc:sldChg chg="add del">
        <pc:chgData name="Lai, Jianwei" userId="a9adc4b8-c48f-4695-ba31-44e2f6e8bd84" providerId="ADAL" clId="{D86BC5D4-1463-4685-8FF0-ECEA47322A3A}" dt="2021-09-14T23:50:29.546" v="1005"/>
        <pc:sldMkLst>
          <pc:docMk/>
          <pc:sldMk cId="3127863653" sldId="276"/>
        </pc:sldMkLst>
      </pc:sldChg>
      <pc:sldChg chg="add del">
        <pc:chgData name="Lai, Jianwei" userId="a9adc4b8-c48f-4695-ba31-44e2f6e8bd84" providerId="ADAL" clId="{D86BC5D4-1463-4685-8FF0-ECEA47322A3A}" dt="2021-09-14T23:50:29.546" v="1005"/>
        <pc:sldMkLst>
          <pc:docMk/>
          <pc:sldMk cId="2433951716" sldId="277"/>
        </pc:sldMkLst>
      </pc:sldChg>
      <pc:sldChg chg="add del">
        <pc:chgData name="Lai, Jianwei" userId="a9adc4b8-c48f-4695-ba31-44e2f6e8bd84" providerId="ADAL" clId="{D86BC5D4-1463-4685-8FF0-ECEA47322A3A}" dt="2021-09-14T23:50:29.546" v="1005"/>
        <pc:sldMkLst>
          <pc:docMk/>
          <pc:sldMk cId="3255220261" sldId="278"/>
        </pc:sldMkLst>
      </pc:sldChg>
      <pc:sldChg chg="add del">
        <pc:chgData name="Lai, Jianwei" userId="a9adc4b8-c48f-4695-ba31-44e2f6e8bd84" providerId="ADAL" clId="{D86BC5D4-1463-4685-8FF0-ECEA47322A3A}" dt="2021-09-14T23:50:29.546" v="1005"/>
        <pc:sldMkLst>
          <pc:docMk/>
          <pc:sldMk cId="3761333516" sldId="279"/>
        </pc:sldMkLst>
      </pc:sldChg>
      <pc:sldChg chg="addSp delSp modSp new mod setBg modNotesTx">
        <pc:chgData name="Lai, Jianwei" userId="a9adc4b8-c48f-4695-ba31-44e2f6e8bd84" providerId="ADAL" clId="{D86BC5D4-1463-4685-8FF0-ECEA47322A3A}" dt="2021-09-14T02:57:33.892" v="928" actId="6549"/>
        <pc:sldMkLst>
          <pc:docMk/>
          <pc:sldMk cId="802387641" sldId="280"/>
        </pc:sldMkLst>
        <pc:spChg chg="mod">
          <ac:chgData name="Lai, Jianwei" userId="a9adc4b8-c48f-4695-ba31-44e2f6e8bd84" providerId="ADAL" clId="{D86BC5D4-1463-4685-8FF0-ECEA47322A3A}" dt="2021-09-13T02:54:33.407" v="451" actId="1076"/>
          <ac:spMkLst>
            <pc:docMk/>
            <pc:sldMk cId="802387641" sldId="280"/>
            <ac:spMk id="2" creationId="{A8412328-31F1-48DC-BA48-F45D1928BBEC}"/>
          </ac:spMkLst>
        </pc:spChg>
        <pc:spChg chg="add del mod">
          <ac:chgData name="Lai, Jianwei" userId="a9adc4b8-c48f-4695-ba31-44e2f6e8bd84" providerId="ADAL" clId="{D86BC5D4-1463-4685-8FF0-ECEA47322A3A}" dt="2021-09-13T02:54:33.407" v="451" actId="1076"/>
          <ac:spMkLst>
            <pc:docMk/>
            <pc:sldMk cId="802387641" sldId="280"/>
            <ac:spMk id="3" creationId="{27E8612A-851D-4141-8373-68EABB617BF5}"/>
          </ac:spMkLst>
        </pc:spChg>
        <pc:spChg chg="add del mod">
          <ac:chgData name="Lai, Jianwei" userId="a9adc4b8-c48f-4695-ba31-44e2f6e8bd84" providerId="ADAL" clId="{D86BC5D4-1463-4685-8FF0-ECEA47322A3A}" dt="2021-09-12T19:53:04.523" v="36"/>
          <ac:spMkLst>
            <pc:docMk/>
            <pc:sldMk cId="802387641" sldId="280"/>
            <ac:spMk id="4" creationId="{57E9E936-FF2C-4949-B226-B1A3C16CB350}"/>
          </ac:spMkLst>
        </pc:spChg>
        <pc:spChg chg="add del mod">
          <ac:chgData name="Lai, Jianwei" userId="a9adc4b8-c48f-4695-ba31-44e2f6e8bd84" providerId="ADAL" clId="{D86BC5D4-1463-4685-8FF0-ECEA47322A3A}" dt="2021-09-12T19:53:09.347" v="38"/>
          <ac:spMkLst>
            <pc:docMk/>
            <pc:sldMk cId="802387641" sldId="280"/>
            <ac:spMk id="5" creationId="{31DF74C4-249C-4CBD-BAC3-D50D8798B03A}"/>
          </ac:spMkLst>
        </pc:spChg>
        <pc:spChg chg="add mod">
          <ac:chgData name="Lai, Jianwei" userId="a9adc4b8-c48f-4695-ba31-44e2f6e8bd84" providerId="ADAL" clId="{D86BC5D4-1463-4685-8FF0-ECEA47322A3A}" dt="2021-09-13T02:54:33.407" v="451" actId="1076"/>
          <ac:spMkLst>
            <pc:docMk/>
            <pc:sldMk cId="802387641" sldId="280"/>
            <ac:spMk id="7" creationId="{E823E834-DAE0-488D-8A7A-8DF7D8657777}"/>
          </ac:spMkLst>
        </pc:spChg>
        <pc:spChg chg="add mod">
          <ac:chgData name="Lai, Jianwei" userId="a9adc4b8-c48f-4695-ba31-44e2f6e8bd84" providerId="ADAL" clId="{D86BC5D4-1463-4685-8FF0-ECEA47322A3A}" dt="2021-09-13T02:54:38.215" v="452" actId="1076"/>
          <ac:spMkLst>
            <pc:docMk/>
            <pc:sldMk cId="802387641" sldId="280"/>
            <ac:spMk id="9" creationId="{07595B75-AD00-4FEC-8B08-8A129E526DA0}"/>
          </ac:spMkLst>
        </pc:spChg>
        <pc:spChg chg="add mod">
          <ac:chgData name="Lai, Jianwei" userId="a9adc4b8-c48f-4695-ba31-44e2f6e8bd84" providerId="ADAL" clId="{D86BC5D4-1463-4685-8FF0-ECEA47322A3A}" dt="2021-09-13T02:54:33.407" v="451" actId="1076"/>
          <ac:spMkLst>
            <pc:docMk/>
            <pc:sldMk cId="802387641" sldId="280"/>
            <ac:spMk id="11" creationId="{BAD140B6-A822-4801-A624-A70FAC3EED34}"/>
          </ac:spMkLst>
        </pc:spChg>
      </pc:sldChg>
      <pc:sldChg chg="addSp modSp new mod modNotesTx">
        <pc:chgData name="Lai, Jianwei" userId="a9adc4b8-c48f-4695-ba31-44e2f6e8bd84" providerId="ADAL" clId="{D86BC5D4-1463-4685-8FF0-ECEA47322A3A}" dt="2021-09-13T02:55:00.122" v="454" actId="2711"/>
        <pc:sldMkLst>
          <pc:docMk/>
          <pc:sldMk cId="3023686559" sldId="281"/>
        </pc:sldMkLst>
        <pc:spChg chg="mod">
          <ac:chgData name="Lai, Jianwei" userId="a9adc4b8-c48f-4695-ba31-44e2f6e8bd84" providerId="ADAL" clId="{D86BC5D4-1463-4685-8FF0-ECEA47322A3A}" dt="2021-09-13T02:55:00.122" v="454" actId="2711"/>
          <ac:spMkLst>
            <pc:docMk/>
            <pc:sldMk cId="3023686559" sldId="281"/>
            <ac:spMk id="2" creationId="{5D63FDBF-6086-4575-8C27-748AA14C1AAC}"/>
          </ac:spMkLst>
        </pc:spChg>
        <pc:spChg chg="mod">
          <ac:chgData name="Lai, Jianwei" userId="a9adc4b8-c48f-4695-ba31-44e2f6e8bd84" providerId="ADAL" clId="{D86BC5D4-1463-4685-8FF0-ECEA47322A3A}" dt="2021-09-13T02:55:00.122" v="454" actId="2711"/>
          <ac:spMkLst>
            <pc:docMk/>
            <pc:sldMk cId="3023686559" sldId="281"/>
            <ac:spMk id="3" creationId="{D93FAFE5-3DA5-4D33-91C8-8AE3306305FB}"/>
          </ac:spMkLst>
        </pc:spChg>
        <pc:spChg chg="add mod">
          <ac:chgData name="Lai, Jianwei" userId="a9adc4b8-c48f-4695-ba31-44e2f6e8bd84" providerId="ADAL" clId="{D86BC5D4-1463-4685-8FF0-ECEA47322A3A}" dt="2021-09-13T02:55:00.122" v="454" actId="2711"/>
          <ac:spMkLst>
            <pc:docMk/>
            <pc:sldMk cId="3023686559" sldId="281"/>
            <ac:spMk id="5" creationId="{4448FA6E-ECC5-49A2-9F38-BC07F4E13E5C}"/>
          </ac:spMkLst>
        </pc:spChg>
      </pc:sldChg>
      <pc:sldChg chg="addSp delSp modSp new mod modNotesTx">
        <pc:chgData name="Lai, Jianwei" userId="a9adc4b8-c48f-4695-ba31-44e2f6e8bd84" providerId="ADAL" clId="{D86BC5D4-1463-4685-8FF0-ECEA47322A3A}" dt="2021-09-15T00:47:46.487" v="1118" actId="1076"/>
        <pc:sldMkLst>
          <pc:docMk/>
          <pc:sldMk cId="2575753630" sldId="282"/>
        </pc:sldMkLst>
        <pc:spChg chg="mod">
          <ac:chgData name="Lai, Jianwei" userId="a9adc4b8-c48f-4695-ba31-44e2f6e8bd84" providerId="ADAL" clId="{D86BC5D4-1463-4685-8FF0-ECEA47322A3A}" dt="2021-09-13T18:12:13.185" v="698" actId="2711"/>
          <ac:spMkLst>
            <pc:docMk/>
            <pc:sldMk cId="2575753630" sldId="282"/>
            <ac:spMk id="2" creationId="{7E747B64-64AA-472B-A315-A9A60E75874F}"/>
          </ac:spMkLst>
        </pc:spChg>
        <pc:spChg chg="add del mod">
          <ac:chgData name="Lai, Jianwei" userId="a9adc4b8-c48f-4695-ba31-44e2f6e8bd84" providerId="ADAL" clId="{D86BC5D4-1463-4685-8FF0-ECEA47322A3A}" dt="2021-09-15T00:46:58.609" v="1115" actId="207"/>
          <ac:spMkLst>
            <pc:docMk/>
            <pc:sldMk cId="2575753630" sldId="282"/>
            <ac:spMk id="3" creationId="{4529FFAD-A4B1-4B49-AD76-351C69156F24}"/>
          </ac:spMkLst>
        </pc:spChg>
        <pc:spChg chg="add del mod">
          <ac:chgData name="Lai, Jianwei" userId="a9adc4b8-c48f-4695-ba31-44e2f6e8bd84" providerId="ADAL" clId="{D86BC5D4-1463-4685-8FF0-ECEA47322A3A}" dt="2021-09-13T02:51:57.243" v="425"/>
          <ac:spMkLst>
            <pc:docMk/>
            <pc:sldMk cId="2575753630" sldId="282"/>
            <ac:spMk id="4" creationId="{E22DB4CA-FFCD-482F-996B-F38D6013C5BB}"/>
          </ac:spMkLst>
        </pc:spChg>
        <pc:spChg chg="add del mod">
          <ac:chgData name="Lai, Jianwei" userId="a9adc4b8-c48f-4695-ba31-44e2f6e8bd84" providerId="ADAL" clId="{D86BC5D4-1463-4685-8FF0-ECEA47322A3A}" dt="2021-09-15T00:47:42.576" v="1116" actId="478"/>
          <ac:spMkLst>
            <pc:docMk/>
            <pc:sldMk cId="2575753630" sldId="282"/>
            <ac:spMk id="6" creationId="{15DBE395-B897-444B-87E2-648576C18A58}"/>
          </ac:spMkLst>
        </pc:spChg>
        <pc:spChg chg="add mod">
          <ac:chgData name="Lai, Jianwei" userId="a9adc4b8-c48f-4695-ba31-44e2f6e8bd84" providerId="ADAL" clId="{D86BC5D4-1463-4685-8FF0-ECEA47322A3A}" dt="2021-09-15T00:47:46.487" v="1118" actId="1076"/>
          <ac:spMkLst>
            <pc:docMk/>
            <pc:sldMk cId="2575753630" sldId="282"/>
            <ac:spMk id="7" creationId="{634603E9-0F90-4005-9D9C-A19884A47879}"/>
          </ac:spMkLst>
        </pc:spChg>
      </pc:sldChg>
      <pc:sldChg chg="add del">
        <pc:chgData name="Lai, Jianwei" userId="a9adc4b8-c48f-4695-ba31-44e2f6e8bd84" providerId="ADAL" clId="{D86BC5D4-1463-4685-8FF0-ECEA47322A3A}" dt="2021-09-13T02:53:40.613" v="443" actId="2696"/>
        <pc:sldMkLst>
          <pc:docMk/>
          <pc:sldMk cId="987220553" sldId="293"/>
        </pc:sldMkLst>
      </pc:sldChg>
      <pc:sldChg chg="modSp add del mod">
        <pc:chgData name="Lai, Jianwei" userId="a9adc4b8-c48f-4695-ba31-44e2f6e8bd84" providerId="ADAL" clId="{D86BC5D4-1463-4685-8FF0-ECEA47322A3A}" dt="2021-09-13T02:53:40.613" v="443" actId="2696"/>
        <pc:sldMkLst>
          <pc:docMk/>
          <pc:sldMk cId="3710367589" sldId="294"/>
        </pc:sldMkLst>
        <pc:spChg chg="mod">
          <ac:chgData name="Lai, Jianwei" userId="a9adc4b8-c48f-4695-ba31-44e2f6e8bd84" providerId="ADAL" clId="{D86BC5D4-1463-4685-8FF0-ECEA47322A3A}" dt="2021-09-13T00:54:56.969" v="66" actId="14100"/>
          <ac:spMkLst>
            <pc:docMk/>
            <pc:sldMk cId="3710367589" sldId="294"/>
            <ac:spMk id="4102" creationId="{00000000-0000-0000-0000-000000000000}"/>
          </ac:spMkLst>
        </pc:spChg>
      </pc:sldChg>
      <pc:sldChg chg="modSp add del mod">
        <pc:chgData name="Lai, Jianwei" userId="a9adc4b8-c48f-4695-ba31-44e2f6e8bd84" providerId="ADAL" clId="{D86BC5D4-1463-4685-8FF0-ECEA47322A3A}" dt="2021-09-13T02:53:40.613" v="443" actId="2696"/>
        <pc:sldMkLst>
          <pc:docMk/>
          <pc:sldMk cId="3589342636" sldId="295"/>
        </pc:sldMkLst>
        <pc:spChg chg="mod">
          <ac:chgData name="Lai, Jianwei" userId="a9adc4b8-c48f-4695-ba31-44e2f6e8bd84" providerId="ADAL" clId="{D86BC5D4-1463-4685-8FF0-ECEA47322A3A}" dt="2021-09-13T00:55:35.670" v="67" actId="2711"/>
          <ac:spMkLst>
            <pc:docMk/>
            <pc:sldMk cId="3589342636" sldId="295"/>
            <ac:spMk id="5126" creationId="{00000000-0000-0000-0000-000000000000}"/>
          </ac:spMkLst>
        </pc:spChg>
      </pc:sldChg>
      <pc:sldChg chg="modSp add del">
        <pc:chgData name="Lai, Jianwei" userId="a9adc4b8-c48f-4695-ba31-44e2f6e8bd84" providerId="ADAL" clId="{D86BC5D4-1463-4685-8FF0-ECEA47322A3A}" dt="2021-09-13T02:53:40.613" v="443" actId="2696"/>
        <pc:sldMkLst>
          <pc:docMk/>
          <pc:sldMk cId="3505159096" sldId="296"/>
        </pc:sldMkLst>
        <pc:spChg chg="mod">
          <ac:chgData name="Lai, Jianwei" userId="a9adc4b8-c48f-4695-ba31-44e2f6e8bd84" providerId="ADAL" clId="{D86BC5D4-1463-4685-8FF0-ECEA47322A3A}" dt="2021-09-13T00:55:48.320" v="68" actId="2711"/>
          <ac:spMkLst>
            <pc:docMk/>
            <pc:sldMk cId="3505159096" sldId="296"/>
            <ac:spMk id="4" creationId="{00000000-0000-0000-0000-000000000000}"/>
          </ac:spMkLst>
        </pc:spChg>
        <pc:spChg chg="mod">
          <ac:chgData name="Lai, Jianwei" userId="a9adc4b8-c48f-4695-ba31-44e2f6e8bd84" providerId="ADAL" clId="{D86BC5D4-1463-4685-8FF0-ECEA47322A3A}" dt="2021-09-13T00:55:48.320" v="68" actId="2711"/>
          <ac:spMkLst>
            <pc:docMk/>
            <pc:sldMk cId="3505159096" sldId="296"/>
            <ac:spMk id="5" creationId="{00000000-0000-0000-0000-000000000000}"/>
          </ac:spMkLst>
        </pc:spChg>
        <pc:spChg chg="mod">
          <ac:chgData name="Lai, Jianwei" userId="a9adc4b8-c48f-4695-ba31-44e2f6e8bd84" providerId="ADAL" clId="{D86BC5D4-1463-4685-8FF0-ECEA47322A3A}" dt="2021-09-13T00:55:48.320" v="68" actId="2711"/>
          <ac:spMkLst>
            <pc:docMk/>
            <pc:sldMk cId="3505159096" sldId="296"/>
            <ac:spMk id="6146" creationId="{00000000-0000-0000-0000-000000000000}"/>
          </ac:spMkLst>
        </pc:spChg>
        <pc:spChg chg="mod">
          <ac:chgData name="Lai, Jianwei" userId="a9adc4b8-c48f-4695-ba31-44e2f6e8bd84" providerId="ADAL" clId="{D86BC5D4-1463-4685-8FF0-ECEA47322A3A}" dt="2021-09-13T00:55:48.320" v="68" actId="2711"/>
          <ac:spMkLst>
            <pc:docMk/>
            <pc:sldMk cId="3505159096" sldId="296"/>
            <ac:spMk id="6150" creationId="{00000000-0000-0000-0000-000000000000}"/>
          </ac:spMkLst>
        </pc:spChg>
        <pc:spChg chg="mod">
          <ac:chgData name="Lai, Jianwei" userId="a9adc4b8-c48f-4695-ba31-44e2f6e8bd84" providerId="ADAL" clId="{D86BC5D4-1463-4685-8FF0-ECEA47322A3A}" dt="2021-09-13T00:55:48.320" v="68" actId="2711"/>
          <ac:spMkLst>
            <pc:docMk/>
            <pc:sldMk cId="3505159096" sldId="296"/>
            <ac:spMk id="6151" creationId="{00000000-0000-0000-0000-000000000000}"/>
          </ac:spMkLst>
        </pc:spChg>
        <pc:spChg chg="mod">
          <ac:chgData name="Lai, Jianwei" userId="a9adc4b8-c48f-4695-ba31-44e2f6e8bd84" providerId="ADAL" clId="{D86BC5D4-1463-4685-8FF0-ECEA47322A3A}" dt="2021-09-13T00:55:48.320" v="68" actId="2711"/>
          <ac:spMkLst>
            <pc:docMk/>
            <pc:sldMk cId="3505159096" sldId="296"/>
            <ac:spMk id="6152" creationId="{00000000-0000-0000-0000-000000000000}"/>
          </ac:spMkLst>
        </pc:spChg>
        <pc:spChg chg="mod">
          <ac:chgData name="Lai, Jianwei" userId="a9adc4b8-c48f-4695-ba31-44e2f6e8bd84" providerId="ADAL" clId="{D86BC5D4-1463-4685-8FF0-ECEA47322A3A}" dt="2021-09-13T00:55:48.320" v="68" actId="2711"/>
          <ac:spMkLst>
            <pc:docMk/>
            <pc:sldMk cId="3505159096" sldId="296"/>
            <ac:spMk id="6153" creationId="{00000000-0000-0000-0000-000000000000}"/>
          </ac:spMkLst>
        </pc:spChg>
        <pc:spChg chg="mod">
          <ac:chgData name="Lai, Jianwei" userId="a9adc4b8-c48f-4695-ba31-44e2f6e8bd84" providerId="ADAL" clId="{D86BC5D4-1463-4685-8FF0-ECEA47322A3A}" dt="2021-09-13T00:55:48.320" v="68" actId="2711"/>
          <ac:spMkLst>
            <pc:docMk/>
            <pc:sldMk cId="3505159096" sldId="296"/>
            <ac:spMk id="6154" creationId="{00000000-0000-0000-0000-000000000000}"/>
          </ac:spMkLst>
        </pc:spChg>
        <pc:spChg chg="mod">
          <ac:chgData name="Lai, Jianwei" userId="a9adc4b8-c48f-4695-ba31-44e2f6e8bd84" providerId="ADAL" clId="{D86BC5D4-1463-4685-8FF0-ECEA47322A3A}" dt="2021-09-13T00:55:48.320" v="68" actId="2711"/>
          <ac:spMkLst>
            <pc:docMk/>
            <pc:sldMk cId="3505159096" sldId="296"/>
            <ac:spMk id="6155" creationId="{00000000-0000-0000-0000-000000000000}"/>
          </ac:spMkLst>
        </pc:spChg>
        <pc:picChg chg="mod">
          <ac:chgData name="Lai, Jianwei" userId="a9adc4b8-c48f-4695-ba31-44e2f6e8bd84" providerId="ADAL" clId="{D86BC5D4-1463-4685-8FF0-ECEA47322A3A}" dt="2021-09-13T00:55:48.320" v="68" actId="2711"/>
          <ac:picMkLst>
            <pc:docMk/>
            <pc:sldMk cId="3505159096" sldId="296"/>
            <ac:picMk id="6149" creationId="{00000000-0000-0000-0000-000000000000}"/>
          </ac:picMkLst>
        </pc:picChg>
      </pc:sldChg>
      <pc:sldChg chg="add del">
        <pc:chgData name="Lai, Jianwei" userId="a9adc4b8-c48f-4695-ba31-44e2f6e8bd84" providerId="ADAL" clId="{D86BC5D4-1463-4685-8FF0-ECEA47322A3A}" dt="2021-09-13T02:53:40.613" v="443" actId="2696"/>
        <pc:sldMkLst>
          <pc:docMk/>
          <pc:sldMk cId="3189267573" sldId="297"/>
        </pc:sldMkLst>
      </pc:sldChg>
      <pc:sldChg chg="add del">
        <pc:chgData name="Lai, Jianwei" userId="a9adc4b8-c48f-4695-ba31-44e2f6e8bd84" providerId="ADAL" clId="{D86BC5D4-1463-4685-8FF0-ECEA47322A3A}" dt="2021-09-13T02:53:40.613" v="443" actId="2696"/>
        <pc:sldMkLst>
          <pc:docMk/>
          <pc:sldMk cId="1555940780" sldId="298"/>
        </pc:sldMkLst>
      </pc:sldChg>
      <pc:sldChg chg="modSp add del mod">
        <pc:chgData name="Lai, Jianwei" userId="a9adc4b8-c48f-4695-ba31-44e2f6e8bd84" providerId="ADAL" clId="{D86BC5D4-1463-4685-8FF0-ECEA47322A3A}" dt="2021-09-13T02:53:40.613" v="443" actId="2696"/>
        <pc:sldMkLst>
          <pc:docMk/>
          <pc:sldMk cId="4115696727" sldId="299"/>
        </pc:sldMkLst>
        <pc:spChg chg="mod">
          <ac:chgData name="Lai, Jianwei" userId="a9adc4b8-c48f-4695-ba31-44e2f6e8bd84" providerId="ADAL" clId="{D86BC5D4-1463-4685-8FF0-ECEA47322A3A}" dt="2021-09-13T00:56:20.798" v="69" actId="2711"/>
          <ac:spMkLst>
            <pc:docMk/>
            <pc:sldMk cId="4115696727" sldId="299"/>
            <ac:spMk id="9221" creationId="{00000000-0000-0000-0000-000000000000}"/>
          </ac:spMkLst>
        </pc:spChg>
      </pc:sldChg>
      <pc:sldChg chg="add del">
        <pc:chgData name="Lai, Jianwei" userId="a9adc4b8-c48f-4695-ba31-44e2f6e8bd84" providerId="ADAL" clId="{D86BC5D4-1463-4685-8FF0-ECEA47322A3A}" dt="2021-09-13T02:53:40.613" v="443" actId="2696"/>
        <pc:sldMkLst>
          <pc:docMk/>
          <pc:sldMk cId="474389391" sldId="300"/>
        </pc:sldMkLst>
      </pc:sldChg>
      <pc:sldChg chg="addSp modSp new mod modNotesTx">
        <pc:chgData name="Lai, Jianwei" userId="a9adc4b8-c48f-4695-ba31-44e2f6e8bd84" providerId="ADAL" clId="{D86BC5D4-1463-4685-8FF0-ECEA47322A3A}" dt="2021-09-13T03:17:36.765" v="567" actId="20577"/>
        <pc:sldMkLst>
          <pc:docMk/>
          <pc:sldMk cId="3990609862" sldId="301"/>
        </pc:sldMkLst>
        <pc:spChg chg="mod">
          <ac:chgData name="Lai, Jianwei" userId="a9adc4b8-c48f-4695-ba31-44e2f6e8bd84" providerId="ADAL" clId="{D86BC5D4-1463-4685-8FF0-ECEA47322A3A}" dt="2021-09-13T02:55:10.362" v="455" actId="2711"/>
          <ac:spMkLst>
            <pc:docMk/>
            <pc:sldMk cId="3990609862" sldId="301"/>
            <ac:spMk id="2" creationId="{0662B0E0-1673-4DCE-9BAD-379F35DA344E}"/>
          </ac:spMkLst>
        </pc:spChg>
        <pc:spChg chg="mod">
          <ac:chgData name="Lai, Jianwei" userId="a9adc4b8-c48f-4695-ba31-44e2f6e8bd84" providerId="ADAL" clId="{D86BC5D4-1463-4685-8FF0-ECEA47322A3A}" dt="2021-09-13T02:55:10.362" v="455" actId="2711"/>
          <ac:spMkLst>
            <pc:docMk/>
            <pc:sldMk cId="3990609862" sldId="301"/>
            <ac:spMk id="3" creationId="{DD9651BF-00F3-483F-B34E-C4FEA4876F7F}"/>
          </ac:spMkLst>
        </pc:spChg>
        <pc:spChg chg="add mod">
          <ac:chgData name="Lai, Jianwei" userId="a9adc4b8-c48f-4695-ba31-44e2f6e8bd84" providerId="ADAL" clId="{D86BC5D4-1463-4685-8FF0-ECEA47322A3A}" dt="2021-09-13T02:57:13.188" v="457" actId="1076"/>
          <ac:spMkLst>
            <pc:docMk/>
            <pc:sldMk cId="3990609862" sldId="301"/>
            <ac:spMk id="5" creationId="{FCBA2069-C5FE-438D-880A-8392F12584DA}"/>
          </ac:spMkLst>
        </pc:spChg>
        <pc:spChg chg="add mod">
          <ac:chgData name="Lai, Jianwei" userId="a9adc4b8-c48f-4695-ba31-44e2f6e8bd84" providerId="ADAL" clId="{D86BC5D4-1463-4685-8FF0-ECEA47322A3A}" dt="2021-09-13T03:17:29.330" v="543" actId="14100"/>
          <ac:spMkLst>
            <pc:docMk/>
            <pc:sldMk cId="3990609862" sldId="301"/>
            <ac:spMk id="7" creationId="{EB57CD2A-1D48-4FB2-BA61-28ED9147AF6B}"/>
          </ac:spMkLst>
        </pc:spChg>
      </pc:sldChg>
      <pc:sldChg chg="addSp delSp modSp new mod ord modNotesTx">
        <pc:chgData name="Lai, Jianwei" userId="a9adc4b8-c48f-4695-ba31-44e2f6e8bd84" providerId="ADAL" clId="{D86BC5D4-1463-4685-8FF0-ECEA47322A3A}" dt="2021-09-13T02:59:08.499" v="458" actId="113"/>
        <pc:sldMkLst>
          <pc:docMk/>
          <pc:sldMk cId="1873822948" sldId="302"/>
        </pc:sldMkLst>
        <pc:spChg chg="mod">
          <ac:chgData name="Lai, Jianwei" userId="a9adc4b8-c48f-4695-ba31-44e2f6e8bd84" providerId="ADAL" clId="{D86BC5D4-1463-4685-8FF0-ECEA47322A3A}" dt="2021-09-13T02:59:08.499" v="458" actId="113"/>
          <ac:spMkLst>
            <pc:docMk/>
            <pc:sldMk cId="1873822948" sldId="302"/>
            <ac:spMk id="2" creationId="{C1666BE2-025A-49DC-90DF-6C2454E9DD4A}"/>
          </ac:spMkLst>
        </pc:spChg>
        <pc:spChg chg="mod">
          <ac:chgData name="Lai, Jianwei" userId="a9adc4b8-c48f-4695-ba31-44e2f6e8bd84" providerId="ADAL" clId="{D86BC5D4-1463-4685-8FF0-ECEA47322A3A}" dt="2021-09-13T02:54:50.288" v="453" actId="2711"/>
          <ac:spMkLst>
            <pc:docMk/>
            <pc:sldMk cId="1873822948" sldId="302"/>
            <ac:spMk id="3" creationId="{3BD6AE4C-3F8D-4778-B63E-2B81915921A0}"/>
          </ac:spMkLst>
        </pc:spChg>
        <pc:spChg chg="add del mod">
          <ac:chgData name="Lai, Jianwei" userId="a9adc4b8-c48f-4695-ba31-44e2f6e8bd84" providerId="ADAL" clId="{D86BC5D4-1463-4685-8FF0-ECEA47322A3A}" dt="2021-09-13T02:38:54.128" v="249" actId="478"/>
          <ac:spMkLst>
            <pc:docMk/>
            <pc:sldMk cId="1873822948" sldId="302"/>
            <ac:spMk id="5" creationId="{7DAC17C6-1C3E-4CA8-9299-490DAA2AEDA0}"/>
          </ac:spMkLst>
        </pc:spChg>
        <pc:spChg chg="add del mod">
          <ac:chgData name="Lai, Jianwei" userId="a9adc4b8-c48f-4695-ba31-44e2f6e8bd84" providerId="ADAL" clId="{D86BC5D4-1463-4685-8FF0-ECEA47322A3A}" dt="2021-09-13T02:40:33.961" v="262"/>
          <ac:spMkLst>
            <pc:docMk/>
            <pc:sldMk cId="1873822948" sldId="302"/>
            <ac:spMk id="6" creationId="{A8732287-C9A3-455B-A1A1-EDB87390A330}"/>
          </ac:spMkLst>
        </pc:spChg>
        <pc:spChg chg="add del">
          <ac:chgData name="Lai, Jianwei" userId="a9adc4b8-c48f-4695-ba31-44e2f6e8bd84" providerId="ADAL" clId="{D86BC5D4-1463-4685-8FF0-ECEA47322A3A}" dt="2021-09-13T02:40:18.656" v="256"/>
          <ac:spMkLst>
            <pc:docMk/>
            <pc:sldMk cId="1873822948" sldId="302"/>
            <ac:spMk id="7" creationId="{D814880F-B3DF-4A81-B2E2-EA1E432E9698}"/>
          </ac:spMkLst>
        </pc:spChg>
        <pc:spChg chg="add mod">
          <ac:chgData name="Lai, Jianwei" userId="a9adc4b8-c48f-4695-ba31-44e2f6e8bd84" providerId="ADAL" clId="{D86BC5D4-1463-4685-8FF0-ECEA47322A3A}" dt="2021-09-13T02:54:50.288" v="453" actId="2711"/>
          <ac:spMkLst>
            <pc:docMk/>
            <pc:sldMk cId="1873822948" sldId="302"/>
            <ac:spMk id="9" creationId="{1FF0A178-451F-42EA-8328-72CD8C00EAF7}"/>
          </ac:spMkLst>
        </pc:spChg>
      </pc:sldChg>
      <pc:sldChg chg="addSp modSp new mod setBg modNotesTx">
        <pc:chgData name="Lai, Jianwei" userId="a9adc4b8-c48f-4695-ba31-44e2f6e8bd84" providerId="ADAL" clId="{D86BC5D4-1463-4685-8FF0-ECEA47322A3A}" dt="2021-09-13T18:12:29.887" v="699" actId="1076"/>
        <pc:sldMkLst>
          <pc:docMk/>
          <pc:sldMk cId="1757219025" sldId="303"/>
        </pc:sldMkLst>
        <pc:spChg chg="add mod">
          <ac:chgData name="Lai, Jianwei" userId="a9adc4b8-c48f-4695-ba31-44e2f6e8bd84" providerId="ADAL" clId="{D86BC5D4-1463-4685-8FF0-ECEA47322A3A}" dt="2021-09-13T18:12:29.887" v="699" actId="1076"/>
          <ac:spMkLst>
            <pc:docMk/>
            <pc:sldMk cId="1757219025" sldId="303"/>
            <ac:spMk id="4" creationId="{AE33CA42-6B31-470B-BD17-2B66D05C4801}"/>
          </ac:spMkLst>
        </pc:spChg>
      </pc:sldChg>
      <pc:sldChg chg="modSp new del mod">
        <pc:chgData name="Lai, Jianwei" userId="a9adc4b8-c48f-4695-ba31-44e2f6e8bd84" providerId="ADAL" clId="{D86BC5D4-1463-4685-8FF0-ECEA47322A3A}" dt="2021-09-13T18:12:01.370" v="695" actId="2696"/>
        <pc:sldMkLst>
          <pc:docMk/>
          <pc:sldMk cId="1068476847" sldId="304"/>
        </pc:sldMkLst>
        <pc:spChg chg="mod">
          <ac:chgData name="Lai, Jianwei" userId="a9adc4b8-c48f-4695-ba31-44e2f6e8bd84" providerId="ADAL" clId="{D86BC5D4-1463-4685-8FF0-ECEA47322A3A}" dt="2021-09-13T03:39:01.321" v="657" actId="108"/>
          <ac:spMkLst>
            <pc:docMk/>
            <pc:sldMk cId="1068476847" sldId="304"/>
            <ac:spMk id="2" creationId="{2427E328-E485-48BF-9A63-F0D517F0129D}"/>
          </ac:spMkLst>
        </pc:spChg>
      </pc:sldChg>
      <pc:sldChg chg="addSp delSp modSp new mod modNotesTx">
        <pc:chgData name="Lai, Jianwei" userId="a9adc4b8-c48f-4695-ba31-44e2f6e8bd84" providerId="ADAL" clId="{D86BC5D4-1463-4685-8FF0-ECEA47322A3A}" dt="2021-09-15T02:21:17.610" v="1141" actId="1076"/>
        <pc:sldMkLst>
          <pc:docMk/>
          <pc:sldMk cId="4167399853" sldId="305"/>
        </pc:sldMkLst>
        <pc:spChg chg="del">
          <ac:chgData name="Lai, Jianwei" userId="a9adc4b8-c48f-4695-ba31-44e2f6e8bd84" providerId="ADAL" clId="{D86BC5D4-1463-4685-8FF0-ECEA47322A3A}" dt="2021-09-13T18:12:37.933" v="701" actId="478"/>
          <ac:spMkLst>
            <pc:docMk/>
            <pc:sldMk cId="4167399853" sldId="305"/>
            <ac:spMk id="2" creationId="{F2A29094-35EC-426F-A928-78E461F1A0CD}"/>
          </ac:spMkLst>
        </pc:spChg>
        <pc:spChg chg="del">
          <ac:chgData name="Lai, Jianwei" userId="a9adc4b8-c48f-4695-ba31-44e2f6e8bd84" providerId="ADAL" clId="{D86BC5D4-1463-4685-8FF0-ECEA47322A3A}" dt="2021-09-13T18:12:36.702" v="700" actId="478"/>
          <ac:spMkLst>
            <pc:docMk/>
            <pc:sldMk cId="4167399853" sldId="305"/>
            <ac:spMk id="3" creationId="{5D3FB528-2584-4AC1-9A3A-AC117BF488FA}"/>
          </ac:spMkLst>
        </pc:spChg>
        <pc:spChg chg="add mod">
          <ac:chgData name="Lai, Jianwei" userId="a9adc4b8-c48f-4695-ba31-44e2f6e8bd84" providerId="ADAL" clId="{D86BC5D4-1463-4685-8FF0-ECEA47322A3A}" dt="2021-09-15T02:21:17.610" v="1141" actId="1076"/>
          <ac:spMkLst>
            <pc:docMk/>
            <pc:sldMk cId="4167399853" sldId="305"/>
            <ac:spMk id="5" creationId="{2B76B75D-81D1-4052-8E70-065DA591819C}"/>
          </ac:spMkLst>
        </pc:spChg>
        <pc:spChg chg="add mod">
          <ac:chgData name="Lai, Jianwei" userId="a9adc4b8-c48f-4695-ba31-44e2f6e8bd84" providerId="ADAL" clId="{D86BC5D4-1463-4685-8FF0-ECEA47322A3A}" dt="2021-09-15T02:17:05.092" v="1134" actId="20577"/>
          <ac:spMkLst>
            <pc:docMk/>
            <pc:sldMk cId="4167399853" sldId="305"/>
            <ac:spMk id="6" creationId="{21DFD0D9-3B68-44B7-AFD4-6BAE7678AC39}"/>
          </ac:spMkLst>
        </pc:spChg>
        <pc:spChg chg="add del mod">
          <ac:chgData name="Lai, Jianwei" userId="a9adc4b8-c48f-4695-ba31-44e2f6e8bd84" providerId="ADAL" clId="{D86BC5D4-1463-4685-8FF0-ECEA47322A3A}" dt="2021-09-13T03:48:07.749" v="665"/>
          <ac:spMkLst>
            <pc:docMk/>
            <pc:sldMk cId="4167399853" sldId="305"/>
            <ac:spMk id="6" creationId="{ECBD4061-14F6-49AA-84EC-A17DAC07C28E}"/>
          </ac:spMkLst>
        </pc:spChg>
        <pc:spChg chg="add del">
          <ac:chgData name="Lai, Jianwei" userId="a9adc4b8-c48f-4695-ba31-44e2f6e8bd84" providerId="ADAL" clId="{D86BC5D4-1463-4685-8FF0-ECEA47322A3A}" dt="2021-09-13T03:48:17.730" v="667"/>
          <ac:spMkLst>
            <pc:docMk/>
            <pc:sldMk cId="4167399853" sldId="305"/>
            <ac:spMk id="7" creationId="{69467C59-82A4-43E4-BA60-1B0441B43074}"/>
          </ac:spMkLst>
        </pc:spChg>
        <pc:spChg chg="add del">
          <ac:chgData name="Lai, Jianwei" userId="a9adc4b8-c48f-4695-ba31-44e2f6e8bd84" providerId="ADAL" clId="{D86BC5D4-1463-4685-8FF0-ECEA47322A3A}" dt="2021-09-13T03:48:19.390" v="669"/>
          <ac:spMkLst>
            <pc:docMk/>
            <pc:sldMk cId="4167399853" sldId="305"/>
            <ac:spMk id="8" creationId="{4DDB80A8-E2A1-45C3-8315-6F182BBFDB6B}"/>
          </ac:spMkLst>
        </pc:spChg>
        <pc:spChg chg="add del mod">
          <ac:chgData name="Lai, Jianwei" userId="a9adc4b8-c48f-4695-ba31-44e2f6e8bd84" providerId="ADAL" clId="{D86BC5D4-1463-4685-8FF0-ECEA47322A3A}" dt="2021-09-15T02:11:31.573" v="1120" actId="478"/>
          <ac:spMkLst>
            <pc:docMk/>
            <pc:sldMk cId="4167399853" sldId="305"/>
            <ac:spMk id="10" creationId="{506F60F3-F5B4-410C-90FB-FF4F9244C889}"/>
          </ac:spMkLst>
        </pc:spChg>
      </pc:sldChg>
      <pc:sldChg chg="addSp delSp modSp new mod modNotesTx">
        <pc:chgData name="Lai, Jianwei" userId="a9adc4b8-c48f-4695-ba31-44e2f6e8bd84" providerId="ADAL" clId="{D86BC5D4-1463-4685-8FF0-ECEA47322A3A}" dt="2021-09-15T01:40:08.480" v="1119" actId="12385"/>
        <pc:sldMkLst>
          <pc:docMk/>
          <pc:sldMk cId="612229814" sldId="306"/>
        </pc:sldMkLst>
        <pc:spChg chg="del">
          <ac:chgData name="Lai, Jianwei" userId="a9adc4b8-c48f-4695-ba31-44e2f6e8bd84" providerId="ADAL" clId="{D86BC5D4-1463-4685-8FF0-ECEA47322A3A}" dt="2021-09-13T18:17:06.432" v="719"/>
          <ac:spMkLst>
            <pc:docMk/>
            <pc:sldMk cId="612229814" sldId="306"/>
            <ac:spMk id="3" creationId="{E1C2DE15-797C-4CA6-917E-3557D36EA61B}"/>
          </ac:spMkLst>
        </pc:spChg>
        <pc:graphicFrameChg chg="add mod modGraphic">
          <ac:chgData name="Lai, Jianwei" userId="a9adc4b8-c48f-4695-ba31-44e2f6e8bd84" providerId="ADAL" clId="{D86BC5D4-1463-4685-8FF0-ECEA47322A3A}" dt="2021-09-15T01:40:08.480" v="1119" actId="12385"/>
          <ac:graphicFrameMkLst>
            <pc:docMk/>
            <pc:sldMk cId="612229814" sldId="306"/>
            <ac:graphicFrameMk id="4" creationId="{53BB6AC4-B948-4AB3-A875-4E46E6CBF3D4}"/>
          </ac:graphicFrameMkLst>
        </pc:graphicFrameChg>
      </pc:sldChg>
      <pc:sldChg chg="addSp delSp modSp new mod">
        <pc:chgData name="Lai, Jianwei" userId="a9adc4b8-c48f-4695-ba31-44e2f6e8bd84" providerId="ADAL" clId="{D86BC5D4-1463-4685-8FF0-ECEA47322A3A}" dt="2021-09-15T00:44:59.471" v="1113" actId="1076"/>
        <pc:sldMkLst>
          <pc:docMk/>
          <pc:sldMk cId="2246698664" sldId="307"/>
        </pc:sldMkLst>
        <pc:spChg chg="mod">
          <ac:chgData name="Lai, Jianwei" userId="a9adc4b8-c48f-4695-ba31-44e2f6e8bd84" providerId="ADAL" clId="{D86BC5D4-1463-4685-8FF0-ECEA47322A3A}" dt="2021-09-15T00:10:49.317" v="1111" actId="20577"/>
          <ac:spMkLst>
            <pc:docMk/>
            <pc:sldMk cId="2246698664" sldId="307"/>
            <ac:spMk id="2" creationId="{2C8A33F2-123F-4047-A77D-BB75812EB041}"/>
          </ac:spMkLst>
        </pc:spChg>
        <pc:spChg chg="mod">
          <ac:chgData name="Lai, Jianwei" userId="a9adc4b8-c48f-4695-ba31-44e2f6e8bd84" providerId="ADAL" clId="{D86BC5D4-1463-4685-8FF0-ECEA47322A3A}" dt="2021-09-15T00:44:59.471" v="1113" actId="1076"/>
          <ac:spMkLst>
            <pc:docMk/>
            <pc:sldMk cId="2246698664" sldId="307"/>
            <ac:spMk id="3" creationId="{53ADE1C3-3E6D-4865-8D8B-FCBBF1038309}"/>
          </ac:spMkLst>
        </pc:spChg>
        <pc:spChg chg="add del">
          <ac:chgData name="Lai, Jianwei" userId="a9adc4b8-c48f-4695-ba31-44e2f6e8bd84" providerId="ADAL" clId="{D86BC5D4-1463-4685-8FF0-ECEA47322A3A}" dt="2021-09-14T03:11:30.676" v="980"/>
          <ac:spMkLst>
            <pc:docMk/>
            <pc:sldMk cId="2246698664" sldId="307"/>
            <ac:spMk id="4" creationId="{A3617C5E-1E5C-4DFE-A22D-213B4FDB491B}"/>
          </ac:spMkLst>
        </pc:spChg>
        <pc:spChg chg="add mod">
          <ac:chgData name="Lai, Jianwei" userId="a9adc4b8-c48f-4695-ba31-44e2f6e8bd84" providerId="ADAL" clId="{D86BC5D4-1463-4685-8FF0-ECEA47322A3A}" dt="2021-09-14T03:11:57.294" v="991" actId="14100"/>
          <ac:spMkLst>
            <pc:docMk/>
            <pc:sldMk cId="2246698664" sldId="307"/>
            <ac:spMk id="6" creationId="{3D58B04D-ADF5-4F0B-BE17-CF322E9B37D8}"/>
          </ac:spMkLst>
        </pc:spChg>
        <pc:spChg chg="add del">
          <ac:chgData name="Lai, Jianwei" userId="a9adc4b8-c48f-4695-ba31-44e2f6e8bd84" providerId="ADAL" clId="{D86BC5D4-1463-4685-8FF0-ECEA47322A3A}" dt="2021-09-14T03:12:09.418" v="993"/>
          <ac:spMkLst>
            <pc:docMk/>
            <pc:sldMk cId="2246698664" sldId="307"/>
            <ac:spMk id="7" creationId="{CAFEB464-C60A-487C-BF4E-90E315358E90}"/>
          </ac:spMkLst>
        </pc:spChg>
        <pc:spChg chg="add del mod">
          <ac:chgData name="Lai, Jianwei" userId="a9adc4b8-c48f-4695-ba31-44e2f6e8bd84" providerId="ADAL" clId="{D86BC5D4-1463-4685-8FF0-ECEA47322A3A}" dt="2021-09-15T00:44:51.304" v="1112" actId="478"/>
          <ac:spMkLst>
            <pc:docMk/>
            <pc:sldMk cId="2246698664" sldId="307"/>
            <ac:spMk id="9" creationId="{0B1B4003-FA9E-4E8E-9F9A-386ACA4F06AE}"/>
          </ac:spMkLst>
        </pc:spChg>
      </pc:sldChg>
      <pc:sldChg chg="new del">
        <pc:chgData name="Lai, Jianwei" userId="a9adc4b8-c48f-4695-ba31-44e2f6e8bd84" providerId="ADAL" clId="{D86BC5D4-1463-4685-8FF0-ECEA47322A3A}" dt="2021-09-14T23:49:02.202" v="1003" actId="2696"/>
        <pc:sldMkLst>
          <pc:docMk/>
          <pc:sldMk cId="1354603787" sldId="308"/>
        </pc:sldMkLst>
      </pc:sldChg>
      <pc:sldChg chg="modSp new mod ord">
        <pc:chgData name="Lai, Jianwei" userId="a9adc4b8-c48f-4695-ba31-44e2f6e8bd84" providerId="ADAL" clId="{D86BC5D4-1463-4685-8FF0-ECEA47322A3A}" dt="2021-09-14T23:51:28.525" v="1042" actId="113"/>
        <pc:sldMkLst>
          <pc:docMk/>
          <pc:sldMk cId="3894379310" sldId="308"/>
        </pc:sldMkLst>
        <pc:spChg chg="mod">
          <ac:chgData name="Lai, Jianwei" userId="a9adc4b8-c48f-4695-ba31-44e2f6e8bd84" providerId="ADAL" clId="{D86BC5D4-1463-4685-8FF0-ECEA47322A3A}" dt="2021-09-14T23:51:28.525" v="1042" actId="113"/>
          <ac:spMkLst>
            <pc:docMk/>
            <pc:sldMk cId="3894379310" sldId="308"/>
            <ac:spMk id="2" creationId="{B26E274C-153E-4454-876C-468F5E3C9DD3}"/>
          </ac:spMkLst>
        </pc:spChg>
      </pc:sldChg>
      <pc:sldChg chg="add setBg">
        <pc:chgData name="Lai, Jianwei" userId="a9adc4b8-c48f-4695-ba31-44e2f6e8bd84" providerId="ADAL" clId="{D86BC5D4-1463-4685-8FF0-ECEA47322A3A}" dt="2021-09-14T23:50:45.703" v="1006"/>
        <pc:sldMkLst>
          <pc:docMk/>
          <pc:sldMk cId="2031747303" sldId="329"/>
        </pc:sldMkLst>
      </pc:sldChg>
      <pc:sldChg chg="add">
        <pc:chgData name="Lai, Jianwei" userId="a9adc4b8-c48f-4695-ba31-44e2f6e8bd84" providerId="ADAL" clId="{D86BC5D4-1463-4685-8FF0-ECEA47322A3A}" dt="2021-09-14T23:50:29.546" v="1005"/>
        <pc:sldMkLst>
          <pc:docMk/>
          <pc:sldMk cId="3702308989" sldId="332"/>
        </pc:sldMkLst>
      </pc:sldChg>
      <pc:sldChg chg="add">
        <pc:chgData name="Lai, Jianwei" userId="a9adc4b8-c48f-4695-ba31-44e2f6e8bd84" providerId="ADAL" clId="{D86BC5D4-1463-4685-8FF0-ECEA47322A3A}" dt="2021-09-14T23:50:29.546" v="1005"/>
        <pc:sldMkLst>
          <pc:docMk/>
          <pc:sldMk cId="1876553238" sldId="333"/>
        </pc:sldMkLst>
      </pc:sldChg>
      <pc:sldChg chg="addSp modSp new mod">
        <pc:chgData name="Lai, Jianwei" userId="a9adc4b8-c48f-4695-ba31-44e2f6e8bd84" providerId="ADAL" clId="{D86BC5D4-1463-4685-8FF0-ECEA47322A3A}" dt="2021-09-15T00:06:52.096" v="1081" actId="404"/>
        <pc:sldMkLst>
          <pc:docMk/>
          <pc:sldMk cId="276080350" sldId="334"/>
        </pc:sldMkLst>
        <pc:spChg chg="mod">
          <ac:chgData name="Lai, Jianwei" userId="a9adc4b8-c48f-4695-ba31-44e2f6e8bd84" providerId="ADAL" clId="{D86BC5D4-1463-4685-8FF0-ECEA47322A3A}" dt="2021-09-15T00:02:52.050" v="1071"/>
          <ac:spMkLst>
            <pc:docMk/>
            <pc:sldMk cId="276080350" sldId="334"/>
            <ac:spMk id="2" creationId="{DA613862-131E-40FD-A45D-3C119A9B85C1}"/>
          </ac:spMkLst>
        </pc:spChg>
        <pc:spChg chg="add mod">
          <ac:chgData name="Lai, Jianwei" userId="a9adc4b8-c48f-4695-ba31-44e2f6e8bd84" providerId="ADAL" clId="{D86BC5D4-1463-4685-8FF0-ECEA47322A3A}" dt="2021-09-15T00:06:42.040" v="1078" actId="403"/>
          <ac:spMkLst>
            <pc:docMk/>
            <pc:sldMk cId="276080350" sldId="334"/>
            <ac:spMk id="4" creationId="{EF868386-F8F0-40A1-A36B-99E51C3E63D6}"/>
          </ac:spMkLst>
        </pc:spChg>
        <pc:spChg chg="add mod">
          <ac:chgData name="Lai, Jianwei" userId="a9adc4b8-c48f-4695-ba31-44e2f6e8bd84" providerId="ADAL" clId="{D86BC5D4-1463-4685-8FF0-ECEA47322A3A}" dt="2021-09-15T00:06:52.096" v="1081" actId="404"/>
          <ac:spMkLst>
            <pc:docMk/>
            <pc:sldMk cId="276080350" sldId="334"/>
            <ac:spMk id="5" creationId="{CF82EAB6-44F3-456A-B126-117A0F31B676}"/>
          </ac:spMkLst>
        </pc:spChg>
        <pc:spChg chg="add mod">
          <ac:chgData name="Lai, Jianwei" userId="a9adc4b8-c48f-4695-ba31-44e2f6e8bd84" providerId="ADAL" clId="{D86BC5D4-1463-4685-8FF0-ECEA47322A3A}" dt="2021-09-15T00:06:37.029" v="1076" actId="1076"/>
          <ac:spMkLst>
            <pc:docMk/>
            <pc:sldMk cId="276080350" sldId="334"/>
            <ac:spMk id="7" creationId="{B79A83A7-5B43-444F-959A-596FF798FC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E23AF-EE77-49C2-8647-429849E1EC5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4B5E3-5B99-439A-B93C-4B796C8E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EEF8B-38BC-4463-B3FB-41BF6EB12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6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 </a:t>
            </a:r>
            <a:r>
              <a:rPr lang="en-US" b="0" i="1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myFunctions</a:t>
            </a:r>
            <a:r>
              <a:rPr lang="en-US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bound to outer-scope variable 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changed in each loop so after complete loops it value is 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that is the reason it is printing 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time.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http://conceptf1.blogspot.com/2013/11/javascript-closures.html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in a loop with a </a:t>
            </a:r>
            <a:r>
              <a:rPr lang="en-US" dirty="0"/>
              <a:t>let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-based index, each iteration through the loop will have a new variable </a:t>
            </a:r>
            <a:r>
              <a:rPr lang="en-US" dirty="0" err="1"/>
              <a:t>i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with loop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7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https://www.programiz.com/javascript/let-vs-var</a:t>
            </a:r>
          </a:p>
          <a:p>
            <a:endParaRPr lang="en-US" dirty="0"/>
          </a:p>
          <a:p>
            <a:r>
              <a:rPr lang="en-US" dirty="0"/>
              <a:t>Hoisting --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JavaScript, a var variable can be declared after it has been used.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/>
              <a:t>https://www.w3schools.com/js/tryit.asp?filename=tryjs_hoisting1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49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3EEA-7B53-4234-AE74-06CF1DB702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1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var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timeinterval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function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startCountDown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(){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let button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document.getElementById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btn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if 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button.innerText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=="Start"){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button.innerHTML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"Stop";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initializeClock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} else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//stop timer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button.innerHTML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"Start";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clearInterval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timeinterval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function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initializeClock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deadline = new Date(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Date.parse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(new Date()) + 15 * 24 * 60 * 60 * 1000); /*new Date(): current date and time;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Date.parse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(): returns the number of milliseconds since January 1, 1970, 00:00:00 UTC*/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clock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document.getElementById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clockdiv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daysSpan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clock.querySelector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('.days'); /* select the days class within the clock class*/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hoursSpan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clock.querySelector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('.hours');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minutesSpan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clock.querySelector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('.minutes');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secondsSpan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clock.querySelector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('.seconds');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clearInterval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timeinterval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timeinterval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setInterval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updateClock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1000); /*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setInterval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(): repeatedly calls a function or executes a code snippet*/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function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updateClock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var t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getTimeRemaining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(deadline);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daysSpan.innerHTML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t.days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hoursSpan.innerHTML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('0' +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t.hours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).slice(-2); /* get the last 2 characters*/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minutesSpan.innerHTML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('0' +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t.minutes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).slice(-2);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secondsSpan.innerHTML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('0' +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t.seconds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).slice(-2);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if 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t.total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&lt;= 0)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clearInterval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timeinterval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function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getTimeRemaining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endtime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//var t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Date.parse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endtime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 -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Date.parse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(new Date());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t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Date.parse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endtime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 -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Date.parse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(new Date());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seconds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Math.floor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((t / 1000) % 60);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minutes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Math.floor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((t / 1000 / 60) % 60);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hours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Math.floor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((t / (1000 * 60 * 60)) % 24);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days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Math.floor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(t / (1000 * 60 * 60 * 24));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return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'total': t,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'days': days,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'hours': hours,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'minutes': minutes,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'seconds': seconds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};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3EEA-7B53-4234-AE74-06CF1DB702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55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var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timeinterval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function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startCountDown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(){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let button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document.getElementById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btn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if 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button.innerText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=="Start"){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button.innerHTML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"Stop";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initializeClock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} else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//stop timer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button.innerHTML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"Start";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clearInterval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timeinterval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function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initializeClock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//var deadline = new Date(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Date.parse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(new Date()) + 15 * 24 * 60 * 60 * 1000); /*new Date(): current date and time;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Date.parse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(): returns the number of milliseconds since January 1, 1970, 00:00:00 UTC*/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second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parseInt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document.getElementById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("second").value);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deadline = new Date(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Date.parse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(new Date()) + second * 1000);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var clock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document.getElementById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clockdiv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daysSpan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clock.querySelector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('.days'); /* select the days class within the clock class*/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hoursSpan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clock.querySelector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('.hours');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minutesSpan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clock.querySelector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('.minutes');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secondsSpan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clock.querySelector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('.seconds');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clearInterval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timeinterval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timeinterval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setInterval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updateClock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1000); /*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setInterval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(): repeatedly calls a function or executes a code snippet*/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function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updateClock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var t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getTimeRemaining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(deadline);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daysSpan.innerHTML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t.days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hoursSpan.innerHTML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('0' +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t.hours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).slice(-2); /* get the last 2 characters*/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minutesSpan.innerHTML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('0' +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t.minutes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).slice(-2);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secondsSpan.innerHTML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('0' +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t.seconds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).slice(-2);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secondsSpan.value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 ('0' +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t.seconds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).slice(-2);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if 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t.total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&lt;= 0)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clearInterval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timeinterval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function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getTimeRemaining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endtime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//var t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Date.parse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endtime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 -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Date.parse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(new Date());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t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Date.parse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endtime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 -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Date.parse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(new Date());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seconds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Math.floor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((t / 1000) % 60);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minutes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Math.floor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((t / 1000 / 60) % 60);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hours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Math.floor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((t / (1000 * 60 * 60)) % 24);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var days =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Math.floor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(t / (1000 * 60 * 60 * 24));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return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'total': t,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'days': days,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'hours': hours,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'minutes': minutes,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'seconds': seconds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};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3EEA-7B53-4234-AE74-06CF1DB702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 var before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&lt;title&gt;Page Title&lt;/title&gt;</a:t>
            </a:r>
          </a:p>
          <a:p>
            <a:endParaRPr lang="en-US" dirty="0"/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="script1.js"&gt;&lt;/script&gt;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="script2.js"&gt;&lt;/script&gt;</a:t>
            </a:r>
          </a:p>
          <a:p>
            <a:endParaRPr lang="en-US" dirty="0"/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&lt;h1&gt;This is a Heading&lt;/h1&gt;</a:t>
            </a:r>
          </a:p>
          <a:p>
            <a:r>
              <a:rPr lang="en-US" dirty="0"/>
              <a:t>&lt;p id="paragraph"&gt;This is a paragraph.&lt;/p&gt;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="script3.js"&gt;&lt;/script&gt;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script1.js file</a:t>
            </a:r>
          </a:p>
          <a:p>
            <a:r>
              <a:rPr lang="en-US" dirty="0"/>
              <a:t>var a = 123;</a:t>
            </a:r>
          </a:p>
          <a:p>
            <a:endParaRPr lang="en-US" dirty="0"/>
          </a:p>
          <a:p>
            <a:r>
              <a:rPr lang="en-US" dirty="0"/>
              <a:t>in script2.js file</a:t>
            </a:r>
          </a:p>
          <a:p>
            <a:r>
              <a:rPr lang="en-US" dirty="0"/>
              <a:t>var a = 456;</a:t>
            </a:r>
          </a:p>
          <a:p>
            <a:endParaRPr lang="en-US" dirty="0"/>
          </a:p>
          <a:p>
            <a:r>
              <a:rPr lang="en-US" dirty="0"/>
              <a:t>In script3.js file</a:t>
            </a:r>
          </a:p>
          <a:p>
            <a:r>
              <a:rPr lang="en-US" dirty="0"/>
              <a:t>console.log(</a:t>
            </a:r>
            <a:r>
              <a:rPr lang="en-US" dirty="0" err="1"/>
              <a:t>window.a</a:t>
            </a:r>
            <a:r>
              <a:rPr lang="en-US" dirty="0"/>
              <a:t>); 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("paragraph").</a:t>
            </a:r>
            <a:r>
              <a:rPr lang="en-US" dirty="0" err="1"/>
              <a:t>innerHTML</a:t>
            </a:r>
            <a:r>
              <a:rPr lang="en-US" dirty="0"/>
              <a:t>=a;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var to let</a:t>
            </a:r>
          </a:p>
          <a:p>
            <a:endParaRPr lang="en-US" dirty="0"/>
          </a:p>
          <a:p>
            <a:r>
              <a:rPr lang="en-US" dirty="0"/>
              <a:t>put var in a self-invoking function</a:t>
            </a:r>
          </a:p>
          <a:p>
            <a:endParaRPr lang="en-US" dirty="0"/>
          </a:p>
          <a:p>
            <a:r>
              <a:rPr lang="en-US" dirty="0"/>
              <a:t>(function </a:t>
            </a:r>
            <a:r>
              <a:rPr lang="en-US" dirty="0" err="1"/>
              <a:t>invokeMyself</a:t>
            </a:r>
            <a:r>
              <a:rPr lang="en-US" dirty="0"/>
              <a:t>(){</a:t>
            </a:r>
          </a:p>
          <a:p>
            <a:r>
              <a:rPr lang="en-US" dirty="0"/>
              <a:t>var a = 123;</a:t>
            </a:r>
          </a:p>
          <a:p>
            <a:r>
              <a:rPr lang="en-US" dirty="0"/>
              <a:t>})();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Add alert to see if alert works. Then remove “user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strick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” to see if alert works.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/>
              <a:t>&lt;script&gt;</a:t>
            </a:r>
          </a:p>
          <a:p>
            <a:r>
              <a:rPr lang="en-US" dirty="0"/>
              <a:t>"use strict";</a:t>
            </a:r>
          </a:p>
          <a:p>
            <a:r>
              <a:rPr lang="en-US" dirty="0"/>
              <a:t>x = 3.14;  // This will cause an error (x is not defined).</a:t>
            </a:r>
          </a:p>
          <a:p>
            <a:endParaRPr lang="en-US" dirty="0"/>
          </a:p>
          <a:p>
            <a:r>
              <a:rPr lang="en-US" dirty="0"/>
              <a:t>alert(x);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code you write should be in strict mode. It helps you catch mistakes by not ignoring exceptions.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First, strict mode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eliminates some JavaScript silent errors by changing them to throw errors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Second, strict mode fixes mistakes that make it difficult for JavaScript engines to perform optimizations: strict mode code can sometimes be made to run faster than identical code that's not strict mode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7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7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Override the window alert function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window.alert</a:t>
            </a:r>
            <a:r>
              <a:rPr lang="en-US" dirty="0"/>
              <a:t> = function() {</a:t>
            </a:r>
          </a:p>
          <a:p>
            <a:r>
              <a:rPr lang="en-US" dirty="0"/>
              <a:t>    // do something here</a:t>
            </a:r>
          </a:p>
          <a:p>
            <a:r>
              <a:rPr lang="en-US" dirty="0"/>
              <a:t>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"I override the alert function";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alert(“alert”);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6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to var to see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let to var, still block scope?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66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https://dmitripavlutin.com/javascript-scope/</a:t>
            </a:r>
          </a:p>
          <a:p>
            <a:endParaRPr lang="en-US" dirty="0"/>
          </a:p>
          <a:p>
            <a:r>
              <a:rPr lang="en-US" dirty="0"/>
              <a:t>Change to var to see the difference</a:t>
            </a:r>
          </a:p>
          <a:p>
            <a:r>
              <a:rPr lang="en-US" dirty="0"/>
              <a:t>var is not bock scoped.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4B5E3-5B99-439A-B93C-4B796C8ED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FCA1-2D06-4AEB-B122-285051A039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8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FCA1-2D06-4AEB-B122-285051A039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FCA1-2D06-4AEB-B122-285051A039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FCA1-2D06-4AEB-B122-285051A039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4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FCA1-2D06-4AEB-B122-285051A039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9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FCA1-2D06-4AEB-B122-285051A039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FCA1-2D06-4AEB-B122-285051A039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FCA1-2D06-4AEB-B122-285051A039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FCA1-2D06-4AEB-B122-285051A039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FCA1-2D06-4AEB-B122-285051A039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1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FCA1-2D06-4AEB-B122-285051A039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8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FCA1-2D06-4AEB-B122-285051A039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A3-D3A9-45B4-93A3-4856631B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lai12@ilst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IT 353 Web Development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681" y="2696066"/>
            <a:ext cx="10147066" cy="3715885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r"/>
            <a:r>
              <a:rPr lang="en-US" dirty="0"/>
              <a:t>Jianwei Lai</a:t>
            </a:r>
          </a:p>
          <a:p>
            <a:pPr algn="r"/>
            <a:r>
              <a:rPr lang="en-US" dirty="0">
                <a:hlinkClick r:id="rId3"/>
              </a:rPr>
              <a:t>jlai12@ilstu.edu</a:t>
            </a:r>
            <a:endParaRPr lang="en-US" dirty="0"/>
          </a:p>
        </p:txBody>
      </p:sp>
      <p:pic>
        <p:nvPicPr>
          <p:cNvPr id="1026" name="Picture 2" descr="Image result for javascri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0" y="3662806"/>
            <a:ext cx="2898521" cy="289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AFA3-A92A-4F62-985F-961D4DE6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6790-57A4-4195-943E-0DF5D95C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33CA42-6B31-470B-BD17-2B66D05C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2056213"/>
            <a:ext cx="7543800" cy="274557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Roboto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Roboto Mono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Roboto Mono"/>
              </a:rPr>
              <a:t>// "if" block scope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Roboto Mono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 message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Roboto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Roboto Mono"/>
              </a:rPr>
              <a:t>'Hello'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 console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3F44"/>
                </a:solidFill>
                <a:effectLst/>
                <a:latin typeface="Roboto Mono"/>
              </a:rPr>
              <a:t>log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message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Roboto Mono"/>
              </a:rPr>
              <a:t>// 'Hello’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console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3F44"/>
                </a:solidFill>
                <a:effectLst/>
                <a:latin typeface="Roboto Mono"/>
              </a:rPr>
              <a:t>log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message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Roboto Mono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Roboto Mono"/>
              </a:rPr>
              <a:t>// throws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Roboto Mono"/>
              </a:rPr>
              <a:t>ReferenceError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1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6B75D-81D1-4052-8E70-065DA591819C}"/>
              </a:ext>
            </a:extLst>
          </p:cNvPr>
          <p:cNvSpPr txBox="1"/>
          <p:nvPr/>
        </p:nvSpPr>
        <p:spPr>
          <a:xfrm>
            <a:off x="1045510" y="6033159"/>
            <a:ext cx="10761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https://stackoverflow.com/questions/750486/javascript-closure-inside-loops-simple-practical-example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FD0D9-3B68-44B7-AFD4-6BAE7678AC39}"/>
              </a:ext>
            </a:extLst>
          </p:cNvPr>
          <p:cNvSpPr txBox="1"/>
          <p:nvPr/>
        </p:nvSpPr>
        <p:spPr>
          <a:xfrm>
            <a:off x="1045510" y="455509"/>
            <a:ext cx="615202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&lt;script&gt;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funcs</a:t>
            </a:r>
            <a:r>
              <a:rPr lang="en-US" dirty="0"/>
              <a:t> = [];</a:t>
            </a:r>
          </a:p>
          <a:p>
            <a:r>
              <a:rPr lang="en-US" dirty="0"/>
              <a:t>// let's create 3 functions</a:t>
            </a:r>
          </a:p>
          <a:p>
            <a:r>
              <a:rPr lang="en-US" dirty="0"/>
              <a:t>for (</a:t>
            </a:r>
            <a:r>
              <a:rPr lang="en-US" altLang="zh-CN" dirty="0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// and store them in </a:t>
            </a:r>
            <a:r>
              <a:rPr lang="en-US" dirty="0" err="1"/>
              <a:t>funcs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funcs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function() {</a:t>
            </a:r>
          </a:p>
          <a:p>
            <a:r>
              <a:rPr lang="en-US" dirty="0"/>
              <a:t>    // each should log its value.</a:t>
            </a:r>
          </a:p>
          <a:p>
            <a:r>
              <a:rPr lang="en-US" dirty="0"/>
              <a:t>    console.log("My value: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//console.log 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funcs</a:t>
            </a:r>
            <a:r>
              <a:rPr lang="en-US" dirty="0"/>
              <a:t> [0]();</a:t>
            </a:r>
          </a:p>
          <a:p>
            <a:r>
              <a:rPr lang="en-US" dirty="0" err="1"/>
              <a:t>funcs</a:t>
            </a:r>
            <a:r>
              <a:rPr lang="en-US" dirty="0"/>
              <a:t> [1]();</a:t>
            </a:r>
          </a:p>
          <a:p>
            <a:r>
              <a:rPr lang="en-US" dirty="0" err="1"/>
              <a:t>funcs</a:t>
            </a:r>
            <a:r>
              <a:rPr lang="en-US" dirty="0"/>
              <a:t> [2]();</a:t>
            </a:r>
          </a:p>
          <a:p>
            <a:endParaRPr lang="en-US" dirty="0"/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6739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6E07-2E8A-4BF5-A98E-ACE06624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BB6AC4-B948-4AB3-A875-4E46E6CBF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916535"/>
              </p:ext>
            </p:extLst>
          </p:nvPr>
        </p:nvGraphicFramePr>
        <p:xfrm>
          <a:off x="1046285" y="665529"/>
          <a:ext cx="10099430" cy="552694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49715">
                  <a:extLst>
                    <a:ext uri="{9D8B030D-6E8A-4147-A177-3AD203B41FA5}">
                      <a16:colId xmlns:a16="http://schemas.microsoft.com/office/drawing/2014/main" val="1073605163"/>
                    </a:ext>
                  </a:extLst>
                </a:gridCol>
                <a:gridCol w="5049715">
                  <a:extLst>
                    <a:ext uri="{9D8B030D-6E8A-4147-A177-3AD203B41FA5}">
                      <a16:colId xmlns:a16="http://schemas.microsoft.com/office/drawing/2014/main" val="3432164655"/>
                    </a:ext>
                  </a:extLst>
                </a:gridCol>
              </a:tblGrid>
              <a:tr h="932255">
                <a:tc>
                  <a:txBody>
                    <a:bodyPr/>
                    <a:lstStyle/>
                    <a:p>
                      <a:pPr algn="l"/>
                      <a:r>
                        <a:rPr lang="en-US" sz="3900" b="1" dirty="0">
                          <a:effectLst/>
                        </a:rPr>
                        <a:t>let</a:t>
                      </a:r>
                    </a:p>
                  </a:txBody>
                  <a:tcPr marL="332948" marR="332948" marT="166474" marB="16647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900" b="1" dirty="0">
                          <a:effectLst/>
                        </a:rPr>
                        <a:t>var</a:t>
                      </a:r>
                    </a:p>
                  </a:txBody>
                  <a:tcPr marL="332948" marR="332948" marT="166474" marB="166474" anchor="ctr"/>
                </a:tc>
                <a:extLst>
                  <a:ext uri="{0D108BD9-81ED-4DB2-BD59-A6C34878D82A}">
                    <a16:rowId xmlns:a16="http://schemas.microsoft.com/office/drawing/2014/main" val="1567161361"/>
                  </a:ext>
                </a:extLst>
              </a:tr>
              <a:tr h="1531562">
                <a:tc>
                  <a:txBody>
                    <a:bodyPr/>
                    <a:lstStyle/>
                    <a:p>
                      <a:r>
                        <a:rPr lang="en-US" sz="3900" dirty="0">
                          <a:effectLst/>
                        </a:rPr>
                        <a:t>let is block-scoped.</a:t>
                      </a:r>
                    </a:p>
                  </a:txBody>
                  <a:tcPr marL="332948" marR="332948" marT="166474" marB="166474" anchor="ctr"/>
                </a:tc>
                <a:tc>
                  <a:txBody>
                    <a:bodyPr/>
                    <a:lstStyle/>
                    <a:p>
                      <a:r>
                        <a:rPr lang="en-US" sz="3900" dirty="0">
                          <a:effectLst/>
                        </a:rPr>
                        <a:t>var is not block-scoped.</a:t>
                      </a:r>
                    </a:p>
                  </a:txBody>
                  <a:tcPr marL="332948" marR="332948" marT="166474" marB="166474" anchor="ctr"/>
                </a:tc>
                <a:extLst>
                  <a:ext uri="{0D108BD9-81ED-4DB2-BD59-A6C34878D82A}">
                    <a16:rowId xmlns:a16="http://schemas.microsoft.com/office/drawing/2014/main" val="3981296793"/>
                  </a:ext>
                </a:extLst>
              </a:tr>
              <a:tr h="1531562">
                <a:tc>
                  <a:txBody>
                    <a:bodyPr/>
                    <a:lstStyle/>
                    <a:p>
                      <a:r>
                        <a:rPr lang="en-US" sz="3900" dirty="0">
                          <a:effectLst/>
                        </a:rPr>
                        <a:t>let does not allow to redeclare variables.</a:t>
                      </a:r>
                    </a:p>
                  </a:txBody>
                  <a:tcPr marL="332948" marR="332948" marT="166474" marB="166474" anchor="ctr"/>
                </a:tc>
                <a:tc>
                  <a:txBody>
                    <a:bodyPr/>
                    <a:lstStyle/>
                    <a:p>
                      <a:r>
                        <a:rPr lang="en-US" sz="3900" dirty="0">
                          <a:effectLst/>
                        </a:rPr>
                        <a:t>var allows to redeclare variables.</a:t>
                      </a:r>
                    </a:p>
                  </a:txBody>
                  <a:tcPr marL="332948" marR="332948" marT="166474" marB="166474" anchor="ctr"/>
                </a:tc>
                <a:extLst>
                  <a:ext uri="{0D108BD9-81ED-4DB2-BD59-A6C34878D82A}">
                    <a16:rowId xmlns:a16="http://schemas.microsoft.com/office/drawing/2014/main" val="2228783508"/>
                  </a:ext>
                </a:extLst>
              </a:tr>
              <a:tr h="1531562">
                <a:tc>
                  <a:txBody>
                    <a:bodyPr/>
                    <a:lstStyle/>
                    <a:p>
                      <a:r>
                        <a:rPr lang="en-US" sz="3900" dirty="0">
                          <a:effectLst/>
                        </a:rPr>
                        <a:t>Hoisting does not occur in let.</a:t>
                      </a:r>
                    </a:p>
                  </a:txBody>
                  <a:tcPr marL="332948" marR="332948" marT="166474" marB="166474" anchor="ctr"/>
                </a:tc>
                <a:tc>
                  <a:txBody>
                    <a:bodyPr/>
                    <a:lstStyle/>
                    <a:p>
                      <a:r>
                        <a:rPr lang="en-US" sz="3900" dirty="0">
                          <a:effectLst/>
                        </a:rPr>
                        <a:t>Hoisting occurs in var.</a:t>
                      </a:r>
                    </a:p>
                  </a:txBody>
                  <a:tcPr marL="332948" marR="332948" marT="166474" marB="166474" anchor="ctr"/>
                </a:tc>
                <a:extLst>
                  <a:ext uri="{0D108BD9-81ED-4DB2-BD59-A6C34878D82A}">
                    <a16:rowId xmlns:a16="http://schemas.microsoft.com/office/drawing/2014/main" val="2390817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2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D499-2F85-4DF7-9FF2-A0C2D335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E02C-50D5-4E45-B1D7-5A4D87A5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029"/>
            <a:ext cx="10515600" cy="74193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Build a countdown clock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BBB544-C184-4852-8B94-6E5664B29623}"/>
              </a:ext>
            </a:extLst>
          </p:cNvPr>
          <p:cNvSpPr/>
          <p:nvPr/>
        </p:nvSpPr>
        <p:spPr>
          <a:xfrm>
            <a:off x="838200" y="5915587"/>
            <a:ext cx="873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https://www.sitepoint.com/build-javascript-countdown-timer-no-dependencies/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4EA5D-4F4A-4C21-B180-793B36C75076}"/>
              </a:ext>
            </a:extLst>
          </p:cNvPr>
          <p:cNvSpPr/>
          <p:nvPr/>
        </p:nvSpPr>
        <p:spPr>
          <a:xfrm>
            <a:off x="838200" y="6401696"/>
            <a:ext cx="5922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http://codepen.io/SitePoint/pen/MwNPVq</a:t>
            </a:r>
          </a:p>
        </p:txBody>
      </p:sp>
    </p:spTree>
    <p:extLst>
      <p:ext uri="{BB962C8B-B14F-4D97-AF65-F5344CB8AC3E}">
        <p14:creationId xmlns:p14="http://schemas.microsoft.com/office/powerpoint/2010/main" val="2031747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Date(): current date and time</a:t>
            </a:r>
          </a:p>
          <a:p>
            <a:r>
              <a:rPr lang="en-US" dirty="0" err="1"/>
              <a:t>Date.parse</a:t>
            </a:r>
            <a:r>
              <a:rPr lang="en-US" dirty="0"/>
              <a:t>(): returns the number of milliseconds since January 1, 1970, 00:00:00 UTC</a:t>
            </a:r>
          </a:p>
          <a:p>
            <a:r>
              <a:rPr lang="en-US" dirty="0" err="1"/>
              <a:t>element.querySelector</a:t>
            </a:r>
            <a:r>
              <a:rPr lang="en-US" dirty="0"/>
              <a:t>(): Returns the first element that is a descendant of the element</a:t>
            </a:r>
          </a:p>
          <a:p>
            <a:r>
              <a:rPr lang="en-US" dirty="0"/>
              <a:t>.slice(-2): get the last 2 characters</a:t>
            </a:r>
          </a:p>
          <a:p>
            <a:r>
              <a:rPr lang="en-US" dirty="0" err="1"/>
              <a:t>setInterval</a:t>
            </a:r>
            <a:r>
              <a:rPr lang="en-US" dirty="0"/>
              <a:t>(): repeatedly calls a function or executes a code snippet</a:t>
            </a:r>
          </a:p>
          <a:p>
            <a:r>
              <a:rPr lang="en-US" dirty="0" err="1"/>
              <a:t>Math.floor</a:t>
            </a:r>
            <a:r>
              <a:rPr lang="en-US" dirty="0"/>
              <a:t>(): function returns the largest integer less than or equal to a given number.</a:t>
            </a:r>
          </a:p>
        </p:txBody>
      </p:sp>
    </p:spTree>
    <p:extLst>
      <p:ext uri="{BB962C8B-B14F-4D97-AF65-F5344CB8AC3E}">
        <p14:creationId xmlns:p14="http://schemas.microsoft.com/office/powerpoint/2010/main" val="377323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Try: starting countdown with 1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74" y="2005892"/>
            <a:ext cx="4466667" cy="18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66" y="2005892"/>
            <a:ext cx="3466667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52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a start button to start countdown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&lt;div&gt;	&lt;button type="button"&gt;Start&lt;/button&gt; &lt;/div&gt;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89" y="2758943"/>
            <a:ext cx="3495238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for you: how to start countdown by clicking the start button?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 "</a:t>
            </a:r>
            <a:r>
              <a:rPr lang="en-US" dirty="0" err="1"/>
              <a:t>startCountDown</a:t>
            </a:r>
            <a:r>
              <a:rPr lang="en-US" dirty="0"/>
              <a:t>()"&gt;Start&lt;/button&gt;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startCountDown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95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28AF-BDBE-4D21-B1CD-D8666AB0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Try: change “start” button to “stop”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3C09-8DEB-41C8-8107-05AC478F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DF7570-FD42-43FE-BFB4-320141728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48" y="2286000"/>
            <a:ext cx="38385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5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Try: let users set the time for countdown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1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Users can set the number in the text field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81" y="2544805"/>
            <a:ext cx="3647619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3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3 types of scope:</a:t>
            </a:r>
          </a:p>
          <a:p>
            <a:pPr lvl="1"/>
            <a:r>
              <a:rPr lang="en-US" sz="2800" dirty="0"/>
              <a:t>Global scope</a:t>
            </a:r>
          </a:p>
          <a:p>
            <a:pPr lvl="1"/>
            <a:r>
              <a:rPr lang="en-US" sz="2800" dirty="0"/>
              <a:t>Local scope</a:t>
            </a:r>
          </a:p>
          <a:p>
            <a:pPr lvl="1"/>
            <a:r>
              <a:rPr lang="en-US" sz="2800" dirty="0"/>
              <a:t>Block scope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countdown clock</a:t>
            </a:r>
          </a:p>
        </p:txBody>
      </p:sp>
    </p:spTree>
    <p:extLst>
      <p:ext uri="{BB962C8B-B14F-4D97-AF65-F5344CB8AC3E}">
        <p14:creationId xmlns:p14="http://schemas.microsoft.com/office/powerpoint/2010/main" val="149443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Try: let users set the time for countdown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type="number" class="seconds" min="1" max="60" id="second"&gt;	</a:t>
            </a:r>
          </a:p>
          <a:p>
            <a:pPr marL="0" indent="0">
              <a:buNone/>
            </a:pPr>
            <a:r>
              <a:rPr lang="en-US" dirty="0"/>
              <a:t>&lt;!-- &lt;span class="seconds"&gt;&lt;/span&gt;  --&gt;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second 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("second").value);</a:t>
            </a:r>
          </a:p>
          <a:p>
            <a:pPr marL="0" indent="0">
              <a:buNone/>
            </a:pPr>
            <a:r>
              <a:rPr lang="en-US" dirty="0"/>
              <a:t>var deadline = new Date(</a:t>
            </a:r>
            <a:r>
              <a:rPr lang="en-US" dirty="0" err="1"/>
              <a:t>Date.parse</a:t>
            </a:r>
            <a:r>
              <a:rPr lang="en-US" dirty="0"/>
              <a:t>(new Date()) + second * 1000);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secondsSpan.value</a:t>
            </a:r>
            <a:r>
              <a:rPr lang="en-US" dirty="0"/>
              <a:t>= ('0' + </a:t>
            </a:r>
            <a:r>
              <a:rPr lang="en-US" dirty="0" err="1"/>
              <a:t>t.seconds</a:t>
            </a:r>
            <a:r>
              <a:rPr lang="en-US" dirty="0"/>
              <a:t>).slice(-2);    //</a:t>
            </a:r>
            <a:r>
              <a:rPr lang="en-US" dirty="0" err="1"/>
              <a:t>secondsSpan.innerHTML</a:t>
            </a:r>
            <a:r>
              <a:rPr lang="en-US" dirty="0"/>
              <a:t> = ('0' + </a:t>
            </a:r>
            <a:r>
              <a:rPr lang="en-US" dirty="0" err="1"/>
              <a:t>t.seconds</a:t>
            </a:r>
            <a:r>
              <a:rPr lang="en-US" dirty="0"/>
              <a:t>).slice(-2);</a:t>
            </a:r>
          </a:p>
        </p:txBody>
      </p:sp>
    </p:spTree>
    <p:extLst>
      <p:ext uri="{BB962C8B-B14F-4D97-AF65-F5344CB8AC3E}">
        <p14:creationId xmlns:p14="http://schemas.microsoft.com/office/powerpoint/2010/main" val="3255220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FDA7-6C2E-42E2-B01F-C3CF4806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Try: after starting, make text fields not editable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6E994-439B-4E3B-ADE0-58263961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7D36E-4CBF-4EC2-B188-CDA9E2260F04}"/>
              </a:ext>
            </a:extLst>
          </p:cNvPr>
          <p:cNvSpPr txBox="1"/>
          <p:nvPr/>
        </p:nvSpPr>
        <p:spPr>
          <a:xfrm>
            <a:off x="3048990" y="324730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("second").</a:t>
            </a:r>
            <a:r>
              <a:rPr lang="en-US" dirty="0" err="1"/>
              <a:t>readOnly</a:t>
            </a:r>
            <a:r>
              <a:rPr lang="en-US" dirty="0"/>
              <a:t> = true;</a:t>
            </a:r>
          </a:p>
        </p:txBody>
      </p:sp>
    </p:spTree>
    <p:extLst>
      <p:ext uri="{BB962C8B-B14F-4D97-AF65-F5344CB8AC3E}">
        <p14:creationId xmlns:p14="http://schemas.microsoft.com/office/powerpoint/2010/main" val="3702308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274C-153E-4454-876C-468F5E3C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practice 2 due tonight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85D2-ECC5-4E44-BC81-C01DF5BB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79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D884-FC8F-48E8-B0A4-2C971852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 on</a:t>
            </a:r>
            <a:r>
              <a:rPr lang="zh-CN" altLang="en-US" b="1" dirty="0"/>
              <a:t> </a:t>
            </a:r>
            <a:r>
              <a:rPr lang="en-US" altLang="zh-CN" b="1" dirty="0" err="1"/>
              <a:t>Reggienet</a:t>
            </a:r>
            <a:r>
              <a:rPr lang="en-US" altLang="zh-CN" b="1"/>
              <a:t> due 9/23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0D84-47BF-4D15-ADDF-292962E5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dirty="0">
                <a:solidFill>
                  <a:srgbClr val="333435"/>
                </a:solidFill>
                <a:effectLst/>
                <a:latin typeface="Times New Roman" panose="02020603050405020304" pitchFamily="18" charset="0"/>
              </a:rPr>
              <a:t>Create a website including:</a:t>
            </a:r>
            <a:endParaRPr lang="en-US" b="0" i="0" dirty="0">
              <a:solidFill>
                <a:srgbClr val="333435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333435"/>
                </a:solidFill>
                <a:effectLst/>
                <a:latin typeface="Times New Roman" panose="02020603050405020304" pitchFamily="18" charset="0"/>
              </a:rPr>
              <a:t>At least 3 pages. For example, if you want to create a personal website, you can add home, about, contact, resume, etc. (3 points)</a:t>
            </a:r>
            <a:endParaRPr lang="en-US" b="0" i="0" dirty="0">
              <a:solidFill>
                <a:srgbClr val="333435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333435"/>
                </a:solidFill>
                <a:effectLst/>
                <a:latin typeface="Times New Roman" panose="02020603050405020304" pitchFamily="18" charset="0"/>
              </a:rPr>
              <a:t>An external CSS file for styles (2 points). The style sheet should be put in a folder called “styles”</a:t>
            </a:r>
            <a:endParaRPr lang="en-US" b="0" i="0" dirty="0">
              <a:solidFill>
                <a:srgbClr val="333435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333435"/>
                </a:solidFill>
                <a:effectLst/>
                <a:latin typeface="Times New Roman" panose="02020603050405020304" pitchFamily="18" charset="0"/>
              </a:rPr>
              <a:t>A navigation bar for all pages so that all pages are linked (2 points)</a:t>
            </a:r>
            <a:endParaRPr lang="en-US" b="0" i="0" dirty="0">
              <a:solidFill>
                <a:srgbClr val="333435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333435"/>
                </a:solidFill>
                <a:effectLst/>
                <a:latin typeface="Times New Roman" panose="02020603050405020304" pitchFamily="18" charset="0"/>
              </a:rPr>
              <a:t>Use Semantic tags, such as header, footer, etc., when necessary (1 point)</a:t>
            </a:r>
            <a:endParaRPr lang="en-US" b="0" i="0" dirty="0">
              <a:solidFill>
                <a:srgbClr val="333435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333435"/>
                </a:solidFill>
                <a:effectLst/>
                <a:latin typeface="Times New Roman" panose="02020603050405020304" pitchFamily="18" charset="0"/>
              </a:rPr>
              <a:t>Add pictures to your pages. Pictures should be put in a folder called “images”. (2 points)</a:t>
            </a:r>
            <a:endParaRPr lang="en-US" b="0" i="0" dirty="0">
              <a:solidFill>
                <a:srgbClr val="333435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333435"/>
                </a:solidFill>
                <a:effectLst/>
                <a:latin typeface="Times New Roman" panose="02020603050405020304" pitchFamily="18" charset="0"/>
              </a:rPr>
              <a:t>Add a function you like with JavaScript for 1 extra point.</a:t>
            </a:r>
            <a:endParaRPr lang="en-US" b="0" i="0" dirty="0">
              <a:solidFill>
                <a:srgbClr val="333435"/>
              </a:solidFill>
              <a:effectLst/>
              <a:latin typeface="Open Sans" panose="020B0604020202020204" pitchFamily="34" charset="0"/>
            </a:endParaRPr>
          </a:p>
          <a:p>
            <a:pPr marL="0" indent="0" algn="l">
              <a:buNone/>
            </a:pPr>
            <a:endParaRPr lang="en-US" sz="1800" b="0" i="0" dirty="0">
              <a:solidFill>
                <a:srgbClr val="333435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333435"/>
                </a:solidFill>
                <a:effectLst/>
                <a:latin typeface="Times New Roman" panose="02020603050405020304" pitchFamily="18" charset="0"/>
              </a:rPr>
              <a:t>Zip all files and submit to </a:t>
            </a:r>
            <a:r>
              <a:rPr lang="en-US" sz="1800" b="0" i="0" dirty="0" err="1">
                <a:solidFill>
                  <a:srgbClr val="333435"/>
                </a:solidFill>
                <a:effectLst/>
                <a:latin typeface="Times New Roman" panose="02020603050405020304" pitchFamily="18" charset="0"/>
              </a:rPr>
              <a:t>Reggienet</a:t>
            </a:r>
            <a:r>
              <a:rPr lang="en-US" sz="1800" b="0" i="0" dirty="0">
                <a:solidFill>
                  <a:srgbClr val="333435"/>
                </a:solidFill>
                <a:effectLst/>
                <a:latin typeface="Times New Roman" panose="02020603050405020304" pitchFamily="18" charset="0"/>
              </a:rPr>
              <a:t> by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9/22</a:t>
            </a:r>
            <a:endParaRPr lang="en-US" b="0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4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2328-31F1-48DC-BA48-F45D1928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612A-851D-4141-8373-68EABB61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0" dirty="0">
                <a:solidFill>
                  <a:srgbClr val="000000"/>
                </a:solidFill>
                <a:effectLst/>
              </a:rPr>
              <a:t>Variables declared Globally (outside any function) have Global Scope.</a:t>
            </a:r>
          </a:p>
          <a:p>
            <a:pPr marL="0" indent="0">
              <a:buNone/>
            </a:pPr>
            <a:r>
              <a:rPr lang="en-US" sz="3200" dirty="0"/>
              <a:t>var a = 123;</a:t>
            </a:r>
          </a:p>
          <a:p>
            <a:pPr marL="0" indent="0">
              <a:buNone/>
            </a:pPr>
            <a:r>
              <a:rPr lang="en-US" sz="3200" dirty="0"/>
              <a:t>console.log(</a:t>
            </a:r>
            <a:r>
              <a:rPr lang="en-US" sz="3200" dirty="0" err="1"/>
              <a:t>window.a</a:t>
            </a:r>
            <a:r>
              <a:rPr lang="en-US" sz="3200" dirty="0"/>
              <a:t>); // 123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3E834-DAE0-488D-8A7A-8DF7D8657777}"/>
              </a:ext>
            </a:extLst>
          </p:cNvPr>
          <p:cNvSpPr txBox="1"/>
          <p:nvPr/>
        </p:nvSpPr>
        <p:spPr>
          <a:xfrm>
            <a:off x="838200" y="3949076"/>
            <a:ext cx="67155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If you assign a value to a variable that has not been declared, it will automatically become a 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GLOBAL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variable.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95B75-AD00-4FEC-8B08-8A129E526DA0}"/>
              </a:ext>
            </a:extLst>
          </p:cNvPr>
          <p:cNvSpPr txBox="1"/>
          <p:nvPr/>
        </p:nvSpPr>
        <p:spPr>
          <a:xfrm>
            <a:off x="7751692" y="3391550"/>
            <a:ext cx="458690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 err="1">
                <a:solidFill>
                  <a:srgbClr val="000000"/>
                </a:solidFill>
                <a:effectLst/>
              </a:rPr>
              <a:t>myFunction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();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8000"/>
                </a:solidFill>
                <a:effectLst/>
              </a:rPr>
              <a:t>// code here can use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carName</a:t>
            </a:r>
            <a:br>
              <a:rPr lang="en-US" sz="2000" b="0" i="0" dirty="0">
                <a:solidFill>
                  <a:srgbClr val="008000"/>
                </a:solidFill>
                <a:effectLst/>
              </a:rPr>
            </a:b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</a:rPr>
              <a:t>function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myFunction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()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 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carName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= </a:t>
            </a:r>
            <a:r>
              <a:rPr lang="en-US" sz="2000" b="0" i="0" dirty="0">
                <a:solidFill>
                  <a:srgbClr val="A52A2A"/>
                </a:solidFill>
                <a:effectLst/>
              </a:rPr>
              <a:t>"Volvo"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}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D140B6-A822-4801-A624-A70FAC3EED34}"/>
              </a:ext>
            </a:extLst>
          </p:cNvPr>
          <p:cNvSpPr txBox="1"/>
          <p:nvPr/>
        </p:nvSpPr>
        <p:spPr>
          <a:xfrm>
            <a:off x="805068" y="5942568"/>
            <a:ext cx="92400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https://www.w3schools.com/js/tryit.asp?filename=tryjs_local_global</a:t>
            </a:r>
          </a:p>
        </p:txBody>
      </p:sp>
    </p:spTree>
    <p:extLst>
      <p:ext uri="{BB962C8B-B14F-4D97-AF65-F5344CB8AC3E}">
        <p14:creationId xmlns:p14="http://schemas.microsoft.com/office/powerpoint/2010/main" val="80238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6BE2-025A-49DC-90DF-6C2454E9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+mn-lt"/>
              </a:rPr>
              <a:t>Strict Mode </a:t>
            </a: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of JavaScript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6AE4C-3F8D-4778-B63E-2B819159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In "Strict Mode", undeclared variables are not automatically global.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"use strict";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Defines that JavaScript code should be executed in "strict mode".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/>
              <a:t>The purpose of "use strict" is to indicate that the code should be executed in "strict mode".</a:t>
            </a:r>
          </a:p>
          <a:p>
            <a:r>
              <a:rPr lang="en-US" dirty="0"/>
              <a:t>With strict mode, you can not, for example, use undeclared variables.</a:t>
            </a:r>
          </a:p>
          <a:p>
            <a:r>
              <a:rPr lang="en-US" dirty="0"/>
              <a:t>All modern browsers support "use strict" except Internet Explorer 9 and lower: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0A178-451F-42EA-8328-72CD8C00EAF7}"/>
              </a:ext>
            </a:extLst>
          </p:cNvPr>
          <p:cNvSpPr txBox="1"/>
          <p:nvPr/>
        </p:nvSpPr>
        <p:spPr>
          <a:xfrm>
            <a:off x="1157909" y="5988734"/>
            <a:ext cx="7906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https://www.w3schools.com/js/tryit.asp?filename=tryjs_strict_variable</a:t>
            </a:r>
          </a:p>
        </p:txBody>
      </p:sp>
    </p:spTree>
    <p:extLst>
      <p:ext uri="{BB962C8B-B14F-4D97-AF65-F5344CB8AC3E}">
        <p14:creationId xmlns:p14="http://schemas.microsoft.com/office/powerpoint/2010/main" val="187382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3862-131E-40FD-A45D-3C119A9B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'use strict';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96A9-3191-4693-B319-4BA75AA3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868386-F8F0-40A1-A36B-99E51C3E6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268" y="2413338"/>
            <a:ext cx="4487409" cy="193899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// If this is a 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 file, you can enable strict mode by putting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// 'use strict' as the first statement in the file. You can 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// comments before 'use strict'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'use strict';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82EAB6-44F3-456A-B126-117A0F31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941" y="2413338"/>
            <a:ext cx="4767944" cy="193899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'use strict';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// Even if the code outside of 'foo' isn't using strict mode, the 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// inside `foo()`'s function body will use strict mode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A83A7-5B43-444F-959A-596FF798FCB3}"/>
              </a:ext>
            </a:extLst>
          </p:cNvPr>
          <p:cNvSpPr txBox="1"/>
          <p:nvPr/>
        </p:nvSpPr>
        <p:spPr>
          <a:xfrm>
            <a:off x="838200" y="630820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https://masteringjs.io/tutorials/fundamentals/strict</a:t>
            </a:r>
          </a:p>
        </p:txBody>
      </p:sp>
    </p:spTree>
    <p:extLst>
      <p:ext uri="{BB962C8B-B14F-4D97-AF65-F5344CB8AC3E}">
        <p14:creationId xmlns:p14="http://schemas.microsoft.com/office/powerpoint/2010/main" val="27608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FDBF-6086-4575-8C27-748AA14C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AFE5-3DA5-4D33-91C8-8AE33063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Do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create global variables unless you intend to.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Your global variables (or functions) can overwrite window variables (or functions).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Any function, including the window object, can overwrite your global variables and functions.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8FA6E-ECC5-49A2-9F38-BC07F4E13E5C}"/>
              </a:ext>
            </a:extLst>
          </p:cNvPr>
          <p:cNvSpPr txBox="1"/>
          <p:nvPr/>
        </p:nvSpPr>
        <p:spPr>
          <a:xfrm>
            <a:off x="838200" y="5807631"/>
            <a:ext cx="8980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https://www.w3schools.com/js/tryit.asp?filename=tryjs_local_global</a:t>
            </a:r>
          </a:p>
        </p:txBody>
      </p:sp>
    </p:spTree>
    <p:extLst>
      <p:ext uri="{BB962C8B-B14F-4D97-AF65-F5344CB8AC3E}">
        <p14:creationId xmlns:p14="http://schemas.microsoft.com/office/powerpoint/2010/main" val="302368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33F2-123F-4047-A77D-BB75812E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avoid global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E1C3-3E6D-4865-8D8B-FCBBF103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514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8B04D-ADF5-4F0B-BE17-CF322E9B37D8}"/>
              </a:ext>
            </a:extLst>
          </p:cNvPr>
          <p:cNvSpPr txBox="1"/>
          <p:nvPr/>
        </p:nvSpPr>
        <p:spPr>
          <a:xfrm>
            <a:off x="1126192" y="2413337"/>
            <a:ext cx="38895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(function() { // Begin scoping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})(); </a:t>
            </a:r>
          </a:p>
        </p:txBody>
      </p:sp>
    </p:spTree>
    <p:extLst>
      <p:ext uri="{BB962C8B-B14F-4D97-AF65-F5344CB8AC3E}">
        <p14:creationId xmlns:p14="http://schemas.microsoft.com/office/powerpoint/2010/main" val="224669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B0E0-1673-4DCE-9BAD-379F35DA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51BF-00F3-483F-B34E-C4FEA487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Variables declared within a JavaScript function, become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LOCAL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to the function.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A2069-C5FE-438D-880A-8392F12584DA}"/>
              </a:ext>
            </a:extLst>
          </p:cNvPr>
          <p:cNvSpPr txBox="1"/>
          <p:nvPr/>
        </p:nvSpPr>
        <p:spPr>
          <a:xfrm>
            <a:off x="2271092" y="3429000"/>
            <a:ext cx="60926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here can NOT use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carName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here CAN use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carName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here can NOT use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carName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7CD2A-1D48-4FB2-BA61-28ED9147AF6B}"/>
              </a:ext>
            </a:extLst>
          </p:cNvPr>
          <p:cNvSpPr txBox="1"/>
          <p:nvPr/>
        </p:nvSpPr>
        <p:spPr>
          <a:xfrm>
            <a:off x="1859280" y="6073617"/>
            <a:ext cx="7757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https://www.w3schools.com/js/tryit.asp?filename=tryjs_scope_local</a:t>
            </a:r>
          </a:p>
        </p:txBody>
      </p:sp>
    </p:spTree>
    <p:extLst>
      <p:ext uri="{BB962C8B-B14F-4D97-AF65-F5344CB8AC3E}">
        <p14:creationId xmlns:p14="http://schemas.microsoft.com/office/powerpoint/2010/main" val="399060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7B64-64AA-472B-A315-A9A60E75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FFAD-A4B1-4B49-AD76-351C6915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ES6 (2015), JavaScript had only </a:t>
            </a:r>
            <a:r>
              <a:rPr lang="en-US" b="1" dirty="0"/>
              <a:t>Global Scope </a:t>
            </a:r>
            <a:r>
              <a:rPr lang="en-US" dirty="0"/>
              <a:t>and</a:t>
            </a:r>
            <a:r>
              <a:rPr lang="en-US" b="1" dirty="0"/>
              <a:t> Function Scope</a:t>
            </a:r>
            <a:r>
              <a:rPr lang="en-US" dirty="0"/>
              <a:t>.</a:t>
            </a:r>
          </a:p>
          <a:p>
            <a:r>
              <a:rPr lang="en-US" dirty="0"/>
              <a:t>ES6 introduced two important new JavaScript keywords: </a:t>
            </a:r>
            <a:r>
              <a:rPr lang="en-US" dirty="0">
                <a:solidFill>
                  <a:srgbClr val="FF0000"/>
                </a:solidFill>
              </a:rPr>
              <a:t>let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const</a:t>
            </a:r>
            <a:r>
              <a:rPr lang="en-US" dirty="0"/>
              <a:t>.</a:t>
            </a:r>
          </a:p>
          <a:p>
            <a:r>
              <a:rPr lang="en-US" dirty="0"/>
              <a:t>These two keywords provide </a:t>
            </a:r>
            <a:r>
              <a:rPr lang="en-US" b="1" dirty="0"/>
              <a:t>Block Scope </a:t>
            </a:r>
            <a:r>
              <a:rPr lang="en-US" dirty="0"/>
              <a:t>in JavaScript.</a:t>
            </a:r>
          </a:p>
          <a:p>
            <a:r>
              <a:rPr lang="en-US" dirty="0"/>
              <a:t>Variables declared inside a { } block cannot be accessed from outside the block: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603E9-0F90-4005-9D9C-A19884A47879}"/>
              </a:ext>
            </a:extLst>
          </p:cNvPr>
          <p:cNvSpPr txBox="1"/>
          <p:nvPr/>
        </p:nvSpPr>
        <p:spPr>
          <a:xfrm>
            <a:off x="3882839" y="5111571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x can NOT be used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5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2720</Words>
  <Application>Microsoft Office PowerPoint</Application>
  <PresentationFormat>Widescreen</PresentationFormat>
  <Paragraphs>375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-apple-system</vt:lpstr>
      <vt:lpstr>Roboto Mono</vt:lpstr>
      <vt:lpstr>Arial</vt:lpstr>
      <vt:lpstr>Calibri</vt:lpstr>
      <vt:lpstr>Calibri Light</vt:lpstr>
      <vt:lpstr>Consolas</vt:lpstr>
      <vt:lpstr>Open Sans</vt:lpstr>
      <vt:lpstr>Roboto</vt:lpstr>
      <vt:lpstr>Times New Roman</vt:lpstr>
      <vt:lpstr>Verdana</vt:lpstr>
      <vt:lpstr>Office Theme</vt:lpstr>
      <vt:lpstr>IT 353 Web Development Technologies</vt:lpstr>
      <vt:lpstr>Today’s Content</vt:lpstr>
      <vt:lpstr>Global Scope</vt:lpstr>
      <vt:lpstr>Strict Mode of JavaScript</vt:lpstr>
      <vt:lpstr>'use strict';</vt:lpstr>
      <vt:lpstr>Global Scope</vt:lpstr>
      <vt:lpstr>How to avoid global variables?</vt:lpstr>
      <vt:lpstr>Local Scope</vt:lpstr>
      <vt:lpstr>Block Scope</vt:lpstr>
      <vt:lpstr>PowerPoint Presentation</vt:lpstr>
      <vt:lpstr>PowerPoint Presentation</vt:lpstr>
      <vt:lpstr>PowerPoint Presentation</vt:lpstr>
      <vt:lpstr>PowerPoint Presentation</vt:lpstr>
      <vt:lpstr>Methods used</vt:lpstr>
      <vt:lpstr>Try: starting countdown with 1 day</vt:lpstr>
      <vt:lpstr>Add a start button to start countdown</vt:lpstr>
      <vt:lpstr>Question for you: how to start countdown by clicking the start button?</vt:lpstr>
      <vt:lpstr>Try: change “start” button to “stop”</vt:lpstr>
      <vt:lpstr>Try: let users set the time for countdown</vt:lpstr>
      <vt:lpstr>Try: let users set the time for countdown</vt:lpstr>
      <vt:lpstr>Try: after starting, make text fields not editable</vt:lpstr>
      <vt:lpstr>In-class practice 2 due tonight</vt:lpstr>
      <vt:lpstr>Assignment 2 on Reggienet due 9/23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Lai, Jianwei</dc:creator>
  <cp:lastModifiedBy>Lai, Jianwei</cp:lastModifiedBy>
  <cp:revision>20</cp:revision>
  <dcterms:created xsi:type="dcterms:W3CDTF">2017-09-20T17:50:30Z</dcterms:created>
  <dcterms:modified xsi:type="dcterms:W3CDTF">2021-09-15T02:32:05Z</dcterms:modified>
</cp:coreProperties>
</file>