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70286-3E38-481E-ABD1-9A537A6BC821}" v="5" dt="2022-09-19T21:14:12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, Chris" userId="c503612f-6732-4dde-8a67-ac98344a0294" providerId="ADAL" clId="{05270286-3E38-481E-ABD1-9A537A6BC821}"/>
    <pc:docChg chg="custSel addSld modSld">
      <pc:chgData name="Morgan, Chris" userId="c503612f-6732-4dde-8a67-ac98344a0294" providerId="ADAL" clId="{05270286-3E38-481E-ABD1-9A537A6BC821}" dt="2022-09-19T21:19:27.096" v="1277" actId="20577"/>
      <pc:docMkLst>
        <pc:docMk/>
      </pc:docMkLst>
      <pc:sldChg chg="modSp new mod">
        <pc:chgData name="Morgan, Chris" userId="c503612f-6732-4dde-8a67-ac98344a0294" providerId="ADAL" clId="{05270286-3E38-481E-ABD1-9A537A6BC821}" dt="2022-09-19T20:45:57.179" v="20" actId="20577"/>
        <pc:sldMkLst>
          <pc:docMk/>
          <pc:sldMk cId="3046949954" sldId="256"/>
        </pc:sldMkLst>
        <pc:spChg chg="mod">
          <ac:chgData name="Morgan, Chris" userId="c503612f-6732-4dde-8a67-ac98344a0294" providerId="ADAL" clId="{05270286-3E38-481E-ABD1-9A537A6BC821}" dt="2022-09-19T20:45:57.179" v="20" actId="20577"/>
          <ac:spMkLst>
            <pc:docMk/>
            <pc:sldMk cId="3046949954" sldId="256"/>
            <ac:spMk id="2" creationId="{3ACC6186-B438-6247-5A76-E63D0EBC6320}"/>
          </ac:spMkLst>
        </pc:spChg>
      </pc:sldChg>
      <pc:sldChg chg="addSp modSp new mod">
        <pc:chgData name="Morgan, Chris" userId="c503612f-6732-4dde-8a67-ac98344a0294" providerId="ADAL" clId="{05270286-3E38-481E-ABD1-9A537A6BC821}" dt="2022-09-19T20:58:09.462" v="358" actId="313"/>
        <pc:sldMkLst>
          <pc:docMk/>
          <pc:sldMk cId="4210380036" sldId="257"/>
        </pc:sldMkLst>
        <pc:spChg chg="mod">
          <ac:chgData name="Morgan, Chris" userId="c503612f-6732-4dde-8a67-ac98344a0294" providerId="ADAL" clId="{05270286-3E38-481E-ABD1-9A537A6BC821}" dt="2022-09-19T20:46:13.464" v="38" actId="20577"/>
          <ac:spMkLst>
            <pc:docMk/>
            <pc:sldMk cId="4210380036" sldId="257"/>
            <ac:spMk id="2" creationId="{C6AF34D8-D1D0-AE81-AD3A-43376F2F0C30}"/>
          </ac:spMkLst>
        </pc:spChg>
        <pc:spChg chg="mod">
          <ac:chgData name="Morgan, Chris" userId="c503612f-6732-4dde-8a67-ac98344a0294" providerId="ADAL" clId="{05270286-3E38-481E-ABD1-9A537A6BC821}" dt="2022-09-19T20:58:09.462" v="358" actId="313"/>
          <ac:spMkLst>
            <pc:docMk/>
            <pc:sldMk cId="4210380036" sldId="257"/>
            <ac:spMk id="3" creationId="{A0D0588F-B871-6A86-0271-17B587E5A8FE}"/>
          </ac:spMkLst>
        </pc:spChg>
        <pc:picChg chg="add mod">
          <ac:chgData name="Morgan, Chris" userId="c503612f-6732-4dde-8a67-ac98344a0294" providerId="ADAL" clId="{05270286-3E38-481E-ABD1-9A537A6BC821}" dt="2022-09-19T20:55:33.252" v="229" actId="1076"/>
          <ac:picMkLst>
            <pc:docMk/>
            <pc:sldMk cId="4210380036" sldId="257"/>
            <ac:picMk id="5" creationId="{33268F6A-5225-9A79-1D85-30306A89554F}"/>
          </ac:picMkLst>
        </pc:picChg>
      </pc:sldChg>
      <pc:sldChg chg="modSp new mod">
        <pc:chgData name="Morgan, Chris" userId="c503612f-6732-4dde-8a67-ac98344a0294" providerId="ADAL" clId="{05270286-3E38-481E-ABD1-9A537A6BC821}" dt="2022-09-19T20:58:47.357" v="421" actId="20577"/>
        <pc:sldMkLst>
          <pc:docMk/>
          <pc:sldMk cId="1597375429" sldId="258"/>
        </pc:sldMkLst>
        <pc:spChg chg="mod">
          <ac:chgData name="Morgan, Chris" userId="c503612f-6732-4dde-8a67-ac98344a0294" providerId="ADAL" clId="{05270286-3E38-481E-ABD1-9A537A6BC821}" dt="2022-09-19T20:58:34.432" v="391" actId="20577"/>
          <ac:spMkLst>
            <pc:docMk/>
            <pc:sldMk cId="1597375429" sldId="258"/>
            <ac:spMk id="2" creationId="{3E639233-FBE8-F538-51C5-C24ADE4DA374}"/>
          </ac:spMkLst>
        </pc:spChg>
        <pc:spChg chg="mod">
          <ac:chgData name="Morgan, Chris" userId="c503612f-6732-4dde-8a67-ac98344a0294" providerId="ADAL" clId="{05270286-3E38-481E-ABD1-9A537A6BC821}" dt="2022-09-19T20:58:47.357" v="421" actId="20577"/>
          <ac:spMkLst>
            <pc:docMk/>
            <pc:sldMk cId="1597375429" sldId="258"/>
            <ac:spMk id="3" creationId="{F437838B-DBD2-6A16-0DF4-C6B819E1D5A9}"/>
          </ac:spMkLst>
        </pc:spChg>
      </pc:sldChg>
      <pc:sldChg chg="modSp new mod">
        <pc:chgData name="Morgan, Chris" userId="c503612f-6732-4dde-8a67-ac98344a0294" providerId="ADAL" clId="{05270286-3E38-481E-ABD1-9A537A6BC821}" dt="2022-09-19T21:05:04.609" v="843" actId="6549"/>
        <pc:sldMkLst>
          <pc:docMk/>
          <pc:sldMk cId="4063107132" sldId="259"/>
        </pc:sldMkLst>
        <pc:spChg chg="mod">
          <ac:chgData name="Morgan, Chris" userId="c503612f-6732-4dde-8a67-ac98344a0294" providerId="ADAL" clId="{05270286-3E38-481E-ABD1-9A537A6BC821}" dt="2022-09-19T21:05:04.609" v="843" actId="6549"/>
          <ac:spMkLst>
            <pc:docMk/>
            <pc:sldMk cId="4063107132" sldId="259"/>
            <ac:spMk id="2" creationId="{60F20261-64DD-B283-A96A-BEEADFFD46DC}"/>
          </ac:spMkLst>
        </pc:spChg>
        <pc:spChg chg="mod">
          <ac:chgData name="Morgan, Chris" userId="c503612f-6732-4dde-8a67-ac98344a0294" providerId="ADAL" clId="{05270286-3E38-481E-ABD1-9A537A6BC821}" dt="2022-09-19T21:02:08.327" v="587" actId="20577"/>
          <ac:spMkLst>
            <pc:docMk/>
            <pc:sldMk cId="4063107132" sldId="259"/>
            <ac:spMk id="3" creationId="{45084D13-469F-95B1-61B9-C51907FF8F9F}"/>
          </ac:spMkLst>
        </pc:spChg>
      </pc:sldChg>
      <pc:sldChg chg="modSp new mod">
        <pc:chgData name="Morgan, Chris" userId="c503612f-6732-4dde-8a67-ac98344a0294" providerId="ADAL" clId="{05270286-3E38-481E-ABD1-9A537A6BC821}" dt="2022-09-19T21:04:58.608" v="842" actId="20577"/>
        <pc:sldMkLst>
          <pc:docMk/>
          <pc:sldMk cId="1559082525" sldId="260"/>
        </pc:sldMkLst>
        <pc:spChg chg="mod">
          <ac:chgData name="Morgan, Chris" userId="c503612f-6732-4dde-8a67-ac98344a0294" providerId="ADAL" clId="{05270286-3E38-481E-ABD1-9A537A6BC821}" dt="2022-09-19T21:04:58.608" v="842" actId="20577"/>
          <ac:spMkLst>
            <pc:docMk/>
            <pc:sldMk cId="1559082525" sldId="260"/>
            <ac:spMk id="2" creationId="{30498882-257E-5922-F882-B78CE3E7BF55}"/>
          </ac:spMkLst>
        </pc:spChg>
        <pc:spChg chg="mod">
          <ac:chgData name="Morgan, Chris" userId="c503612f-6732-4dde-8a67-ac98344a0294" providerId="ADAL" clId="{05270286-3E38-481E-ABD1-9A537A6BC821}" dt="2022-09-19T21:04:37.585" v="825" actId="20577"/>
          <ac:spMkLst>
            <pc:docMk/>
            <pc:sldMk cId="1559082525" sldId="260"/>
            <ac:spMk id="3" creationId="{17F46C50-04B6-E948-AF1D-470C661469C2}"/>
          </ac:spMkLst>
        </pc:spChg>
      </pc:sldChg>
      <pc:sldChg chg="modSp new mod">
        <pc:chgData name="Morgan, Chris" userId="c503612f-6732-4dde-8a67-ac98344a0294" providerId="ADAL" clId="{05270286-3E38-481E-ABD1-9A537A6BC821}" dt="2022-09-19T21:08:03.187" v="1019" actId="20577"/>
        <pc:sldMkLst>
          <pc:docMk/>
          <pc:sldMk cId="266793950" sldId="261"/>
        </pc:sldMkLst>
        <pc:spChg chg="mod">
          <ac:chgData name="Morgan, Chris" userId="c503612f-6732-4dde-8a67-ac98344a0294" providerId="ADAL" clId="{05270286-3E38-481E-ABD1-9A537A6BC821}" dt="2022-09-19T21:04:52.947" v="839" actId="20577"/>
          <ac:spMkLst>
            <pc:docMk/>
            <pc:sldMk cId="266793950" sldId="261"/>
            <ac:spMk id="2" creationId="{BE1D64F9-B6F4-5208-84E5-247853BE61C5}"/>
          </ac:spMkLst>
        </pc:spChg>
        <pc:spChg chg="mod">
          <ac:chgData name="Morgan, Chris" userId="c503612f-6732-4dde-8a67-ac98344a0294" providerId="ADAL" clId="{05270286-3E38-481E-ABD1-9A537A6BC821}" dt="2022-09-19T21:08:03.187" v="1019" actId="20577"/>
          <ac:spMkLst>
            <pc:docMk/>
            <pc:sldMk cId="266793950" sldId="261"/>
            <ac:spMk id="3" creationId="{82B8F6D9-66CE-2392-5CA8-F61497C87658}"/>
          </ac:spMkLst>
        </pc:spChg>
      </pc:sldChg>
      <pc:sldChg chg="addSp modSp new mod">
        <pc:chgData name="Morgan, Chris" userId="c503612f-6732-4dde-8a67-ac98344a0294" providerId="ADAL" clId="{05270286-3E38-481E-ABD1-9A537A6BC821}" dt="2022-09-19T21:19:27.096" v="1277" actId="20577"/>
        <pc:sldMkLst>
          <pc:docMk/>
          <pc:sldMk cId="2964817323" sldId="262"/>
        </pc:sldMkLst>
        <pc:spChg chg="mod">
          <ac:chgData name="Morgan, Chris" userId="c503612f-6732-4dde-8a67-ac98344a0294" providerId="ADAL" clId="{05270286-3E38-481E-ABD1-9A537A6BC821}" dt="2022-09-19T21:08:45.560" v="1050" actId="20577"/>
          <ac:spMkLst>
            <pc:docMk/>
            <pc:sldMk cId="2964817323" sldId="262"/>
            <ac:spMk id="2" creationId="{D4549C2F-89FC-A020-65D0-B71841F438B9}"/>
          </ac:spMkLst>
        </pc:spChg>
        <pc:spChg chg="mod">
          <ac:chgData name="Morgan, Chris" userId="c503612f-6732-4dde-8a67-ac98344a0294" providerId="ADAL" clId="{05270286-3E38-481E-ABD1-9A537A6BC821}" dt="2022-09-19T21:19:27.096" v="1277" actId="20577"/>
          <ac:spMkLst>
            <pc:docMk/>
            <pc:sldMk cId="2964817323" sldId="262"/>
            <ac:spMk id="3" creationId="{49055311-ED77-89B6-67C0-DC80269901D3}"/>
          </ac:spMkLst>
        </pc:spChg>
        <pc:picChg chg="add mod">
          <ac:chgData name="Morgan, Chris" userId="c503612f-6732-4dde-8a67-ac98344a0294" providerId="ADAL" clId="{05270286-3E38-481E-ABD1-9A537A6BC821}" dt="2022-09-19T21:11:29.177" v="1143" actId="1076"/>
          <ac:picMkLst>
            <pc:docMk/>
            <pc:sldMk cId="2964817323" sldId="262"/>
            <ac:picMk id="5" creationId="{3C17145F-5C6C-1FBC-4E91-AE29B80151D9}"/>
          </ac:picMkLst>
        </pc:picChg>
      </pc:sldChg>
      <pc:sldChg chg="modSp new mod">
        <pc:chgData name="Morgan, Chris" userId="c503612f-6732-4dde-8a67-ac98344a0294" providerId="ADAL" clId="{05270286-3E38-481E-ABD1-9A537A6BC821}" dt="2022-09-19T21:14:18.907" v="1275" actId="20577"/>
        <pc:sldMkLst>
          <pc:docMk/>
          <pc:sldMk cId="4197272224" sldId="263"/>
        </pc:sldMkLst>
        <pc:spChg chg="mod">
          <ac:chgData name="Morgan, Chris" userId="c503612f-6732-4dde-8a67-ac98344a0294" providerId="ADAL" clId="{05270286-3E38-481E-ABD1-9A537A6BC821}" dt="2022-09-19T21:12:00.652" v="1180" actId="313"/>
          <ac:spMkLst>
            <pc:docMk/>
            <pc:sldMk cId="4197272224" sldId="263"/>
            <ac:spMk id="2" creationId="{EE89FCDC-E4A2-49DE-F442-3AFB387CE75D}"/>
          </ac:spMkLst>
        </pc:spChg>
        <pc:spChg chg="mod">
          <ac:chgData name="Morgan, Chris" userId="c503612f-6732-4dde-8a67-ac98344a0294" providerId="ADAL" clId="{05270286-3E38-481E-ABD1-9A537A6BC821}" dt="2022-09-19T21:14:18.907" v="1275" actId="20577"/>
          <ac:spMkLst>
            <pc:docMk/>
            <pc:sldMk cId="4197272224" sldId="263"/>
            <ac:spMk id="3" creationId="{108F86CB-B355-1F40-9B06-7D1519B011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3E3F-3832-2FFC-2E58-330922C2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DBC4-38C3-7336-FE37-3295CBF1E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FE7E-ECED-5529-A2CA-786EAFDE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0C35-DBF2-25AE-B015-75254B84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BD64-AFCF-3A3B-4BE3-D269C8A8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3079-2FB8-EB06-2978-FED04868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BCD4A-036A-DE6D-5B91-47E6AACB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328-589E-4CB3-229E-B6F2EDCE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6831-2A71-C395-A754-A513F412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835C-CB40-5FC3-C9E3-3E27A7C0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33B76-A2DE-BDF0-E77E-4026F57AC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21050-76BB-37DA-C65D-4B68E25D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8BA-76C0-FD74-8D82-4F869736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3CCA-E277-F807-24C4-FE53ED42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CF98-3019-62E3-A907-6AB44DE4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80A3-216E-5B5C-866C-5BD2BD78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7E9B-1F1E-E70F-1B65-9B675FDE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8606-7514-23EF-DD4C-EE0A145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AEDA-B72B-824D-0EBE-E169444D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7541-4B40-24E5-21DB-7634FDD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37B5-4533-0D58-FBF4-35DDAB3F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19F9-2129-0A21-5E18-7F670562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408C-7251-4C2C-3C13-5611AFE0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A3DE-BB65-9273-98D9-C8FA49C2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2940-2677-ACD0-D0C3-358BE04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1B59-FFB1-FDEA-6A44-0DBB2A20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C83B-5483-1F5A-7A6C-3AAFC5590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E523-D7C5-1156-D55D-A66FB176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1D74-76D3-D721-551E-EE58CEED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C7CB-E479-CF74-A206-F22F8C6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B6134-08AF-7559-F9A1-702E9B23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E331-C93F-714D-B813-DE5E601D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8E61-CDE1-A415-4112-154DC3F9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6FD2-162F-6E58-0037-4F24BD97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11651-3F74-C85E-B221-2E30620A1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01FC6-C7F6-3A9C-059C-27E3278BD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80BAA-CB97-00C6-DAA3-EF86B600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88597-FA05-3894-4BDC-02D2CD0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4A7D4-F858-FFCF-0CFB-8C4AF193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0D52-74CD-C1E8-C1D8-5625989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4CBF6-A20D-77D4-2E66-A484699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F8365-0472-62F8-DB7B-175B3D99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110DC-3B96-F49A-4B89-3398B523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81F5B-F70E-D4D4-156A-12B1C3C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E1BA5-9E43-DFD4-124C-9FB1308D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634D-3AA7-9606-119A-A6262F13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F192-6EC8-9010-4BB0-D25D99FF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D9F2-A70E-D7DF-FDAC-F3EEC7C2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B8E78-41B2-5158-5188-F7DEC33B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B193-93FE-84B4-74A2-8D29EF84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0E021-23FB-F0CC-4215-27684699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46E5F-0D14-4DBC-A531-AED607E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5C49-2B0C-AFD7-882D-9080AABA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E1195-239B-0C3B-569E-64C028441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8FC7-A521-4943-A989-A0D2783E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B91A-88E2-5D2D-C634-52250487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F328-E038-8A40-013F-F0F62FCE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39445-4580-0DF4-2CD0-F58E4CA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8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58E6-1B51-789E-D26F-BA505579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E0DC-172D-F720-A28A-4669EAB9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7043-7E50-24B5-D2AB-64693F7D0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C209-D99B-42AF-BA4A-7DBBB2A3DB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5ED8-F4BD-389F-8D32-4199AA45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0B49-E93C-D089-993E-88D479A2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9A66-E07B-4EF4-B58F-D17D9DDD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" TargetMode="External"/><Relationship Id="rId2" Type="http://schemas.openxmlformats.org/officeDocument/2006/relationships/hyperlink" Target="https://docs.djangoproject.com/en/4.1/intro/tutorial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djan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6186-B438-6247-5A76-E63D0EBC6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 Web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CB34-473E-A1F9-ECCE-1C016F91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34D8-D1D0-AE81-AD3A-43376F2F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588F-B871-6A86-0271-17B587E5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in 2003 by Simon Willison and Adrian </a:t>
            </a:r>
            <a:r>
              <a:rPr lang="en-US" dirty="0" err="1"/>
              <a:t>Holovaty</a:t>
            </a:r>
            <a:r>
              <a:rPr lang="en-US" dirty="0"/>
              <a:t> at </a:t>
            </a:r>
            <a:r>
              <a:rPr lang="en-US" b="0" i="0" dirty="0">
                <a:effectLst/>
              </a:rPr>
              <a:t>Lawrence Journal-World newspaper in 2003 as an alternative to PHP</a:t>
            </a:r>
          </a:p>
          <a:p>
            <a:r>
              <a:rPr lang="en-US" dirty="0"/>
              <a:t>Released open source (BSD) a year later</a:t>
            </a:r>
            <a:endParaRPr lang="en-US" b="0" i="0" dirty="0">
              <a:effectLst/>
            </a:endParaRPr>
          </a:p>
          <a:p>
            <a:r>
              <a:rPr lang="en-US" dirty="0"/>
              <a:t>Named after noted jazz guitarist Django Reinhardt</a:t>
            </a:r>
          </a:p>
          <a:p>
            <a:r>
              <a:rPr lang="en-US" dirty="0"/>
              <a:t>Django Software Foundation was founded in 2008</a:t>
            </a:r>
          </a:p>
          <a:p>
            <a:pPr marL="0" indent="0">
              <a:buNone/>
            </a:pPr>
            <a:r>
              <a:rPr lang="en-US" dirty="0"/>
              <a:t>   to oversee further development and maintenance </a:t>
            </a:r>
          </a:p>
        </p:txBody>
      </p:sp>
      <p:pic>
        <p:nvPicPr>
          <p:cNvPr id="5" name="Picture 4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33268F6A-5225-9A79-1D85-30306A895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43" y="2919047"/>
            <a:ext cx="2360179" cy="32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8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9233-FBE8-F538-51C5-C24ADE4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is an MVC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838B-DBD2-6A16-0DF4-C6B819E1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CONTROLER</a:t>
            </a:r>
          </a:p>
        </p:txBody>
      </p:sp>
    </p:spTree>
    <p:extLst>
      <p:ext uri="{BB962C8B-B14F-4D97-AF65-F5344CB8AC3E}">
        <p14:creationId xmlns:p14="http://schemas.microsoft.com/office/powerpoint/2010/main" val="159737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0261-64DD-B283-A96A-BEEADFFD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4D13-469F-95B1-61B9-C51907FF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data types</a:t>
            </a:r>
          </a:p>
          <a:p>
            <a:r>
              <a:rPr lang="en-US" dirty="0"/>
              <a:t>Has three main components:	</a:t>
            </a:r>
          </a:p>
          <a:p>
            <a:pPr lvl="1"/>
            <a:r>
              <a:rPr lang="en-US" dirty="0"/>
              <a:t>Python data classes</a:t>
            </a:r>
          </a:p>
          <a:p>
            <a:pPr lvl="1"/>
            <a:r>
              <a:rPr lang="en-US" dirty="0"/>
              <a:t>A relational database</a:t>
            </a:r>
          </a:p>
          <a:p>
            <a:pPr lvl="1"/>
            <a:r>
              <a:rPr lang="en-US" dirty="0"/>
              <a:t> ORM (Object Relation Mapper)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0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8882-257E-5922-F882-B78CE3E7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6C50-04B6-E948-AF1D-470C6614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process HTTP requests and prepare a response</a:t>
            </a:r>
          </a:p>
          <a:p>
            <a:r>
              <a:rPr lang="en-US" dirty="0"/>
              <a:t>Comprised of two main components</a:t>
            </a:r>
          </a:p>
          <a:p>
            <a:pPr lvl="1"/>
            <a:r>
              <a:rPr lang="en-US" dirty="0"/>
              <a:t>Views, python functions or classes which handle the request and response cycle</a:t>
            </a:r>
          </a:p>
          <a:p>
            <a:pPr lvl="1"/>
            <a:r>
              <a:rPr lang="en-US" dirty="0"/>
              <a:t>Templates, which aid in the formatting of HTML</a:t>
            </a:r>
          </a:p>
        </p:txBody>
      </p:sp>
    </p:spTree>
    <p:extLst>
      <p:ext uri="{BB962C8B-B14F-4D97-AF65-F5344CB8AC3E}">
        <p14:creationId xmlns:p14="http://schemas.microsoft.com/office/powerpoint/2010/main" val="155908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64F9-B6F4-5208-84E5-247853BE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6D9-66CE-2392-5CA8-F61497C8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Django, the controller component is called “URLs”</a:t>
            </a:r>
          </a:p>
          <a:p>
            <a:r>
              <a:rPr lang="en-US" dirty="0"/>
              <a:t>URLs match URL patterns to views</a:t>
            </a:r>
          </a:p>
          <a:p>
            <a:r>
              <a:rPr lang="en-US" dirty="0"/>
              <a:t>They can also pass data encoded in a URL to a view</a:t>
            </a:r>
          </a:p>
        </p:txBody>
      </p:sp>
    </p:spTree>
    <p:extLst>
      <p:ext uri="{BB962C8B-B14F-4D97-AF65-F5344CB8AC3E}">
        <p14:creationId xmlns:p14="http://schemas.microsoft.com/office/powerpoint/2010/main" val="2667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9C2F-89FC-A020-65D0-B71841F4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keeps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5311-ED77-89B6-67C0-DC802699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56" y="1637636"/>
            <a:ext cx="10515600" cy="4351338"/>
          </a:xfrm>
        </p:spPr>
        <p:txBody>
          <a:bodyPr/>
          <a:lstStyle/>
          <a:p>
            <a:r>
              <a:rPr lang="en-US" dirty="0"/>
              <a:t>Django is still under active development with new features and improvements </a:t>
            </a:r>
            <a:r>
              <a:rPr lang="en-US"/>
              <a:t>added regularly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17145F-5C6C-1FBC-4E91-AE29B801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81" y="2761689"/>
            <a:ext cx="6429154" cy="29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1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FCDC-E4A2-49DE-F442-3AFB387C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86CB-B355-1F40-9B06-7D1519B0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Django tutorial: </a:t>
            </a:r>
            <a:r>
              <a:rPr lang="en-US" dirty="0">
                <a:hlinkClick r:id="rId2"/>
              </a:rPr>
              <a:t>https://docs.djangoproject.com/en/4.1/intro/tutorial01/</a:t>
            </a:r>
            <a:endParaRPr lang="en-US" dirty="0"/>
          </a:p>
          <a:p>
            <a:r>
              <a:rPr lang="en-US" dirty="0"/>
              <a:t>Django Documentation: </a:t>
            </a:r>
            <a:r>
              <a:rPr lang="en-US" dirty="0">
                <a:hlinkClick r:id="rId3"/>
              </a:rPr>
              <a:t>https://docs.djangoproject.com/en/4.1/</a:t>
            </a:r>
            <a:endParaRPr lang="en-US" dirty="0"/>
          </a:p>
          <a:p>
            <a:r>
              <a:rPr lang="en-US" dirty="0"/>
              <a:t>W3 schools: </a:t>
            </a:r>
            <a:r>
              <a:rPr lang="en-US" dirty="0">
                <a:hlinkClick r:id="rId4"/>
              </a:rPr>
              <a:t>https://www.w3schools.com/django/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7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Django Web Framework</vt:lpstr>
      <vt:lpstr>History of Django</vt:lpstr>
      <vt:lpstr>Django is an MVC framework</vt:lpstr>
      <vt:lpstr>Model</vt:lpstr>
      <vt:lpstr>View</vt:lpstr>
      <vt:lpstr>Controller</vt:lpstr>
      <vt:lpstr>Django keeps going…</vt:lpstr>
      <vt:lpstr>Educational resources</vt:lpstr>
    </vt:vector>
  </TitlesOfParts>
  <Company>Illinois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Web Framework</dc:title>
  <dc:creator>Morgan, Chris</dc:creator>
  <cp:lastModifiedBy>Morgan, Chris</cp:lastModifiedBy>
  <cp:revision>1</cp:revision>
  <dcterms:created xsi:type="dcterms:W3CDTF">2022-09-19T20:45:42Z</dcterms:created>
  <dcterms:modified xsi:type="dcterms:W3CDTF">2022-09-19T21:19:28Z</dcterms:modified>
</cp:coreProperties>
</file>