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7.xml" ContentType="application/inkml+xml"/>
  <Override PartName="/ppt/ink/ink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1.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2.xml" ContentType="application/vnd.openxmlformats-officedocument.presentationml.notesSlide+xml"/>
  <Override PartName="/ppt/ink/ink1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8.xml" ContentType="application/vnd.openxmlformats-officedocument.presentationml.notesSlide+xml"/>
  <Override PartName="/ppt/ink/ink27.xml" ContentType="application/inkml+xml"/>
  <Override PartName="/ppt/ink/ink28.xml" ContentType="application/inkml+xml"/>
  <Override PartName="/ppt/notesSlides/notesSlide19.xml" ContentType="application/vnd.openxmlformats-officedocument.presentationml.notesSlide+xml"/>
  <Override PartName="/ppt/ink/ink29.xml" ContentType="application/inkml+xml"/>
  <Override PartName="/ppt/ink/ink30.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2" r:id="rId3"/>
    <p:sldId id="295" r:id="rId4"/>
    <p:sldId id="257" r:id="rId5"/>
    <p:sldId id="294" r:id="rId6"/>
    <p:sldId id="301" r:id="rId7"/>
    <p:sldId id="299" r:id="rId8"/>
    <p:sldId id="298" r:id="rId9"/>
    <p:sldId id="302" r:id="rId10"/>
    <p:sldId id="300" r:id="rId11"/>
    <p:sldId id="291" r:id="rId12"/>
    <p:sldId id="304" r:id="rId13"/>
    <p:sldId id="305" r:id="rId14"/>
    <p:sldId id="310" r:id="rId15"/>
    <p:sldId id="311" r:id="rId16"/>
    <p:sldId id="319" r:id="rId17"/>
    <p:sldId id="259" r:id="rId18"/>
    <p:sldId id="267" r:id="rId19"/>
    <p:sldId id="292" r:id="rId20"/>
    <p:sldId id="317" r:id="rId21"/>
    <p:sldId id="303" r:id="rId22"/>
    <p:sldId id="258" r:id="rId23"/>
    <p:sldId id="315" r:id="rId24"/>
    <p:sldId id="307" r:id="rId25"/>
    <p:sldId id="271" r:id="rId26"/>
    <p:sldId id="308" r:id="rId27"/>
    <p:sldId id="281" r:id="rId28"/>
    <p:sldId id="282" r:id="rId29"/>
    <p:sldId id="283" r:id="rId30"/>
    <p:sldId id="284" r:id="rId31"/>
    <p:sldId id="285" r:id="rId32"/>
    <p:sldId id="287" r:id="rId33"/>
    <p:sldId id="316" r:id="rId34"/>
    <p:sldId id="289" r:id="rId35"/>
    <p:sldId id="290" r:id="rId36"/>
    <p:sldId id="318" r:id="rId37"/>
    <p:sldId id="3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3" autoAdjust="0"/>
    <p:restoredTop sz="70505" autoAdjust="0"/>
  </p:normalViewPr>
  <p:slideViewPr>
    <p:cSldViewPr snapToGrid="0">
      <p:cViewPr varScale="1">
        <p:scale>
          <a:sx n="74" d="100"/>
          <a:sy n="74"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B02D52D9-EAE7-4E59-9A5F-8317FF229AE3}"/>
    <pc:docChg chg="undo custSel addSld delSld modSld sldOrd modMainMaster">
      <pc:chgData name="Lai, Jianwei" userId="a9adc4b8-c48f-4695-ba31-44e2f6e8bd84" providerId="ADAL" clId="{B02D52D9-EAE7-4E59-9A5F-8317FF229AE3}" dt="2021-09-20T17:12:36.819" v="7095" actId="20577"/>
      <pc:docMkLst>
        <pc:docMk/>
      </pc:docMkLst>
      <pc:sldChg chg="addSp delSp modSp mod ord setBg modNotesTx">
        <pc:chgData name="Lai, Jianwei" userId="a9adc4b8-c48f-4695-ba31-44e2f6e8bd84" providerId="ADAL" clId="{B02D52D9-EAE7-4E59-9A5F-8317FF229AE3}" dt="2021-09-20T17:12:24.406" v="7094"/>
        <pc:sldMkLst>
          <pc:docMk/>
          <pc:sldMk cId="108598923" sldId="256"/>
        </pc:sldMkLst>
        <pc:spChg chg="mod">
          <ac:chgData name="Lai, Jianwei" userId="a9adc4b8-c48f-4695-ba31-44e2f6e8bd84" providerId="ADAL" clId="{B02D52D9-EAE7-4E59-9A5F-8317FF229AE3}" dt="2021-09-19T03:04:17.043" v="5624" actId="20577"/>
          <ac:spMkLst>
            <pc:docMk/>
            <pc:sldMk cId="108598923" sldId="256"/>
            <ac:spMk id="2" creationId="{6ED11A70-0354-4AEB-B44C-0A9E7C3AE60E}"/>
          </ac:spMkLst>
        </pc:spChg>
        <pc:spChg chg="add del mod">
          <ac:chgData name="Lai, Jianwei" userId="a9adc4b8-c48f-4695-ba31-44e2f6e8bd84" providerId="ADAL" clId="{B02D52D9-EAE7-4E59-9A5F-8317FF229AE3}" dt="2021-09-15T03:07:47.593" v="76"/>
          <ac:spMkLst>
            <pc:docMk/>
            <pc:sldMk cId="108598923" sldId="256"/>
            <ac:spMk id="5" creationId="{88E46AA3-8D3A-4A7B-9CCF-81399F2D0CD8}"/>
          </ac:spMkLst>
        </pc:spChg>
        <pc:picChg chg="add mod">
          <ac:chgData name="Lai, Jianwei" userId="a9adc4b8-c48f-4695-ba31-44e2f6e8bd84" providerId="ADAL" clId="{B02D52D9-EAE7-4E59-9A5F-8317FF229AE3}" dt="2021-09-19T03:17:03.002" v="5761" actId="1076"/>
          <ac:picMkLst>
            <pc:docMk/>
            <pc:sldMk cId="108598923" sldId="256"/>
            <ac:picMk id="6" creationId="{9932E115-F23F-49EC-98EB-3B0D919294D4}"/>
          </ac:picMkLst>
        </pc:picChg>
        <pc:inkChg chg="add del">
          <ac:chgData name="Lai, Jianwei" userId="a9adc4b8-c48f-4695-ba31-44e2f6e8bd84" providerId="ADAL" clId="{B02D52D9-EAE7-4E59-9A5F-8317FF229AE3}" dt="2021-09-19T03:03:45.651" v="5603" actId="9405"/>
          <ac:inkMkLst>
            <pc:docMk/>
            <pc:sldMk cId="108598923" sldId="256"/>
            <ac:inkMk id="7" creationId="{E782D63D-2188-4854-A933-D8316EE3CBDC}"/>
          </ac:inkMkLst>
        </pc:inkChg>
        <pc:inkChg chg="add del">
          <ac:chgData name="Lai, Jianwei" userId="a9adc4b8-c48f-4695-ba31-44e2f6e8bd84" providerId="ADAL" clId="{B02D52D9-EAE7-4E59-9A5F-8317FF229AE3}" dt="2021-09-19T03:03:45.043" v="5602" actId="9405"/>
          <ac:inkMkLst>
            <pc:docMk/>
            <pc:sldMk cId="108598923" sldId="256"/>
            <ac:inkMk id="8" creationId="{92D5B157-8261-4490-81A6-33A0CF403459}"/>
          </ac:inkMkLst>
        </pc:inkChg>
        <pc:inkChg chg="add del">
          <ac:chgData name="Lai, Jianwei" userId="a9adc4b8-c48f-4695-ba31-44e2f6e8bd84" providerId="ADAL" clId="{B02D52D9-EAE7-4E59-9A5F-8317FF229AE3}" dt="2021-09-19T03:03:44.651" v="5601" actId="9405"/>
          <ac:inkMkLst>
            <pc:docMk/>
            <pc:sldMk cId="108598923" sldId="256"/>
            <ac:inkMk id="9" creationId="{5DE6BD1D-668D-43B6-BC5D-DADC0D00EFB9}"/>
          </ac:inkMkLst>
        </pc:inkChg>
      </pc:sldChg>
      <pc:sldChg chg="addSp delSp modSp new mod modNotesTx">
        <pc:chgData name="Lai, Jianwei" userId="a9adc4b8-c48f-4695-ba31-44e2f6e8bd84" providerId="ADAL" clId="{B02D52D9-EAE7-4E59-9A5F-8317FF229AE3}" dt="2021-09-19T14:39:04.101" v="5783" actId="1076"/>
        <pc:sldMkLst>
          <pc:docMk/>
          <pc:sldMk cId="1623053271" sldId="257"/>
        </pc:sldMkLst>
        <pc:spChg chg="mod">
          <ac:chgData name="Lai, Jianwei" userId="a9adc4b8-c48f-4695-ba31-44e2f6e8bd84" providerId="ADAL" clId="{B02D52D9-EAE7-4E59-9A5F-8317FF229AE3}" dt="2021-09-17T04:04:08.203" v="1738" actId="20577"/>
          <ac:spMkLst>
            <pc:docMk/>
            <pc:sldMk cId="1623053271" sldId="257"/>
            <ac:spMk id="2" creationId="{480B697E-7767-43C5-8222-CA542260FD11}"/>
          </ac:spMkLst>
        </pc:spChg>
        <pc:spChg chg="mod">
          <ac:chgData name="Lai, Jianwei" userId="a9adc4b8-c48f-4695-ba31-44e2f6e8bd84" providerId="ADAL" clId="{B02D52D9-EAE7-4E59-9A5F-8317FF229AE3}" dt="2021-09-17T02:19:04.879" v="1482" actId="20577"/>
          <ac:spMkLst>
            <pc:docMk/>
            <pc:sldMk cId="1623053271" sldId="257"/>
            <ac:spMk id="3" creationId="{17E41D09-FA77-4FE6-8C26-9DDB654E4594}"/>
          </ac:spMkLst>
        </pc:spChg>
        <pc:spChg chg="add mod">
          <ac:chgData name="Lai, Jianwei" userId="a9adc4b8-c48f-4695-ba31-44e2f6e8bd84" providerId="ADAL" clId="{B02D52D9-EAE7-4E59-9A5F-8317FF229AE3}" dt="2021-09-17T01:24:03.539" v="1137" actId="164"/>
          <ac:spMkLst>
            <pc:docMk/>
            <pc:sldMk cId="1623053271" sldId="257"/>
            <ac:spMk id="6" creationId="{30ADEBE6-8337-453A-89A2-2D28A1E59215}"/>
          </ac:spMkLst>
        </pc:spChg>
        <pc:spChg chg="add del mod">
          <ac:chgData name="Lai, Jianwei" userId="a9adc4b8-c48f-4695-ba31-44e2f6e8bd84" providerId="ADAL" clId="{B02D52D9-EAE7-4E59-9A5F-8317FF229AE3}" dt="2021-09-17T02:19:17.396" v="1485" actId="478"/>
          <ac:spMkLst>
            <pc:docMk/>
            <pc:sldMk cId="1623053271" sldId="257"/>
            <ac:spMk id="9" creationId="{57BCCB7C-0E05-4C15-A405-A89D50980271}"/>
          </ac:spMkLst>
        </pc:spChg>
        <pc:spChg chg="add mod">
          <ac:chgData name="Lai, Jianwei" userId="a9adc4b8-c48f-4695-ba31-44e2f6e8bd84" providerId="ADAL" clId="{B02D52D9-EAE7-4E59-9A5F-8317FF229AE3}" dt="2021-09-19T14:38:59.358" v="5782" actId="1076"/>
          <ac:spMkLst>
            <pc:docMk/>
            <pc:sldMk cId="1623053271" sldId="257"/>
            <ac:spMk id="10" creationId="{462A6E6D-B545-4D4D-953B-2A4376174E48}"/>
          </ac:spMkLst>
        </pc:spChg>
        <pc:spChg chg="add mod">
          <ac:chgData name="Lai, Jianwei" userId="a9adc4b8-c48f-4695-ba31-44e2f6e8bd84" providerId="ADAL" clId="{B02D52D9-EAE7-4E59-9A5F-8317FF229AE3}" dt="2021-09-19T14:38:59.358" v="5782" actId="1076"/>
          <ac:spMkLst>
            <pc:docMk/>
            <pc:sldMk cId="1623053271" sldId="257"/>
            <ac:spMk id="11" creationId="{2ACA2FD2-26D2-42B5-AD7C-E85BE4A58C29}"/>
          </ac:spMkLst>
        </pc:spChg>
        <pc:spChg chg="add mod">
          <ac:chgData name="Lai, Jianwei" userId="a9adc4b8-c48f-4695-ba31-44e2f6e8bd84" providerId="ADAL" clId="{B02D52D9-EAE7-4E59-9A5F-8317FF229AE3}" dt="2021-09-19T14:39:04.101" v="5783" actId="1076"/>
          <ac:spMkLst>
            <pc:docMk/>
            <pc:sldMk cId="1623053271" sldId="257"/>
            <ac:spMk id="13" creationId="{3ED0A9F8-B006-4242-B62A-047224B49D92}"/>
          </ac:spMkLst>
        </pc:spChg>
        <pc:spChg chg="add mod">
          <ac:chgData name="Lai, Jianwei" userId="a9adc4b8-c48f-4695-ba31-44e2f6e8bd84" providerId="ADAL" clId="{B02D52D9-EAE7-4E59-9A5F-8317FF229AE3}" dt="2021-09-19T14:38:59.358" v="5782" actId="1076"/>
          <ac:spMkLst>
            <pc:docMk/>
            <pc:sldMk cId="1623053271" sldId="257"/>
            <ac:spMk id="15" creationId="{F41EFBEA-0774-4344-AB41-3D13D41E701B}"/>
          </ac:spMkLst>
        </pc:spChg>
        <pc:grpChg chg="add mod">
          <ac:chgData name="Lai, Jianwei" userId="a9adc4b8-c48f-4695-ba31-44e2f6e8bd84" providerId="ADAL" clId="{B02D52D9-EAE7-4E59-9A5F-8317FF229AE3}" dt="2021-09-19T14:32:49.172" v="5775" actId="1076"/>
          <ac:grpSpMkLst>
            <pc:docMk/>
            <pc:sldMk cId="1623053271" sldId="257"/>
            <ac:grpSpMk id="7" creationId="{B79F230E-AF0D-407D-87F6-FD9919E7FB5B}"/>
          </ac:grpSpMkLst>
        </pc:grpChg>
        <pc:graphicFrameChg chg="add del mod">
          <ac:chgData name="Lai, Jianwei" userId="a9adc4b8-c48f-4695-ba31-44e2f6e8bd84" providerId="ADAL" clId="{B02D52D9-EAE7-4E59-9A5F-8317FF229AE3}" dt="2021-09-17T02:20:13.302" v="1493" actId="478"/>
          <ac:graphicFrameMkLst>
            <pc:docMk/>
            <pc:sldMk cId="1623053271" sldId="257"/>
            <ac:graphicFrameMk id="10" creationId="{4ED3D760-6349-41D9-8FDD-6C5FA02DB8C3}"/>
          </ac:graphicFrameMkLst>
        </pc:graphicFrameChg>
        <pc:picChg chg="add mod">
          <ac:chgData name="Lai, Jianwei" userId="a9adc4b8-c48f-4695-ba31-44e2f6e8bd84" providerId="ADAL" clId="{B02D52D9-EAE7-4E59-9A5F-8317FF229AE3}" dt="2021-09-17T01:24:03.539" v="1137" actId="164"/>
          <ac:picMkLst>
            <pc:docMk/>
            <pc:sldMk cId="1623053271" sldId="257"/>
            <ac:picMk id="5" creationId="{E18D5DB7-2C03-4ACE-AC23-797B2B9B9A5E}"/>
          </ac:picMkLst>
        </pc:picChg>
        <pc:inkChg chg="add del">
          <ac:chgData name="Lai, Jianwei" userId="a9adc4b8-c48f-4695-ba31-44e2f6e8bd84" providerId="ADAL" clId="{B02D52D9-EAE7-4E59-9A5F-8317FF229AE3}" dt="2021-09-17T03:25:34.909" v="1539" actId="9405"/>
          <ac:inkMkLst>
            <pc:docMk/>
            <pc:sldMk cId="1623053271" sldId="257"/>
            <ac:inkMk id="16" creationId="{F1975B6D-7E69-4BD7-AD29-BBBAC015D842}"/>
          </ac:inkMkLst>
        </pc:inkChg>
      </pc:sldChg>
      <pc:sldChg chg="addSp modSp new mod ord modNotesTx">
        <pc:chgData name="Lai, Jianwei" userId="a9adc4b8-c48f-4695-ba31-44e2f6e8bd84" providerId="ADAL" clId="{B02D52D9-EAE7-4E59-9A5F-8317FF229AE3}" dt="2021-09-20T02:07:29.044" v="6901" actId="20577"/>
        <pc:sldMkLst>
          <pc:docMk/>
          <pc:sldMk cId="1356726253" sldId="258"/>
        </pc:sldMkLst>
        <pc:spChg chg="mod">
          <ac:chgData name="Lai, Jianwei" userId="a9adc4b8-c48f-4695-ba31-44e2f6e8bd84" providerId="ADAL" clId="{B02D52D9-EAE7-4E59-9A5F-8317FF229AE3}" dt="2021-09-16T15:52:31.572" v="500" actId="20577"/>
          <ac:spMkLst>
            <pc:docMk/>
            <pc:sldMk cId="1356726253" sldId="258"/>
            <ac:spMk id="2" creationId="{F0D66C3B-29C5-4003-834E-9B00D4E86894}"/>
          </ac:spMkLst>
        </pc:spChg>
        <pc:spChg chg="mod">
          <ac:chgData name="Lai, Jianwei" userId="a9adc4b8-c48f-4695-ba31-44e2f6e8bd84" providerId="ADAL" clId="{B02D52D9-EAE7-4E59-9A5F-8317FF229AE3}" dt="2021-09-19T03:01:24.887" v="5586"/>
          <ac:spMkLst>
            <pc:docMk/>
            <pc:sldMk cId="1356726253" sldId="258"/>
            <ac:spMk id="3" creationId="{F12C6D53-685D-48C1-89EB-30A410A22A2D}"/>
          </ac:spMkLst>
        </pc:spChg>
        <pc:picChg chg="add mod">
          <ac:chgData name="Lai, Jianwei" userId="a9adc4b8-c48f-4695-ba31-44e2f6e8bd84" providerId="ADAL" clId="{B02D52D9-EAE7-4E59-9A5F-8317FF229AE3}" dt="2021-09-19T03:01:21.153" v="5580" actId="1076"/>
          <ac:picMkLst>
            <pc:docMk/>
            <pc:sldMk cId="1356726253" sldId="258"/>
            <ac:picMk id="5" creationId="{64198B35-A344-4DC3-9A39-08492E077F6F}"/>
          </ac:picMkLst>
        </pc:picChg>
        <pc:picChg chg="add mod">
          <ac:chgData name="Lai, Jianwei" userId="a9adc4b8-c48f-4695-ba31-44e2f6e8bd84" providerId="ADAL" clId="{B02D52D9-EAE7-4E59-9A5F-8317FF229AE3}" dt="2021-09-19T03:01:46.849" v="5590" actId="1076"/>
          <ac:picMkLst>
            <pc:docMk/>
            <pc:sldMk cId="1356726253" sldId="258"/>
            <ac:picMk id="7" creationId="{53DB712C-C457-4918-85DF-8963F0EF1CDA}"/>
          </ac:picMkLst>
        </pc:picChg>
        <pc:inkChg chg="add">
          <ac:chgData name="Lai, Jianwei" userId="a9adc4b8-c48f-4695-ba31-44e2f6e8bd84" providerId="ADAL" clId="{B02D52D9-EAE7-4E59-9A5F-8317FF229AE3}" dt="2021-09-19T03:02:21.099" v="5596" actId="9405"/>
          <ac:inkMkLst>
            <pc:docMk/>
            <pc:sldMk cId="1356726253" sldId="258"/>
            <ac:inkMk id="8" creationId="{C50B1433-1AFB-4F0D-984F-7278A324CCF4}"/>
          </ac:inkMkLst>
        </pc:inkChg>
        <pc:inkChg chg="add">
          <ac:chgData name="Lai, Jianwei" userId="a9adc4b8-c48f-4695-ba31-44e2f6e8bd84" providerId="ADAL" clId="{B02D52D9-EAE7-4E59-9A5F-8317FF229AE3}" dt="2021-09-19T03:02:29.049" v="5597" actId="9405"/>
          <ac:inkMkLst>
            <pc:docMk/>
            <pc:sldMk cId="1356726253" sldId="258"/>
            <ac:inkMk id="9" creationId="{34B17AE8-8BBE-4620-86C0-5F24C251A729}"/>
          </ac:inkMkLst>
        </pc:inkChg>
      </pc:sldChg>
      <pc:sldChg chg="addSp modSp new mod ord">
        <pc:chgData name="Lai, Jianwei" userId="a9adc4b8-c48f-4695-ba31-44e2f6e8bd84" providerId="ADAL" clId="{B02D52D9-EAE7-4E59-9A5F-8317FF229AE3}" dt="2021-09-20T01:46:28.564" v="6808"/>
        <pc:sldMkLst>
          <pc:docMk/>
          <pc:sldMk cId="938191448" sldId="259"/>
        </pc:sldMkLst>
        <pc:spChg chg="mod">
          <ac:chgData name="Lai, Jianwei" userId="a9adc4b8-c48f-4695-ba31-44e2f6e8bd84" providerId="ADAL" clId="{B02D52D9-EAE7-4E59-9A5F-8317FF229AE3}" dt="2021-09-15T02:58:40.853" v="58" actId="113"/>
          <ac:spMkLst>
            <pc:docMk/>
            <pc:sldMk cId="938191448" sldId="259"/>
            <ac:spMk id="2" creationId="{8ACEC144-2B50-424C-8696-ED8ECCD19D42}"/>
          </ac:spMkLst>
        </pc:spChg>
        <pc:picChg chg="add mod">
          <ac:chgData name="Lai, Jianwei" userId="a9adc4b8-c48f-4695-ba31-44e2f6e8bd84" providerId="ADAL" clId="{B02D52D9-EAE7-4E59-9A5F-8317FF229AE3}" dt="2021-09-18T16:18:39.494" v="4108" actId="1076"/>
          <ac:picMkLst>
            <pc:docMk/>
            <pc:sldMk cId="938191448" sldId="259"/>
            <ac:picMk id="5" creationId="{84DD2480-B5FB-4A51-9AC9-2369C45545E7}"/>
          </ac:picMkLst>
        </pc:picChg>
        <pc:picChg chg="add mod modCrop">
          <ac:chgData name="Lai, Jianwei" userId="a9adc4b8-c48f-4695-ba31-44e2f6e8bd84" providerId="ADAL" clId="{B02D52D9-EAE7-4E59-9A5F-8317FF229AE3}" dt="2021-09-18T16:18:35.679" v="4107" actId="732"/>
          <ac:picMkLst>
            <pc:docMk/>
            <pc:sldMk cId="938191448" sldId="259"/>
            <ac:picMk id="7" creationId="{EDBCAEB9-2D74-4E6A-B8A6-57012D759922}"/>
          </ac:picMkLst>
        </pc:picChg>
      </pc:sldChg>
      <pc:sldChg chg="addSp delSp modSp new del mod ord">
        <pc:chgData name="Lai, Jianwei" userId="a9adc4b8-c48f-4695-ba31-44e2f6e8bd84" providerId="ADAL" clId="{B02D52D9-EAE7-4E59-9A5F-8317FF229AE3}" dt="2021-09-18T20:27:53.881" v="5155" actId="2696"/>
        <pc:sldMkLst>
          <pc:docMk/>
          <pc:sldMk cId="1357288495" sldId="260"/>
        </pc:sldMkLst>
        <pc:spChg chg="mod">
          <ac:chgData name="Lai, Jianwei" userId="a9adc4b8-c48f-4695-ba31-44e2f6e8bd84" providerId="ADAL" clId="{B02D52D9-EAE7-4E59-9A5F-8317FF229AE3}" dt="2021-09-15T03:01:46.446" v="67" actId="113"/>
          <ac:spMkLst>
            <pc:docMk/>
            <pc:sldMk cId="1357288495" sldId="260"/>
            <ac:spMk id="2" creationId="{FC9D0B1D-3172-427A-953E-DA78AFD75A44}"/>
          </ac:spMkLst>
        </pc:spChg>
        <pc:spChg chg="mod">
          <ac:chgData name="Lai, Jianwei" userId="a9adc4b8-c48f-4695-ba31-44e2f6e8bd84" providerId="ADAL" clId="{B02D52D9-EAE7-4E59-9A5F-8317FF229AE3}" dt="2021-09-16T15:31:56.621" v="444" actId="20577"/>
          <ac:spMkLst>
            <pc:docMk/>
            <pc:sldMk cId="1357288495" sldId="260"/>
            <ac:spMk id="3" creationId="{0679BC66-8E3D-4930-88DF-97BC96788309}"/>
          </ac:spMkLst>
        </pc:spChg>
        <pc:spChg chg="add del mod">
          <ac:chgData name="Lai, Jianwei" userId="a9adc4b8-c48f-4695-ba31-44e2f6e8bd84" providerId="ADAL" clId="{B02D52D9-EAE7-4E59-9A5F-8317FF229AE3}" dt="2021-09-15T03:07:31.525" v="71" actId="478"/>
          <ac:spMkLst>
            <pc:docMk/>
            <pc:sldMk cId="1357288495" sldId="260"/>
            <ac:spMk id="5" creationId="{CB4243C3-86F7-4E7A-B6FF-34962B12B9C6}"/>
          </ac:spMkLst>
        </pc:spChg>
      </pc:sldChg>
      <pc:sldChg chg="modSp new del mod">
        <pc:chgData name="Lai, Jianwei" userId="a9adc4b8-c48f-4695-ba31-44e2f6e8bd84" providerId="ADAL" clId="{B02D52D9-EAE7-4E59-9A5F-8317FF229AE3}" dt="2021-09-17T03:27:39.057" v="1598" actId="2696"/>
        <pc:sldMkLst>
          <pc:docMk/>
          <pc:sldMk cId="359885782" sldId="261"/>
        </pc:sldMkLst>
        <pc:spChg chg="mod">
          <ac:chgData name="Lai, Jianwei" userId="a9adc4b8-c48f-4695-ba31-44e2f6e8bd84" providerId="ADAL" clId="{B02D52D9-EAE7-4E59-9A5F-8317FF229AE3}" dt="2021-09-17T03:27:34.463" v="1596" actId="21"/>
          <ac:spMkLst>
            <pc:docMk/>
            <pc:sldMk cId="359885782" sldId="261"/>
            <ac:spMk id="2" creationId="{4665398F-4D8A-4CDD-9406-58F013AA59A6}"/>
          </ac:spMkLst>
        </pc:spChg>
      </pc:sldChg>
      <pc:sldChg chg="addSp delSp modSp new mod modNotesTx">
        <pc:chgData name="Lai, Jianwei" userId="a9adc4b8-c48f-4695-ba31-44e2f6e8bd84" providerId="ADAL" clId="{B02D52D9-EAE7-4E59-9A5F-8317FF229AE3}" dt="2021-09-19T03:06:42.432" v="5737" actId="20577"/>
        <pc:sldMkLst>
          <pc:docMk/>
          <pc:sldMk cId="148058714" sldId="262"/>
        </pc:sldMkLst>
        <pc:spChg chg="mod">
          <ac:chgData name="Lai, Jianwei" userId="a9adc4b8-c48f-4695-ba31-44e2f6e8bd84" providerId="ADAL" clId="{B02D52D9-EAE7-4E59-9A5F-8317FF229AE3}" dt="2021-09-15T03:08:54.477" v="98" actId="113"/>
          <ac:spMkLst>
            <pc:docMk/>
            <pc:sldMk cId="148058714" sldId="262"/>
            <ac:spMk id="2" creationId="{3F37C024-75B1-4C2F-B894-DE9C15B0A49D}"/>
          </ac:spMkLst>
        </pc:spChg>
        <pc:spChg chg="mod">
          <ac:chgData name="Lai, Jianwei" userId="a9adc4b8-c48f-4695-ba31-44e2f6e8bd84" providerId="ADAL" clId="{B02D52D9-EAE7-4E59-9A5F-8317FF229AE3}" dt="2021-09-19T01:38:18.623" v="5419" actId="20577"/>
          <ac:spMkLst>
            <pc:docMk/>
            <pc:sldMk cId="148058714" sldId="262"/>
            <ac:spMk id="3" creationId="{EC58319F-32E8-474B-B8E9-13C3530182C7}"/>
          </ac:spMkLst>
        </pc:spChg>
        <pc:picChg chg="add mod modCrop">
          <ac:chgData name="Lai, Jianwei" userId="a9adc4b8-c48f-4695-ba31-44e2f6e8bd84" providerId="ADAL" clId="{B02D52D9-EAE7-4E59-9A5F-8317FF229AE3}" dt="2021-09-19T03:05:35.489" v="5633" actId="732"/>
          <ac:picMkLst>
            <pc:docMk/>
            <pc:sldMk cId="148058714" sldId="262"/>
            <ac:picMk id="10" creationId="{629B6FDE-4600-4F23-9568-AC88C8AE343D}"/>
          </ac:picMkLst>
        </pc:picChg>
        <pc:inkChg chg="add del">
          <ac:chgData name="Lai, Jianwei" userId="a9adc4b8-c48f-4695-ba31-44e2f6e8bd84" providerId="ADAL" clId="{B02D52D9-EAE7-4E59-9A5F-8317FF229AE3}" dt="2021-09-18T20:27:29.963" v="5153" actId="9405"/>
          <ac:inkMkLst>
            <pc:docMk/>
            <pc:sldMk cId="148058714" sldId="262"/>
            <ac:inkMk id="4" creationId="{570F2928-DEB9-419B-AAB3-869BCDA90D30}"/>
          </ac:inkMkLst>
        </pc:inkChg>
        <pc:inkChg chg="add del">
          <ac:chgData name="Lai, Jianwei" userId="a9adc4b8-c48f-4695-ba31-44e2f6e8bd84" providerId="ADAL" clId="{B02D52D9-EAE7-4E59-9A5F-8317FF229AE3}" dt="2021-09-18T20:27:29.563" v="5152" actId="9405"/>
          <ac:inkMkLst>
            <pc:docMk/>
            <pc:sldMk cId="148058714" sldId="262"/>
            <ac:inkMk id="5" creationId="{910616B4-448B-450D-A641-A7CDCB288909}"/>
          </ac:inkMkLst>
        </pc:inkChg>
        <pc:inkChg chg="add del">
          <ac:chgData name="Lai, Jianwei" userId="a9adc4b8-c48f-4695-ba31-44e2f6e8bd84" providerId="ADAL" clId="{B02D52D9-EAE7-4E59-9A5F-8317FF229AE3}" dt="2021-09-18T20:27:29.085" v="5151" actId="9405"/>
          <ac:inkMkLst>
            <pc:docMk/>
            <pc:sldMk cId="148058714" sldId="262"/>
            <ac:inkMk id="6" creationId="{B7C2E8AC-94A5-411B-93C8-B214BB14BA81}"/>
          </ac:inkMkLst>
        </pc:inkChg>
        <pc:inkChg chg="add del">
          <ac:chgData name="Lai, Jianwei" userId="a9adc4b8-c48f-4695-ba31-44e2f6e8bd84" providerId="ADAL" clId="{B02D52D9-EAE7-4E59-9A5F-8317FF229AE3}" dt="2021-09-18T20:27:28.567" v="5150" actId="9405"/>
          <ac:inkMkLst>
            <pc:docMk/>
            <pc:sldMk cId="148058714" sldId="262"/>
            <ac:inkMk id="7" creationId="{62ADE221-7EE5-4509-9728-D181C5A252C0}"/>
          </ac:inkMkLst>
        </pc:inkChg>
        <pc:inkChg chg="add">
          <ac:chgData name="Lai, Jianwei" userId="a9adc4b8-c48f-4695-ba31-44e2f6e8bd84" providerId="ADAL" clId="{B02D52D9-EAE7-4E59-9A5F-8317FF229AE3}" dt="2021-09-18T20:27:30.618" v="5154" actId="9405"/>
          <ac:inkMkLst>
            <pc:docMk/>
            <pc:sldMk cId="148058714" sldId="262"/>
            <ac:inkMk id="8" creationId="{1AC8706D-F744-4C82-BA7B-22F9FB858307}"/>
          </ac:inkMkLst>
        </pc:inkChg>
        <pc:inkChg chg="add">
          <ac:chgData name="Lai, Jianwei" userId="a9adc4b8-c48f-4695-ba31-44e2f6e8bd84" providerId="ADAL" clId="{B02D52D9-EAE7-4E59-9A5F-8317FF229AE3}" dt="2021-09-19T03:05:46.032" v="5634" actId="9405"/>
          <ac:inkMkLst>
            <pc:docMk/>
            <pc:sldMk cId="148058714" sldId="262"/>
            <ac:inkMk id="11" creationId="{252C0F7C-3D8A-49BB-B2D5-C4BB1D7B7110}"/>
          </ac:inkMkLst>
        </pc:inkChg>
        <pc:inkChg chg="add del">
          <ac:chgData name="Lai, Jianwei" userId="a9adc4b8-c48f-4695-ba31-44e2f6e8bd84" providerId="ADAL" clId="{B02D52D9-EAE7-4E59-9A5F-8317FF229AE3}" dt="2021-09-19T03:05:59.573" v="5638" actId="9405"/>
          <ac:inkMkLst>
            <pc:docMk/>
            <pc:sldMk cId="148058714" sldId="262"/>
            <ac:inkMk id="12" creationId="{F0040A1C-F553-40C0-AEBE-4E4D0CC51C66}"/>
          </ac:inkMkLst>
        </pc:inkChg>
        <pc:inkChg chg="add del">
          <ac:chgData name="Lai, Jianwei" userId="a9adc4b8-c48f-4695-ba31-44e2f6e8bd84" providerId="ADAL" clId="{B02D52D9-EAE7-4E59-9A5F-8317FF229AE3}" dt="2021-09-19T03:05:59.022" v="5637" actId="9405"/>
          <ac:inkMkLst>
            <pc:docMk/>
            <pc:sldMk cId="148058714" sldId="262"/>
            <ac:inkMk id="13" creationId="{93D3F977-B94A-4E1A-9E13-0DBD7C46F5D3}"/>
          </ac:inkMkLst>
        </pc:inkChg>
        <pc:inkChg chg="add del">
          <ac:chgData name="Lai, Jianwei" userId="a9adc4b8-c48f-4695-ba31-44e2f6e8bd84" providerId="ADAL" clId="{B02D52D9-EAE7-4E59-9A5F-8317FF229AE3}" dt="2021-09-19T03:06:05.542" v="5640" actId="9405"/>
          <ac:inkMkLst>
            <pc:docMk/>
            <pc:sldMk cId="148058714" sldId="262"/>
            <ac:inkMk id="14" creationId="{078F099B-0167-47A2-98EF-8F4FE006273B}"/>
          </ac:inkMkLst>
        </pc:inkChg>
      </pc:sldChg>
      <pc:sldChg chg="modSp new del mod">
        <pc:chgData name="Lai, Jianwei" userId="a9adc4b8-c48f-4695-ba31-44e2f6e8bd84" providerId="ADAL" clId="{B02D52D9-EAE7-4E59-9A5F-8317FF229AE3}" dt="2021-09-19T01:36:44.481" v="5394" actId="2696"/>
        <pc:sldMkLst>
          <pc:docMk/>
          <pc:sldMk cId="3124812095" sldId="263"/>
        </pc:sldMkLst>
        <pc:spChg chg="mod">
          <ac:chgData name="Lai, Jianwei" userId="a9adc4b8-c48f-4695-ba31-44e2f6e8bd84" providerId="ADAL" clId="{B02D52D9-EAE7-4E59-9A5F-8317FF229AE3}" dt="2021-09-15T03:11:59.085" v="218" actId="113"/>
          <ac:spMkLst>
            <pc:docMk/>
            <pc:sldMk cId="3124812095" sldId="263"/>
            <ac:spMk id="2" creationId="{D744766E-C0BE-4AB8-93CC-021FDF00A049}"/>
          </ac:spMkLst>
        </pc:spChg>
        <pc:spChg chg="mod">
          <ac:chgData name="Lai, Jianwei" userId="a9adc4b8-c48f-4695-ba31-44e2f6e8bd84" providerId="ADAL" clId="{B02D52D9-EAE7-4E59-9A5F-8317FF229AE3}" dt="2021-09-19T01:36:41.931" v="5393" actId="21"/>
          <ac:spMkLst>
            <pc:docMk/>
            <pc:sldMk cId="3124812095" sldId="263"/>
            <ac:spMk id="3" creationId="{9F6F2C58-6F5B-427F-A95F-23E4EC687DB8}"/>
          </ac:spMkLst>
        </pc:spChg>
      </pc:sldChg>
      <pc:sldChg chg="modSp new del mod">
        <pc:chgData name="Lai, Jianwei" userId="a9adc4b8-c48f-4695-ba31-44e2f6e8bd84" providerId="ADAL" clId="{B02D52D9-EAE7-4E59-9A5F-8317FF229AE3}" dt="2021-09-18T19:33:05.416" v="4927" actId="2696"/>
        <pc:sldMkLst>
          <pc:docMk/>
          <pc:sldMk cId="3778283988" sldId="264"/>
        </pc:sldMkLst>
        <pc:spChg chg="mod">
          <ac:chgData name="Lai, Jianwei" userId="a9adc4b8-c48f-4695-ba31-44e2f6e8bd84" providerId="ADAL" clId="{B02D52D9-EAE7-4E59-9A5F-8317FF229AE3}" dt="2021-09-15T04:14:52.296" v="271" actId="113"/>
          <ac:spMkLst>
            <pc:docMk/>
            <pc:sldMk cId="3778283988" sldId="264"/>
            <ac:spMk id="2" creationId="{DBAC5B83-D650-42A3-A11C-06002AADC076}"/>
          </ac:spMkLst>
        </pc:spChg>
        <pc:spChg chg="mod">
          <ac:chgData name="Lai, Jianwei" userId="a9adc4b8-c48f-4695-ba31-44e2f6e8bd84" providerId="ADAL" clId="{B02D52D9-EAE7-4E59-9A5F-8317FF229AE3}" dt="2021-09-18T19:33:03.611" v="4926" actId="21"/>
          <ac:spMkLst>
            <pc:docMk/>
            <pc:sldMk cId="3778283988" sldId="264"/>
            <ac:spMk id="3" creationId="{1D1636D8-F740-48B2-8549-50852F02D065}"/>
          </ac:spMkLst>
        </pc:spChg>
      </pc:sldChg>
      <pc:sldChg chg="modSp new del mod">
        <pc:chgData name="Lai, Jianwei" userId="a9adc4b8-c48f-4695-ba31-44e2f6e8bd84" providerId="ADAL" clId="{B02D52D9-EAE7-4E59-9A5F-8317FF229AE3}" dt="2021-09-16T19:15:37.747" v="969" actId="2696"/>
        <pc:sldMkLst>
          <pc:docMk/>
          <pc:sldMk cId="2891242821" sldId="265"/>
        </pc:sldMkLst>
        <pc:spChg chg="mod">
          <ac:chgData name="Lai, Jianwei" userId="a9adc4b8-c48f-4695-ba31-44e2f6e8bd84" providerId="ADAL" clId="{B02D52D9-EAE7-4E59-9A5F-8317FF229AE3}" dt="2021-09-16T17:57:36.916" v="620" actId="113"/>
          <ac:spMkLst>
            <pc:docMk/>
            <pc:sldMk cId="2891242821" sldId="265"/>
            <ac:spMk id="2" creationId="{3CB2C3DC-40C0-47C3-B9AF-E2FA71F3C6BA}"/>
          </ac:spMkLst>
        </pc:spChg>
      </pc:sldChg>
      <pc:sldChg chg="modSp new del mod">
        <pc:chgData name="Lai, Jianwei" userId="a9adc4b8-c48f-4695-ba31-44e2f6e8bd84" providerId="ADAL" clId="{B02D52D9-EAE7-4E59-9A5F-8317FF229AE3}" dt="2021-09-16T19:15:37.747" v="969" actId="2696"/>
        <pc:sldMkLst>
          <pc:docMk/>
          <pc:sldMk cId="1012404380" sldId="266"/>
        </pc:sldMkLst>
        <pc:spChg chg="mod">
          <ac:chgData name="Lai, Jianwei" userId="a9adc4b8-c48f-4695-ba31-44e2f6e8bd84" providerId="ADAL" clId="{B02D52D9-EAE7-4E59-9A5F-8317FF229AE3}" dt="2021-09-16T17:57:40.756" v="621" actId="113"/>
          <ac:spMkLst>
            <pc:docMk/>
            <pc:sldMk cId="1012404380" sldId="266"/>
            <ac:spMk id="2" creationId="{CE2B1233-1C30-4930-9975-19D6274CB351}"/>
          </ac:spMkLst>
        </pc:spChg>
      </pc:sldChg>
      <pc:sldChg chg="addSp modSp new mod ord modNotesTx">
        <pc:chgData name="Lai, Jianwei" userId="a9adc4b8-c48f-4695-ba31-44e2f6e8bd84" providerId="ADAL" clId="{B02D52D9-EAE7-4E59-9A5F-8317FF229AE3}" dt="2021-09-19T16:35:59.869" v="6148" actId="20577"/>
        <pc:sldMkLst>
          <pc:docMk/>
          <pc:sldMk cId="3888403241" sldId="267"/>
        </pc:sldMkLst>
        <pc:spChg chg="mod">
          <ac:chgData name="Lai, Jianwei" userId="a9adc4b8-c48f-4695-ba31-44e2f6e8bd84" providerId="ADAL" clId="{B02D52D9-EAE7-4E59-9A5F-8317FF229AE3}" dt="2021-09-16T19:16:05.528" v="974" actId="20577"/>
          <ac:spMkLst>
            <pc:docMk/>
            <pc:sldMk cId="3888403241" sldId="267"/>
            <ac:spMk id="2" creationId="{0583F70C-65AE-4EEB-966A-54A7072E7D5E}"/>
          </ac:spMkLst>
        </pc:spChg>
        <pc:picChg chg="add mod">
          <ac:chgData name="Lai, Jianwei" userId="a9adc4b8-c48f-4695-ba31-44e2f6e8bd84" providerId="ADAL" clId="{B02D52D9-EAE7-4E59-9A5F-8317FF229AE3}" dt="2021-09-18T19:32:01.742" v="4893" actId="1076"/>
          <ac:picMkLst>
            <pc:docMk/>
            <pc:sldMk cId="3888403241" sldId="267"/>
            <ac:picMk id="5" creationId="{7D3986DE-482B-47F6-99F9-F9C6C4FEC708}"/>
          </ac:picMkLst>
        </pc:picChg>
      </pc:sldChg>
      <pc:sldChg chg="modSp new del mod">
        <pc:chgData name="Lai, Jianwei" userId="a9adc4b8-c48f-4695-ba31-44e2f6e8bd84" providerId="ADAL" clId="{B02D52D9-EAE7-4E59-9A5F-8317FF229AE3}" dt="2021-09-16T19:15:37.747" v="969" actId="2696"/>
        <pc:sldMkLst>
          <pc:docMk/>
          <pc:sldMk cId="1519465930" sldId="268"/>
        </pc:sldMkLst>
        <pc:spChg chg="mod">
          <ac:chgData name="Lai, Jianwei" userId="a9adc4b8-c48f-4695-ba31-44e2f6e8bd84" providerId="ADAL" clId="{B02D52D9-EAE7-4E59-9A5F-8317FF229AE3}" dt="2021-09-16T17:57:44.285" v="622" actId="113"/>
          <ac:spMkLst>
            <pc:docMk/>
            <pc:sldMk cId="1519465930" sldId="268"/>
            <ac:spMk id="2" creationId="{3FC6CA53-BA3F-47AA-B766-3154F0082D57}"/>
          </ac:spMkLst>
        </pc:spChg>
      </pc:sldChg>
      <pc:sldChg chg="modSp new del mod">
        <pc:chgData name="Lai, Jianwei" userId="a9adc4b8-c48f-4695-ba31-44e2f6e8bd84" providerId="ADAL" clId="{B02D52D9-EAE7-4E59-9A5F-8317FF229AE3}" dt="2021-09-18T20:54:29.013" v="5381" actId="2696"/>
        <pc:sldMkLst>
          <pc:docMk/>
          <pc:sldMk cId="2440448116" sldId="269"/>
        </pc:sldMkLst>
        <pc:spChg chg="mod">
          <ac:chgData name="Lai, Jianwei" userId="a9adc4b8-c48f-4695-ba31-44e2f6e8bd84" providerId="ADAL" clId="{B02D52D9-EAE7-4E59-9A5F-8317FF229AE3}" dt="2021-09-16T15:49:37.185" v="465" actId="113"/>
          <ac:spMkLst>
            <pc:docMk/>
            <pc:sldMk cId="2440448116" sldId="269"/>
            <ac:spMk id="2" creationId="{8B747257-B7CC-4618-8A44-82B2C49359ED}"/>
          </ac:spMkLst>
        </pc:spChg>
      </pc:sldChg>
      <pc:sldChg chg="modSp new del mod">
        <pc:chgData name="Lai, Jianwei" userId="a9adc4b8-c48f-4695-ba31-44e2f6e8bd84" providerId="ADAL" clId="{B02D52D9-EAE7-4E59-9A5F-8317FF229AE3}" dt="2021-09-18T19:36:08.625" v="4982" actId="2696"/>
        <pc:sldMkLst>
          <pc:docMk/>
          <pc:sldMk cId="2904563989" sldId="270"/>
        </pc:sldMkLst>
        <pc:spChg chg="mod">
          <ac:chgData name="Lai, Jianwei" userId="a9adc4b8-c48f-4695-ba31-44e2f6e8bd84" providerId="ADAL" clId="{B02D52D9-EAE7-4E59-9A5F-8317FF229AE3}" dt="2021-09-16T19:16:22.655" v="975" actId="113"/>
          <ac:spMkLst>
            <pc:docMk/>
            <pc:sldMk cId="2904563989" sldId="270"/>
            <ac:spMk id="2" creationId="{9BE367A8-8369-4B98-86DD-5082B03E23EE}"/>
          </ac:spMkLst>
        </pc:spChg>
      </pc:sldChg>
      <pc:sldChg chg="addSp delSp modSp new mod ord modNotesTx">
        <pc:chgData name="Lai, Jianwei" userId="a9adc4b8-c48f-4695-ba31-44e2f6e8bd84" providerId="ADAL" clId="{B02D52D9-EAE7-4E59-9A5F-8317FF229AE3}" dt="2021-09-19T01:38:33.482" v="5421"/>
        <pc:sldMkLst>
          <pc:docMk/>
          <pc:sldMk cId="4115945387" sldId="271"/>
        </pc:sldMkLst>
        <pc:spChg chg="mod">
          <ac:chgData name="Lai, Jianwei" userId="a9adc4b8-c48f-4695-ba31-44e2f6e8bd84" providerId="ADAL" clId="{B02D52D9-EAE7-4E59-9A5F-8317FF229AE3}" dt="2021-09-18T17:33:35.714" v="4825" actId="20577"/>
          <ac:spMkLst>
            <pc:docMk/>
            <pc:sldMk cId="4115945387" sldId="271"/>
            <ac:spMk id="2" creationId="{C28C3075-96DC-4649-BAC7-5ABE05B4AB91}"/>
          </ac:spMkLst>
        </pc:spChg>
        <pc:spChg chg="add del mod">
          <ac:chgData name="Lai, Jianwei" userId="a9adc4b8-c48f-4695-ba31-44e2f6e8bd84" providerId="ADAL" clId="{B02D52D9-EAE7-4E59-9A5F-8317FF229AE3}" dt="2021-09-18T17:33:52.334" v="4827" actId="478"/>
          <ac:spMkLst>
            <pc:docMk/>
            <pc:sldMk cId="4115945387" sldId="271"/>
            <ac:spMk id="5" creationId="{B7B48D23-0E5E-46FB-9962-B726008E177E}"/>
          </ac:spMkLst>
        </pc:spChg>
      </pc:sldChg>
      <pc:sldChg chg="modSp new del mod">
        <pc:chgData name="Lai, Jianwei" userId="a9adc4b8-c48f-4695-ba31-44e2f6e8bd84" providerId="ADAL" clId="{B02D52D9-EAE7-4E59-9A5F-8317FF229AE3}" dt="2021-09-18T19:36:10.887" v="4983" actId="2696"/>
        <pc:sldMkLst>
          <pc:docMk/>
          <pc:sldMk cId="3042250640" sldId="272"/>
        </pc:sldMkLst>
        <pc:spChg chg="mod">
          <ac:chgData name="Lai, Jianwei" userId="a9adc4b8-c48f-4695-ba31-44e2f6e8bd84" providerId="ADAL" clId="{B02D52D9-EAE7-4E59-9A5F-8317FF229AE3}" dt="2021-09-16T16:47:39.922" v="567" actId="113"/>
          <ac:spMkLst>
            <pc:docMk/>
            <pc:sldMk cId="3042250640" sldId="272"/>
            <ac:spMk id="2" creationId="{A1DBFEF1-BC80-4337-A761-32AA092705C3}"/>
          </ac:spMkLst>
        </pc:spChg>
      </pc:sldChg>
      <pc:sldChg chg="modSp new del mod">
        <pc:chgData name="Lai, Jianwei" userId="a9adc4b8-c48f-4695-ba31-44e2f6e8bd84" providerId="ADAL" clId="{B02D52D9-EAE7-4E59-9A5F-8317FF229AE3}" dt="2021-09-18T19:36:14.184" v="4984" actId="2696"/>
        <pc:sldMkLst>
          <pc:docMk/>
          <pc:sldMk cId="1526242930" sldId="273"/>
        </pc:sldMkLst>
        <pc:spChg chg="mod">
          <ac:chgData name="Lai, Jianwei" userId="a9adc4b8-c48f-4695-ba31-44e2f6e8bd84" providerId="ADAL" clId="{B02D52D9-EAE7-4E59-9A5F-8317FF229AE3}" dt="2021-09-16T16:51:23.135" v="583" actId="20577"/>
          <ac:spMkLst>
            <pc:docMk/>
            <pc:sldMk cId="1526242930" sldId="273"/>
            <ac:spMk id="2" creationId="{D2862054-DDBD-4685-9541-FFB3C0BC4C2F}"/>
          </ac:spMkLst>
        </pc:spChg>
      </pc:sldChg>
      <pc:sldChg chg="modSp new del mod">
        <pc:chgData name="Lai, Jianwei" userId="a9adc4b8-c48f-4695-ba31-44e2f6e8bd84" providerId="ADAL" clId="{B02D52D9-EAE7-4E59-9A5F-8317FF229AE3}" dt="2021-09-18T20:56:56.206" v="5384" actId="2696"/>
        <pc:sldMkLst>
          <pc:docMk/>
          <pc:sldMk cId="3260210838" sldId="274"/>
        </pc:sldMkLst>
        <pc:spChg chg="mod">
          <ac:chgData name="Lai, Jianwei" userId="a9adc4b8-c48f-4695-ba31-44e2f6e8bd84" providerId="ADAL" clId="{B02D52D9-EAE7-4E59-9A5F-8317FF229AE3}" dt="2021-09-16T17:03:32.231" v="617" actId="20577"/>
          <ac:spMkLst>
            <pc:docMk/>
            <pc:sldMk cId="3260210838" sldId="274"/>
            <ac:spMk id="2" creationId="{5198679B-F257-4C38-B239-3F912BCD2523}"/>
          </ac:spMkLst>
        </pc:spChg>
        <pc:spChg chg="mod">
          <ac:chgData name="Lai, Jianwei" userId="a9adc4b8-c48f-4695-ba31-44e2f6e8bd84" providerId="ADAL" clId="{B02D52D9-EAE7-4E59-9A5F-8317FF229AE3}" dt="2021-09-16T17:02:10.916" v="600" actId="20577"/>
          <ac:spMkLst>
            <pc:docMk/>
            <pc:sldMk cId="3260210838" sldId="274"/>
            <ac:spMk id="3" creationId="{4055B9C2-0C31-42A3-8601-91BCE541CAF4}"/>
          </ac:spMkLst>
        </pc:spChg>
      </pc:sldChg>
      <pc:sldChg chg="modSp new del mod">
        <pc:chgData name="Lai, Jianwei" userId="a9adc4b8-c48f-4695-ba31-44e2f6e8bd84" providerId="ADAL" clId="{B02D52D9-EAE7-4E59-9A5F-8317FF229AE3}" dt="2021-09-18T17:05:39.715" v="4154" actId="2696"/>
        <pc:sldMkLst>
          <pc:docMk/>
          <pc:sldMk cId="2688571423" sldId="275"/>
        </pc:sldMkLst>
        <pc:spChg chg="mod">
          <ac:chgData name="Lai, Jianwei" userId="a9adc4b8-c48f-4695-ba31-44e2f6e8bd84" providerId="ADAL" clId="{B02D52D9-EAE7-4E59-9A5F-8317FF229AE3}" dt="2021-09-16T18:13:54.562" v="675" actId="113"/>
          <ac:spMkLst>
            <pc:docMk/>
            <pc:sldMk cId="2688571423" sldId="275"/>
            <ac:spMk id="2" creationId="{68BDE4A9-B6CD-4050-A4F8-74665A408B5B}"/>
          </ac:spMkLst>
        </pc:spChg>
      </pc:sldChg>
      <pc:sldChg chg="modSp new del mod ord">
        <pc:chgData name="Lai, Jianwei" userId="a9adc4b8-c48f-4695-ba31-44e2f6e8bd84" providerId="ADAL" clId="{B02D52D9-EAE7-4E59-9A5F-8317FF229AE3}" dt="2021-09-18T20:54:26.158" v="5380" actId="2696"/>
        <pc:sldMkLst>
          <pc:docMk/>
          <pc:sldMk cId="2804940650" sldId="276"/>
        </pc:sldMkLst>
        <pc:spChg chg="mod">
          <ac:chgData name="Lai, Jianwei" userId="a9adc4b8-c48f-4695-ba31-44e2f6e8bd84" providerId="ADAL" clId="{B02D52D9-EAE7-4E59-9A5F-8317FF229AE3}" dt="2021-09-16T18:13:48.378" v="674" actId="113"/>
          <ac:spMkLst>
            <pc:docMk/>
            <pc:sldMk cId="2804940650" sldId="276"/>
            <ac:spMk id="2" creationId="{E6F319B5-6659-4034-9657-DD8519C450D9}"/>
          </ac:spMkLst>
        </pc:spChg>
      </pc:sldChg>
      <pc:sldChg chg="add del setBg">
        <pc:chgData name="Lai, Jianwei" userId="a9adc4b8-c48f-4695-ba31-44e2f6e8bd84" providerId="ADAL" clId="{B02D52D9-EAE7-4E59-9A5F-8317FF229AE3}" dt="2021-09-16T20:17:53.456" v="1006" actId="2696"/>
        <pc:sldMkLst>
          <pc:docMk/>
          <pc:sldMk cId="1341284989" sldId="279"/>
        </pc:sldMkLst>
      </pc:sldChg>
      <pc:sldChg chg="add del">
        <pc:chgData name="Lai, Jianwei" userId="a9adc4b8-c48f-4695-ba31-44e2f6e8bd84" providerId="ADAL" clId="{B02D52D9-EAE7-4E59-9A5F-8317FF229AE3}" dt="2021-09-16T20:17:56.490" v="1007" actId="2696"/>
        <pc:sldMkLst>
          <pc:docMk/>
          <pc:sldMk cId="2430816819" sldId="280"/>
        </pc:sldMkLst>
      </pc:sldChg>
      <pc:sldChg chg="add">
        <pc:chgData name="Lai, Jianwei" userId="a9adc4b8-c48f-4695-ba31-44e2f6e8bd84" providerId="ADAL" clId="{B02D52D9-EAE7-4E59-9A5F-8317FF229AE3}" dt="2021-09-16T18:19:23.467" v="676"/>
        <pc:sldMkLst>
          <pc:docMk/>
          <pc:sldMk cId="2021087168" sldId="281"/>
        </pc:sldMkLst>
      </pc:sldChg>
      <pc:sldChg chg="addSp delSp modSp add mod">
        <pc:chgData name="Lai, Jianwei" userId="a9adc4b8-c48f-4695-ba31-44e2f6e8bd84" providerId="ADAL" clId="{B02D52D9-EAE7-4E59-9A5F-8317FF229AE3}" dt="2021-09-19T17:15:33.965" v="6244" actId="1076"/>
        <pc:sldMkLst>
          <pc:docMk/>
          <pc:sldMk cId="2393355361" sldId="282"/>
        </pc:sldMkLst>
        <pc:picChg chg="add mod">
          <ac:chgData name="Lai, Jianwei" userId="a9adc4b8-c48f-4695-ba31-44e2f6e8bd84" providerId="ADAL" clId="{B02D52D9-EAE7-4E59-9A5F-8317FF229AE3}" dt="2021-09-19T17:15:33.965" v="6244" actId="1076"/>
          <ac:picMkLst>
            <pc:docMk/>
            <pc:sldMk cId="2393355361" sldId="282"/>
            <ac:picMk id="6" creationId="{5CFECF15-E9AD-4B6C-A5CE-2F9BF10389D4}"/>
          </ac:picMkLst>
        </pc:picChg>
        <pc:picChg chg="del">
          <ac:chgData name="Lai, Jianwei" userId="a9adc4b8-c48f-4695-ba31-44e2f6e8bd84" providerId="ADAL" clId="{B02D52D9-EAE7-4E59-9A5F-8317FF229AE3}" dt="2021-09-19T17:15:03.416" v="6232" actId="478"/>
          <ac:picMkLst>
            <pc:docMk/>
            <pc:sldMk cId="2393355361" sldId="282"/>
            <ac:picMk id="7" creationId="{00000000-0000-0000-0000-000000000000}"/>
          </ac:picMkLst>
        </pc:picChg>
      </pc:sldChg>
      <pc:sldChg chg="addSp delSp modSp add mod">
        <pc:chgData name="Lai, Jianwei" userId="a9adc4b8-c48f-4695-ba31-44e2f6e8bd84" providerId="ADAL" clId="{B02D52D9-EAE7-4E59-9A5F-8317FF229AE3}" dt="2021-09-19T17:23:43.533" v="6291" actId="1076"/>
        <pc:sldMkLst>
          <pc:docMk/>
          <pc:sldMk cId="3167470691" sldId="283"/>
        </pc:sldMkLst>
        <pc:spChg chg="mod">
          <ac:chgData name="Lai, Jianwei" userId="a9adc4b8-c48f-4695-ba31-44e2f6e8bd84" providerId="ADAL" clId="{B02D52D9-EAE7-4E59-9A5F-8317FF229AE3}" dt="2021-09-19T17:15:12.637" v="6240" actId="20577"/>
          <ac:spMkLst>
            <pc:docMk/>
            <pc:sldMk cId="3167470691" sldId="283"/>
            <ac:spMk id="2" creationId="{00000000-0000-0000-0000-000000000000}"/>
          </ac:spMkLst>
        </pc:spChg>
        <pc:picChg chg="del">
          <ac:chgData name="Lai, Jianwei" userId="a9adc4b8-c48f-4695-ba31-44e2f6e8bd84" providerId="ADAL" clId="{B02D52D9-EAE7-4E59-9A5F-8317FF229AE3}" dt="2021-09-19T17:15:06.338" v="6233" actId="478"/>
          <ac:picMkLst>
            <pc:docMk/>
            <pc:sldMk cId="3167470691" sldId="283"/>
            <ac:picMk id="5" creationId="{00000000-0000-0000-0000-000000000000}"/>
          </ac:picMkLst>
        </pc:picChg>
        <pc:picChg chg="add mod modCrop">
          <ac:chgData name="Lai, Jianwei" userId="a9adc4b8-c48f-4695-ba31-44e2f6e8bd84" providerId="ADAL" clId="{B02D52D9-EAE7-4E59-9A5F-8317FF229AE3}" dt="2021-09-19T17:23:43.533" v="6291" actId="1076"/>
          <ac:picMkLst>
            <pc:docMk/>
            <pc:sldMk cId="3167470691" sldId="283"/>
            <ac:picMk id="7" creationId="{B9E3A85F-8BE3-4CF6-A858-55AF04832CA9}"/>
          </ac:picMkLst>
        </pc:picChg>
      </pc:sldChg>
      <pc:sldChg chg="addSp delSp modSp add mod modNotesTx">
        <pc:chgData name="Lai, Jianwei" userId="a9adc4b8-c48f-4695-ba31-44e2f6e8bd84" providerId="ADAL" clId="{B02D52D9-EAE7-4E59-9A5F-8317FF229AE3}" dt="2021-09-19T17:31:32.408" v="6292"/>
        <pc:sldMkLst>
          <pc:docMk/>
          <pc:sldMk cId="3227627349" sldId="284"/>
        </pc:sldMkLst>
        <pc:spChg chg="mod">
          <ac:chgData name="Lai, Jianwei" userId="a9adc4b8-c48f-4695-ba31-44e2f6e8bd84" providerId="ADAL" clId="{B02D52D9-EAE7-4E59-9A5F-8317FF229AE3}" dt="2021-09-19T17:15:55.510" v="6279" actId="20577"/>
          <ac:spMkLst>
            <pc:docMk/>
            <pc:sldMk cId="3227627349" sldId="284"/>
            <ac:spMk id="2" creationId="{00000000-0000-0000-0000-000000000000}"/>
          </ac:spMkLst>
        </pc:spChg>
        <pc:picChg chg="del">
          <ac:chgData name="Lai, Jianwei" userId="a9adc4b8-c48f-4695-ba31-44e2f6e8bd84" providerId="ADAL" clId="{B02D52D9-EAE7-4E59-9A5F-8317FF229AE3}" dt="2021-09-19T17:15:57.706" v="6280" actId="478"/>
          <ac:picMkLst>
            <pc:docMk/>
            <pc:sldMk cId="3227627349" sldId="284"/>
            <ac:picMk id="5" creationId="{00000000-0000-0000-0000-000000000000}"/>
          </ac:picMkLst>
        </pc:picChg>
        <pc:picChg chg="del">
          <ac:chgData name="Lai, Jianwei" userId="a9adc4b8-c48f-4695-ba31-44e2f6e8bd84" providerId="ADAL" clId="{B02D52D9-EAE7-4E59-9A5F-8317FF229AE3}" dt="2021-09-19T17:15:59.520" v="6281" actId="478"/>
          <ac:picMkLst>
            <pc:docMk/>
            <pc:sldMk cId="3227627349" sldId="284"/>
            <ac:picMk id="6" creationId="{00000000-0000-0000-0000-000000000000}"/>
          </ac:picMkLst>
        </pc:picChg>
        <pc:picChg chg="add">
          <ac:chgData name="Lai, Jianwei" userId="a9adc4b8-c48f-4695-ba31-44e2f6e8bd84" providerId="ADAL" clId="{B02D52D9-EAE7-4E59-9A5F-8317FF229AE3}" dt="2021-09-19T17:16:09.387" v="6282" actId="22"/>
          <ac:picMkLst>
            <pc:docMk/>
            <pc:sldMk cId="3227627349" sldId="284"/>
            <ac:picMk id="8" creationId="{90FDB903-5DED-42AC-9077-867EA9FEB84C}"/>
          </ac:picMkLst>
        </pc:picChg>
      </pc:sldChg>
      <pc:sldChg chg="delSp add mod modNotesTx">
        <pc:chgData name="Lai, Jianwei" userId="a9adc4b8-c48f-4695-ba31-44e2f6e8bd84" providerId="ADAL" clId="{B02D52D9-EAE7-4E59-9A5F-8317FF229AE3}" dt="2021-09-19T17:49:28.467" v="6294"/>
        <pc:sldMkLst>
          <pc:docMk/>
          <pc:sldMk cId="840903756" sldId="285"/>
        </pc:sldMkLst>
        <pc:picChg chg="del">
          <ac:chgData name="Lai, Jianwei" userId="a9adc4b8-c48f-4695-ba31-44e2f6e8bd84" providerId="ADAL" clId="{B02D52D9-EAE7-4E59-9A5F-8317FF229AE3}" dt="2021-09-19T17:49:13.704" v="6293" actId="478"/>
          <ac:picMkLst>
            <pc:docMk/>
            <pc:sldMk cId="840903756" sldId="285"/>
            <ac:picMk id="5" creationId="{00000000-0000-0000-0000-000000000000}"/>
          </ac:picMkLst>
        </pc:picChg>
      </pc:sldChg>
      <pc:sldChg chg="add del">
        <pc:chgData name="Lai, Jianwei" userId="a9adc4b8-c48f-4695-ba31-44e2f6e8bd84" providerId="ADAL" clId="{B02D52D9-EAE7-4E59-9A5F-8317FF229AE3}" dt="2021-09-19T03:13:06.931" v="5738" actId="2696"/>
        <pc:sldMkLst>
          <pc:docMk/>
          <pc:sldMk cId="1370965209" sldId="286"/>
        </pc:sldMkLst>
      </pc:sldChg>
      <pc:sldChg chg="modSp add mod">
        <pc:chgData name="Lai, Jianwei" userId="a9adc4b8-c48f-4695-ba31-44e2f6e8bd84" providerId="ADAL" clId="{B02D52D9-EAE7-4E59-9A5F-8317FF229AE3}" dt="2021-09-19T03:13:09.691" v="5739" actId="20577"/>
        <pc:sldMkLst>
          <pc:docMk/>
          <pc:sldMk cId="3645378844" sldId="287"/>
        </pc:sldMkLst>
        <pc:spChg chg="mod">
          <ac:chgData name="Lai, Jianwei" userId="a9adc4b8-c48f-4695-ba31-44e2f6e8bd84" providerId="ADAL" clId="{B02D52D9-EAE7-4E59-9A5F-8317FF229AE3}" dt="2021-09-19T03:13:09.691" v="5739" actId="20577"/>
          <ac:spMkLst>
            <pc:docMk/>
            <pc:sldMk cId="3645378844" sldId="287"/>
            <ac:spMk id="2" creationId="{00000000-0000-0000-0000-000000000000}"/>
          </ac:spMkLst>
        </pc:spChg>
      </pc:sldChg>
      <pc:sldChg chg="addSp delSp modSp add del mod setBg">
        <pc:chgData name="Lai, Jianwei" userId="a9adc4b8-c48f-4695-ba31-44e2f6e8bd84" providerId="ADAL" clId="{B02D52D9-EAE7-4E59-9A5F-8317FF229AE3}" dt="2021-09-19T03:14:28.207" v="5743" actId="2696"/>
        <pc:sldMkLst>
          <pc:docMk/>
          <pc:sldMk cId="2584529205" sldId="288"/>
        </pc:sldMkLst>
        <pc:spChg chg="mod">
          <ac:chgData name="Lai, Jianwei" userId="a9adc4b8-c48f-4695-ba31-44e2f6e8bd84" providerId="ADAL" clId="{B02D52D9-EAE7-4E59-9A5F-8317FF229AE3}" dt="2021-09-19T03:14:12.826" v="5741" actId="14100"/>
          <ac:spMkLst>
            <pc:docMk/>
            <pc:sldMk cId="2584529205" sldId="288"/>
            <ac:spMk id="2" creationId="{00000000-0000-0000-0000-000000000000}"/>
          </ac:spMkLst>
        </pc:spChg>
        <pc:spChg chg="del">
          <ac:chgData name="Lai, Jianwei" userId="a9adc4b8-c48f-4695-ba31-44e2f6e8bd84" providerId="ADAL" clId="{B02D52D9-EAE7-4E59-9A5F-8317FF229AE3}" dt="2021-09-19T02:30:14.746" v="5471" actId="26606"/>
          <ac:spMkLst>
            <pc:docMk/>
            <pc:sldMk cId="2584529205" sldId="288"/>
            <ac:spMk id="3" creationId="{00000000-0000-0000-0000-000000000000}"/>
          </ac:spMkLst>
        </pc:spChg>
        <pc:spChg chg="mod ord">
          <ac:chgData name="Lai, Jianwei" userId="a9adc4b8-c48f-4695-ba31-44e2f6e8bd84" providerId="ADAL" clId="{B02D52D9-EAE7-4E59-9A5F-8317FF229AE3}" dt="2021-09-19T02:30:14.746" v="5471" actId="26606"/>
          <ac:spMkLst>
            <pc:docMk/>
            <pc:sldMk cId="2584529205" sldId="288"/>
            <ac:spMk id="4" creationId="{00000000-0000-0000-0000-000000000000}"/>
          </ac:spMkLst>
        </pc:spChg>
        <pc:spChg chg="add mod">
          <ac:chgData name="Lai, Jianwei" userId="a9adc4b8-c48f-4695-ba31-44e2f6e8bd84" providerId="ADAL" clId="{B02D52D9-EAE7-4E59-9A5F-8317FF229AE3}" dt="2021-09-19T02:34:51.206" v="5480" actId="208"/>
          <ac:spMkLst>
            <pc:docMk/>
            <pc:sldMk cId="2584529205" sldId="288"/>
            <ac:spMk id="8" creationId="{9003E9E6-C525-431E-A422-01508CFAF0BD}"/>
          </ac:spMkLst>
        </pc:spChg>
        <pc:spChg chg="add mod">
          <ac:chgData name="Lai, Jianwei" userId="a9adc4b8-c48f-4695-ba31-44e2f6e8bd84" providerId="ADAL" clId="{B02D52D9-EAE7-4E59-9A5F-8317FF229AE3}" dt="2021-09-19T03:14:24.047" v="5742" actId="21"/>
          <ac:spMkLst>
            <pc:docMk/>
            <pc:sldMk cId="2584529205" sldId="288"/>
            <ac:spMk id="10" creationId="{A4C13877-16D7-4D9B-A88E-3BC9FE286F55}"/>
          </ac:spMkLst>
        </pc:spChg>
        <pc:spChg chg="add">
          <ac:chgData name="Lai, Jianwei" userId="a9adc4b8-c48f-4695-ba31-44e2f6e8bd84" providerId="ADAL" clId="{B02D52D9-EAE7-4E59-9A5F-8317FF229AE3}" dt="2021-09-19T02:30:14.746" v="5471" actId="26606"/>
          <ac:spMkLst>
            <pc:docMk/>
            <pc:sldMk cId="2584529205" sldId="288"/>
            <ac:spMk id="12" creationId="{A4AC5506-6312-4701-8D3C-40187889A947}"/>
          </ac:spMkLst>
        </pc:spChg>
        <pc:picChg chg="del">
          <ac:chgData name="Lai, Jianwei" userId="a9adc4b8-c48f-4695-ba31-44e2f6e8bd84" providerId="ADAL" clId="{B02D52D9-EAE7-4E59-9A5F-8317FF229AE3}" dt="2021-09-19T02:29:58.903" v="5469" actId="478"/>
          <ac:picMkLst>
            <pc:docMk/>
            <pc:sldMk cId="2584529205" sldId="288"/>
            <ac:picMk id="5" creationId="{00000000-0000-0000-0000-000000000000}"/>
          </ac:picMkLst>
        </pc:picChg>
        <pc:picChg chg="add del mod">
          <ac:chgData name="Lai, Jianwei" userId="a9adc4b8-c48f-4695-ba31-44e2f6e8bd84" providerId="ADAL" clId="{B02D52D9-EAE7-4E59-9A5F-8317FF229AE3}" dt="2021-09-19T03:14:24.047" v="5742" actId="21"/>
          <ac:picMkLst>
            <pc:docMk/>
            <pc:sldMk cId="2584529205" sldId="288"/>
            <ac:picMk id="7" creationId="{DAAEB05F-F28D-4525-924E-6FD94B0DEBF9}"/>
          </ac:picMkLst>
        </pc:picChg>
      </pc:sldChg>
      <pc:sldChg chg="addSp delSp modSp add mod delAnim modAnim modNotesTx">
        <pc:chgData name="Lai, Jianwei" userId="a9adc4b8-c48f-4695-ba31-44e2f6e8bd84" providerId="ADAL" clId="{B02D52D9-EAE7-4E59-9A5F-8317FF229AE3}" dt="2021-09-19T17:59:49.573" v="6301"/>
        <pc:sldMkLst>
          <pc:docMk/>
          <pc:sldMk cId="2684686423" sldId="289"/>
        </pc:sldMkLst>
        <pc:spChg chg="add mod">
          <ac:chgData name="Lai, Jianwei" userId="a9adc4b8-c48f-4695-ba31-44e2f6e8bd84" providerId="ADAL" clId="{B02D52D9-EAE7-4E59-9A5F-8317FF229AE3}" dt="2021-09-19T03:15:33.586" v="5759" actId="2085"/>
          <ac:spMkLst>
            <pc:docMk/>
            <pc:sldMk cId="2684686423" sldId="289"/>
            <ac:spMk id="6" creationId="{BED9DA2D-ADC1-4D76-B42F-40CE221AD062}"/>
          </ac:spMkLst>
        </pc:spChg>
        <pc:picChg chg="del">
          <ac:chgData name="Lai, Jianwei" userId="a9adc4b8-c48f-4695-ba31-44e2f6e8bd84" providerId="ADAL" clId="{B02D52D9-EAE7-4E59-9A5F-8317FF229AE3}" dt="2021-09-19T17:56:21.858" v="6298" actId="478"/>
          <ac:picMkLst>
            <pc:docMk/>
            <pc:sldMk cId="2684686423" sldId="289"/>
            <ac:picMk id="5" creationId="{00000000-0000-0000-0000-000000000000}"/>
          </ac:picMkLst>
        </pc:picChg>
      </pc:sldChg>
      <pc:sldChg chg="modSp add mod">
        <pc:chgData name="Lai, Jianwei" userId="a9adc4b8-c48f-4695-ba31-44e2f6e8bd84" providerId="ADAL" clId="{B02D52D9-EAE7-4E59-9A5F-8317FF229AE3}" dt="2021-09-19T18:06:09.063" v="6302" actId="732"/>
        <pc:sldMkLst>
          <pc:docMk/>
          <pc:sldMk cId="1274528158" sldId="290"/>
        </pc:sldMkLst>
        <pc:spChg chg="mod">
          <ac:chgData name="Lai, Jianwei" userId="a9adc4b8-c48f-4695-ba31-44e2f6e8bd84" providerId="ADAL" clId="{B02D52D9-EAE7-4E59-9A5F-8317FF229AE3}" dt="2021-09-19T03:13:16.013" v="5740" actId="20577"/>
          <ac:spMkLst>
            <pc:docMk/>
            <pc:sldMk cId="1274528158" sldId="290"/>
            <ac:spMk id="2" creationId="{00000000-0000-0000-0000-000000000000}"/>
          </ac:spMkLst>
        </pc:spChg>
        <pc:picChg chg="mod modCrop">
          <ac:chgData name="Lai, Jianwei" userId="a9adc4b8-c48f-4695-ba31-44e2f6e8bd84" providerId="ADAL" clId="{B02D52D9-EAE7-4E59-9A5F-8317FF229AE3}" dt="2021-09-19T18:06:09.063" v="6302" actId="732"/>
          <ac:picMkLst>
            <pc:docMk/>
            <pc:sldMk cId="1274528158" sldId="290"/>
            <ac:picMk id="5" creationId="{00000000-0000-0000-0000-000000000000}"/>
          </ac:picMkLst>
        </pc:picChg>
      </pc:sldChg>
      <pc:sldChg chg="addSp delSp modSp new mod ord modNotesTx">
        <pc:chgData name="Lai, Jianwei" userId="a9adc4b8-c48f-4695-ba31-44e2f6e8bd84" providerId="ADAL" clId="{B02D52D9-EAE7-4E59-9A5F-8317FF229AE3}" dt="2021-09-20T16:46:42.658" v="7092" actId="20577"/>
        <pc:sldMkLst>
          <pc:docMk/>
          <pc:sldMk cId="3588061279" sldId="291"/>
        </pc:sldMkLst>
        <pc:spChg chg="mod">
          <ac:chgData name="Lai, Jianwei" userId="a9adc4b8-c48f-4695-ba31-44e2f6e8bd84" providerId="ADAL" clId="{B02D52D9-EAE7-4E59-9A5F-8317FF229AE3}" dt="2021-09-17T03:27:36.007" v="1597"/>
          <ac:spMkLst>
            <pc:docMk/>
            <pc:sldMk cId="3588061279" sldId="291"/>
            <ac:spMk id="2" creationId="{91260690-88DB-4B05-A8B7-BE767DE21DBB}"/>
          </ac:spMkLst>
        </pc:spChg>
        <pc:spChg chg="mod">
          <ac:chgData name="Lai, Jianwei" userId="a9adc4b8-c48f-4695-ba31-44e2f6e8bd84" providerId="ADAL" clId="{B02D52D9-EAE7-4E59-9A5F-8317FF229AE3}" dt="2021-09-19T15:42:56.177" v="6100" actId="1076"/>
          <ac:spMkLst>
            <pc:docMk/>
            <pc:sldMk cId="3588061279" sldId="291"/>
            <ac:spMk id="3" creationId="{385B8B88-965F-4565-B217-A724896CDE57}"/>
          </ac:spMkLst>
        </pc:spChg>
        <pc:grpChg chg="add del mod">
          <ac:chgData name="Lai, Jianwei" userId="a9adc4b8-c48f-4695-ba31-44e2f6e8bd84" providerId="ADAL" clId="{B02D52D9-EAE7-4E59-9A5F-8317FF229AE3}" dt="2021-09-16T19:01:44.812" v="897"/>
          <ac:grpSpMkLst>
            <pc:docMk/>
            <pc:sldMk cId="3588061279" sldId="291"/>
            <ac:grpSpMk id="18" creationId="{6916C09B-EE73-45D5-A26B-BB7280911CAB}"/>
          </ac:grpSpMkLst>
        </pc:grpChg>
        <pc:grpChg chg="add del mod">
          <ac:chgData name="Lai, Jianwei" userId="a9adc4b8-c48f-4695-ba31-44e2f6e8bd84" providerId="ADAL" clId="{B02D52D9-EAE7-4E59-9A5F-8317FF229AE3}" dt="2021-09-16T19:01:44.161" v="893"/>
          <ac:grpSpMkLst>
            <pc:docMk/>
            <pc:sldMk cId="3588061279" sldId="291"/>
            <ac:grpSpMk id="22" creationId="{FA1D66C5-C37B-4766-97EE-3331676E099C}"/>
          </ac:grpSpMkLst>
        </pc:grpChg>
        <pc:grpChg chg="add del mod">
          <ac:chgData name="Lai, Jianwei" userId="a9adc4b8-c48f-4695-ba31-44e2f6e8bd84" providerId="ADAL" clId="{B02D52D9-EAE7-4E59-9A5F-8317FF229AE3}" dt="2021-09-16T19:01:41.920" v="886"/>
          <ac:grpSpMkLst>
            <pc:docMk/>
            <pc:sldMk cId="3588061279" sldId="291"/>
            <ac:grpSpMk id="29" creationId="{3C3A3EDA-7F99-426D-8D15-DAC6C86918BF}"/>
          </ac:grpSpMkLst>
        </pc:grpChg>
        <pc:grpChg chg="mod">
          <ac:chgData name="Lai, Jianwei" userId="a9adc4b8-c48f-4695-ba31-44e2f6e8bd84" providerId="ADAL" clId="{B02D52D9-EAE7-4E59-9A5F-8317FF229AE3}" dt="2021-09-16T19:01:41.484" v="884"/>
          <ac:grpSpMkLst>
            <pc:docMk/>
            <pc:sldMk cId="3588061279" sldId="291"/>
            <ac:grpSpMk id="31" creationId="{4CCD82EE-16B8-483B-ABF3-0F03D54A873C}"/>
          </ac:grpSpMkLst>
        </pc:grpChg>
        <pc:grpChg chg="add del mod">
          <ac:chgData name="Lai, Jianwei" userId="a9adc4b8-c48f-4695-ba31-44e2f6e8bd84" providerId="ADAL" clId="{B02D52D9-EAE7-4E59-9A5F-8317FF229AE3}" dt="2021-09-16T19:03:59.317" v="935"/>
          <ac:grpSpMkLst>
            <pc:docMk/>
            <pc:sldMk cId="3588061279" sldId="291"/>
            <ac:grpSpMk id="42" creationId="{2298A00A-81E5-4D88-9745-A4EB33743D33}"/>
          </ac:grpSpMkLst>
        </pc:grpChg>
        <pc:grpChg chg="mod">
          <ac:chgData name="Lai, Jianwei" userId="a9adc4b8-c48f-4695-ba31-44e2f6e8bd84" providerId="ADAL" clId="{B02D52D9-EAE7-4E59-9A5F-8317FF229AE3}" dt="2021-09-16T19:03:58.650" v="932"/>
          <ac:grpSpMkLst>
            <pc:docMk/>
            <pc:sldMk cId="3588061279" sldId="291"/>
            <ac:grpSpMk id="45" creationId="{1F87CA51-1968-46E7-A84F-A06860A7C31F}"/>
          </ac:grpSpMkLst>
        </pc:grpChg>
        <pc:picChg chg="add del mod">
          <ac:chgData name="Lai, Jianwei" userId="a9adc4b8-c48f-4695-ba31-44e2f6e8bd84" providerId="ADAL" clId="{B02D52D9-EAE7-4E59-9A5F-8317FF229AE3}" dt="2021-09-17T03:27:29.609" v="1595" actId="478"/>
          <ac:picMkLst>
            <pc:docMk/>
            <pc:sldMk cId="3588061279" sldId="291"/>
            <ac:picMk id="5" creationId="{B21CF5D4-4CF5-4D2D-820A-84AA3C22F53A}"/>
          </ac:picMkLst>
        </pc:picChg>
        <pc:picChg chg="add mod modCrop">
          <ac:chgData name="Lai, Jianwei" userId="a9adc4b8-c48f-4695-ba31-44e2f6e8bd84" providerId="ADAL" clId="{B02D52D9-EAE7-4E59-9A5F-8317FF229AE3}" dt="2021-09-19T15:42:32.536" v="6095" actId="1076"/>
          <ac:picMkLst>
            <pc:docMk/>
            <pc:sldMk cId="3588061279" sldId="291"/>
            <ac:picMk id="6" creationId="{F6F3C1F5-86D5-4FC7-A344-6ED8286A9B86}"/>
          </ac:picMkLst>
        </pc:picChg>
        <pc:picChg chg="add mod modCrop">
          <ac:chgData name="Lai, Jianwei" userId="a9adc4b8-c48f-4695-ba31-44e2f6e8bd84" providerId="ADAL" clId="{B02D52D9-EAE7-4E59-9A5F-8317FF229AE3}" dt="2021-09-19T15:43:09.969" v="6102" actId="1076"/>
          <ac:picMkLst>
            <pc:docMk/>
            <pc:sldMk cId="3588061279" sldId="291"/>
            <ac:picMk id="7" creationId="{7E2DE485-F357-476F-839B-43E6101A5BE2}"/>
          </ac:picMkLst>
        </pc:picChg>
        <pc:picChg chg="add mod modCrop">
          <ac:chgData name="Lai, Jianwei" userId="a9adc4b8-c48f-4695-ba31-44e2f6e8bd84" providerId="ADAL" clId="{B02D52D9-EAE7-4E59-9A5F-8317FF229AE3}" dt="2021-09-19T15:42:32.536" v="6095" actId="1076"/>
          <ac:picMkLst>
            <pc:docMk/>
            <pc:sldMk cId="3588061279" sldId="291"/>
            <ac:picMk id="8" creationId="{FE29757A-A61F-486A-A9D8-E3B2D0981639}"/>
          </ac:picMkLst>
        </pc:picChg>
        <pc:picChg chg="add mod modCrop">
          <ac:chgData name="Lai, Jianwei" userId="a9adc4b8-c48f-4695-ba31-44e2f6e8bd84" providerId="ADAL" clId="{B02D52D9-EAE7-4E59-9A5F-8317FF229AE3}" dt="2021-09-19T15:43:02.353" v="6101" actId="1076"/>
          <ac:picMkLst>
            <pc:docMk/>
            <pc:sldMk cId="3588061279" sldId="291"/>
            <ac:picMk id="9" creationId="{C318F986-76CB-4F7B-B596-391BD90BECBE}"/>
          </ac:picMkLst>
        </pc:picChg>
        <pc:picChg chg="add del mod">
          <ac:chgData name="Lai, Jianwei" userId="a9adc4b8-c48f-4695-ba31-44e2f6e8bd84" providerId="ADAL" clId="{B02D52D9-EAE7-4E59-9A5F-8317FF229AE3}" dt="2021-09-16T19:04:26.882" v="950"/>
          <ac:picMkLst>
            <pc:docMk/>
            <pc:sldMk cId="3588061279" sldId="291"/>
            <ac:picMk id="48" creationId="{1F49BDFC-EA8A-4B7A-9F07-099C64B02BEB}"/>
          </ac:picMkLst>
        </pc:picChg>
        <pc:inkChg chg="add del">
          <ac:chgData name="Lai, Jianwei" userId="a9adc4b8-c48f-4695-ba31-44e2f6e8bd84" providerId="ADAL" clId="{B02D52D9-EAE7-4E59-9A5F-8317FF229AE3}" dt="2021-09-16T19:01:47.621" v="904" actId="9405"/>
          <ac:inkMkLst>
            <pc:docMk/>
            <pc:sldMk cId="3588061279" sldId="291"/>
            <ac:inkMk id="10" creationId="{81C67257-10AA-4DD3-8979-85A34BB6943A}"/>
          </ac:inkMkLst>
        </pc:inkChg>
        <pc:inkChg chg="add del">
          <ac:chgData name="Lai, Jianwei" userId="a9adc4b8-c48f-4695-ba31-44e2f6e8bd84" providerId="ADAL" clId="{B02D52D9-EAE7-4E59-9A5F-8317FF229AE3}" dt="2021-09-16T19:01:47.344" v="903" actId="9405"/>
          <ac:inkMkLst>
            <pc:docMk/>
            <pc:sldMk cId="3588061279" sldId="291"/>
            <ac:inkMk id="11" creationId="{0795169C-FCDD-44FB-BF2C-45FD6FBA4116}"/>
          </ac:inkMkLst>
        </pc:inkChg>
        <pc:inkChg chg="add del">
          <ac:chgData name="Lai, Jianwei" userId="a9adc4b8-c48f-4695-ba31-44e2f6e8bd84" providerId="ADAL" clId="{B02D52D9-EAE7-4E59-9A5F-8317FF229AE3}" dt="2021-09-16T19:01:46.920" v="902" actId="9405"/>
          <ac:inkMkLst>
            <pc:docMk/>
            <pc:sldMk cId="3588061279" sldId="291"/>
            <ac:inkMk id="12" creationId="{83DD63DC-9B36-4455-9D0A-C13A7CA49369}"/>
          </ac:inkMkLst>
        </pc:inkChg>
        <pc:inkChg chg="add del mod">
          <ac:chgData name="Lai, Jianwei" userId="a9adc4b8-c48f-4695-ba31-44e2f6e8bd84" providerId="ADAL" clId="{B02D52D9-EAE7-4E59-9A5F-8317FF229AE3}" dt="2021-09-16T19:01:46.129" v="901" actId="9405"/>
          <ac:inkMkLst>
            <pc:docMk/>
            <pc:sldMk cId="3588061279" sldId="291"/>
            <ac:inkMk id="13" creationId="{AF2E2FC1-71F9-4433-A10F-C48269B02231}"/>
          </ac:inkMkLst>
        </pc:inkChg>
        <pc:inkChg chg="add del mod">
          <ac:chgData name="Lai, Jianwei" userId="a9adc4b8-c48f-4695-ba31-44e2f6e8bd84" providerId="ADAL" clId="{B02D52D9-EAE7-4E59-9A5F-8317FF229AE3}" dt="2021-09-16T19:01:45.736" v="900" actId="9405"/>
          <ac:inkMkLst>
            <pc:docMk/>
            <pc:sldMk cId="3588061279" sldId="291"/>
            <ac:inkMk id="14" creationId="{918EFC37-BFC2-411A-A08B-5ADFAA65ABE8}"/>
          </ac:inkMkLst>
        </pc:inkChg>
        <pc:inkChg chg="add del mod">
          <ac:chgData name="Lai, Jianwei" userId="a9adc4b8-c48f-4695-ba31-44e2f6e8bd84" providerId="ADAL" clId="{B02D52D9-EAE7-4E59-9A5F-8317FF229AE3}" dt="2021-09-16T19:01:45.317" v="899" actId="9405"/>
          <ac:inkMkLst>
            <pc:docMk/>
            <pc:sldMk cId="3588061279" sldId="291"/>
            <ac:inkMk id="15" creationId="{4250DA2F-677B-4F21-B0CC-D8BC766B26F6}"/>
          </ac:inkMkLst>
        </pc:inkChg>
        <pc:inkChg chg="add del mod">
          <ac:chgData name="Lai, Jianwei" userId="a9adc4b8-c48f-4695-ba31-44e2f6e8bd84" providerId="ADAL" clId="{B02D52D9-EAE7-4E59-9A5F-8317FF229AE3}" dt="2021-09-16T19:01:44.974" v="898" actId="9405"/>
          <ac:inkMkLst>
            <pc:docMk/>
            <pc:sldMk cId="3588061279" sldId="291"/>
            <ac:inkMk id="16" creationId="{BB67F292-9A7D-4E4F-9B11-2AAB085A4C03}"/>
          </ac:inkMkLst>
        </pc:inkChg>
        <pc:inkChg chg="add del mod">
          <ac:chgData name="Lai, Jianwei" userId="a9adc4b8-c48f-4695-ba31-44e2f6e8bd84" providerId="ADAL" clId="{B02D52D9-EAE7-4E59-9A5F-8317FF229AE3}" dt="2021-09-16T19:01:44.812" v="897"/>
          <ac:inkMkLst>
            <pc:docMk/>
            <pc:sldMk cId="3588061279" sldId="291"/>
            <ac:inkMk id="17" creationId="{671AC664-8BFE-4CBB-91EE-38E68AB382A4}"/>
          </ac:inkMkLst>
        </pc:inkChg>
        <pc:inkChg chg="add del mod">
          <ac:chgData name="Lai, Jianwei" userId="a9adc4b8-c48f-4695-ba31-44e2f6e8bd84" providerId="ADAL" clId="{B02D52D9-EAE7-4E59-9A5F-8317FF229AE3}" dt="2021-09-16T19:01:44.573" v="895" actId="9405"/>
          <ac:inkMkLst>
            <pc:docMk/>
            <pc:sldMk cId="3588061279" sldId="291"/>
            <ac:inkMk id="19" creationId="{7DBC2BB4-7C61-4ADC-BF75-D253265A51D4}"/>
          </ac:inkMkLst>
        </pc:inkChg>
        <pc:inkChg chg="add del mod">
          <ac:chgData name="Lai, Jianwei" userId="a9adc4b8-c48f-4695-ba31-44e2f6e8bd84" providerId="ADAL" clId="{B02D52D9-EAE7-4E59-9A5F-8317FF229AE3}" dt="2021-09-16T19:01:44.404" v="894" actId="9405"/>
          <ac:inkMkLst>
            <pc:docMk/>
            <pc:sldMk cId="3588061279" sldId="291"/>
            <ac:inkMk id="20" creationId="{5123A21A-2CC5-4255-B77C-333EC5C9A7F9}"/>
          </ac:inkMkLst>
        </pc:inkChg>
        <pc:inkChg chg="add del mod">
          <ac:chgData name="Lai, Jianwei" userId="a9adc4b8-c48f-4695-ba31-44e2f6e8bd84" providerId="ADAL" clId="{B02D52D9-EAE7-4E59-9A5F-8317FF229AE3}" dt="2021-09-16T19:01:44.161" v="893"/>
          <ac:inkMkLst>
            <pc:docMk/>
            <pc:sldMk cId="3588061279" sldId="291"/>
            <ac:inkMk id="21" creationId="{5D09AED4-F02B-4710-A010-E33B33C7F1AF}"/>
          </ac:inkMkLst>
        </pc:inkChg>
        <pc:inkChg chg="add del mod">
          <ac:chgData name="Lai, Jianwei" userId="a9adc4b8-c48f-4695-ba31-44e2f6e8bd84" providerId="ADAL" clId="{B02D52D9-EAE7-4E59-9A5F-8317FF229AE3}" dt="2021-09-16T19:01:43.451" v="891" actId="9405"/>
          <ac:inkMkLst>
            <pc:docMk/>
            <pc:sldMk cId="3588061279" sldId="291"/>
            <ac:inkMk id="23" creationId="{D2D12674-4029-4CC6-9AFC-E404F8C7A7B7}"/>
          </ac:inkMkLst>
        </pc:inkChg>
        <pc:inkChg chg="add del mod">
          <ac:chgData name="Lai, Jianwei" userId="a9adc4b8-c48f-4695-ba31-44e2f6e8bd84" providerId="ADAL" clId="{B02D52D9-EAE7-4E59-9A5F-8317FF229AE3}" dt="2021-09-16T19:01:43.448" v="890" actId="9405"/>
          <ac:inkMkLst>
            <pc:docMk/>
            <pc:sldMk cId="3588061279" sldId="291"/>
            <ac:inkMk id="24" creationId="{D5E3EAC8-0A1E-447C-A0EC-37A567F058C7}"/>
          </ac:inkMkLst>
        </pc:inkChg>
        <pc:inkChg chg="add del mod">
          <ac:chgData name="Lai, Jianwei" userId="a9adc4b8-c48f-4695-ba31-44e2f6e8bd84" providerId="ADAL" clId="{B02D52D9-EAE7-4E59-9A5F-8317FF229AE3}" dt="2021-09-16T19:01:43.444" v="889" actId="9405"/>
          <ac:inkMkLst>
            <pc:docMk/>
            <pc:sldMk cId="3588061279" sldId="291"/>
            <ac:inkMk id="25" creationId="{D5D3BFB4-A0A6-4907-9DAF-146EF39E8D5D}"/>
          </ac:inkMkLst>
        </pc:inkChg>
        <pc:inkChg chg="add del mod">
          <ac:chgData name="Lai, Jianwei" userId="a9adc4b8-c48f-4695-ba31-44e2f6e8bd84" providerId="ADAL" clId="{B02D52D9-EAE7-4E59-9A5F-8317FF229AE3}" dt="2021-09-16T19:01:42.378" v="888" actId="9405"/>
          <ac:inkMkLst>
            <pc:docMk/>
            <pc:sldMk cId="3588061279" sldId="291"/>
            <ac:inkMk id="26" creationId="{70438F79-F7AA-4C61-8744-0CDF3CA5BEA7}"/>
          </ac:inkMkLst>
        </pc:inkChg>
        <pc:inkChg chg="add del mod">
          <ac:chgData name="Lai, Jianwei" userId="a9adc4b8-c48f-4695-ba31-44e2f6e8bd84" providerId="ADAL" clId="{B02D52D9-EAE7-4E59-9A5F-8317FF229AE3}" dt="2021-09-16T19:01:42.175" v="887" actId="9405"/>
          <ac:inkMkLst>
            <pc:docMk/>
            <pc:sldMk cId="3588061279" sldId="291"/>
            <ac:inkMk id="27" creationId="{F3D6CFB5-9212-4189-9109-5A9A3FB3D047}"/>
          </ac:inkMkLst>
        </pc:inkChg>
        <pc:inkChg chg="add del mod">
          <ac:chgData name="Lai, Jianwei" userId="a9adc4b8-c48f-4695-ba31-44e2f6e8bd84" providerId="ADAL" clId="{B02D52D9-EAE7-4E59-9A5F-8317FF229AE3}" dt="2021-09-16T19:01:41.920" v="886"/>
          <ac:inkMkLst>
            <pc:docMk/>
            <pc:sldMk cId="3588061279" sldId="291"/>
            <ac:inkMk id="28" creationId="{65B9AD37-17F2-464E-BA87-925994C7DFCA}"/>
          </ac:inkMkLst>
        </pc:inkChg>
        <pc:inkChg chg="add del mod">
          <ac:chgData name="Lai, Jianwei" userId="a9adc4b8-c48f-4695-ba31-44e2f6e8bd84" providerId="ADAL" clId="{B02D52D9-EAE7-4E59-9A5F-8317FF229AE3}" dt="2021-09-16T19:01:41.484" v="884"/>
          <ac:inkMkLst>
            <pc:docMk/>
            <pc:sldMk cId="3588061279" sldId="291"/>
            <ac:inkMk id="30" creationId="{6CDF8EE8-7FC6-4F42-99F6-9039F0AF81A5}"/>
          </ac:inkMkLst>
        </pc:inkChg>
        <pc:inkChg chg="add del">
          <ac:chgData name="Lai, Jianwei" userId="a9adc4b8-c48f-4695-ba31-44e2f6e8bd84" providerId="ADAL" clId="{B02D52D9-EAE7-4E59-9A5F-8317FF229AE3}" dt="2021-09-16T19:01:40.924" v="882" actId="9405"/>
          <ac:inkMkLst>
            <pc:docMk/>
            <pc:sldMk cId="3588061279" sldId="291"/>
            <ac:inkMk id="32" creationId="{16AA51F2-40BF-40C6-B780-EB20F0CCD1EA}"/>
          </ac:inkMkLst>
        </pc:inkChg>
        <pc:inkChg chg="add del">
          <ac:chgData name="Lai, Jianwei" userId="a9adc4b8-c48f-4695-ba31-44e2f6e8bd84" providerId="ADAL" clId="{B02D52D9-EAE7-4E59-9A5F-8317FF229AE3}" dt="2021-09-16T19:03:15.788" v="906"/>
          <ac:inkMkLst>
            <pc:docMk/>
            <pc:sldMk cId="3588061279" sldId="291"/>
            <ac:inkMk id="33" creationId="{B68DA747-09F3-4DA4-9A82-295C1EAB22E5}"/>
          </ac:inkMkLst>
        </pc:inkChg>
        <pc:inkChg chg="add del">
          <ac:chgData name="Lai, Jianwei" userId="a9adc4b8-c48f-4695-ba31-44e2f6e8bd84" providerId="ADAL" clId="{B02D52D9-EAE7-4E59-9A5F-8317FF229AE3}" dt="2021-09-16T19:03:21.572" v="908"/>
          <ac:inkMkLst>
            <pc:docMk/>
            <pc:sldMk cId="3588061279" sldId="291"/>
            <ac:inkMk id="34" creationId="{5016A557-9BBA-4C17-B2B5-B2B94F5B9AA8}"/>
          </ac:inkMkLst>
        </pc:inkChg>
        <pc:inkChg chg="add del">
          <ac:chgData name="Lai, Jianwei" userId="a9adc4b8-c48f-4695-ba31-44e2f6e8bd84" providerId="ADAL" clId="{B02D52D9-EAE7-4E59-9A5F-8317FF229AE3}" dt="2021-09-16T19:03:27.798" v="910" actId="9405"/>
          <ac:inkMkLst>
            <pc:docMk/>
            <pc:sldMk cId="3588061279" sldId="291"/>
            <ac:inkMk id="35" creationId="{54C106D0-C445-45D0-AFA0-78A5D6FFB9E6}"/>
          </ac:inkMkLst>
        </pc:inkChg>
        <pc:inkChg chg="add del mod">
          <ac:chgData name="Lai, Jianwei" userId="a9adc4b8-c48f-4695-ba31-44e2f6e8bd84" providerId="ADAL" clId="{B02D52D9-EAE7-4E59-9A5F-8317FF229AE3}" dt="2021-09-16T19:04:00.968" v="940" actId="9405"/>
          <ac:inkMkLst>
            <pc:docMk/>
            <pc:sldMk cId="3588061279" sldId="291"/>
            <ac:inkMk id="36" creationId="{342D87F9-500A-4BC6-B389-6904F07B0DFF}"/>
          </ac:inkMkLst>
        </pc:inkChg>
        <pc:inkChg chg="add del mod">
          <ac:chgData name="Lai, Jianwei" userId="a9adc4b8-c48f-4695-ba31-44e2f6e8bd84" providerId="ADAL" clId="{B02D52D9-EAE7-4E59-9A5F-8317FF229AE3}" dt="2021-09-16T19:04:00.607" v="939" actId="9405"/>
          <ac:inkMkLst>
            <pc:docMk/>
            <pc:sldMk cId="3588061279" sldId="291"/>
            <ac:inkMk id="37" creationId="{212C6099-2293-4FFD-81F0-A37166AD1EE4}"/>
          </ac:inkMkLst>
        </pc:inkChg>
        <pc:inkChg chg="add del mod">
          <ac:chgData name="Lai, Jianwei" userId="a9adc4b8-c48f-4695-ba31-44e2f6e8bd84" providerId="ADAL" clId="{B02D52D9-EAE7-4E59-9A5F-8317FF229AE3}" dt="2021-09-16T19:04:00.239" v="938" actId="9405"/>
          <ac:inkMkLst>
            <pc:docMk/>
            <pc:sldMk cId="3588061279" sldId="291"/>
            <ac:inkMk id="38" creationId="{C50B845E-84B3-4E6D-B5C4-284353D79E38}"/>
          </ac:inkMkLst>
        </pc:inkChg>
        <pc:inkChg chg="add del mod">
          <ac:chgData name="Lai, Jianwei" userId="a9adc4b8-c48f-4695-ba31-44e2f6e8bd84" providerId="ADAL" clId="{B02D52D9-EAE7-4E59-9A5F-8317FF229AE3}" dt="2021-09-16T19:03:59.908" v="937" actId="9405"/>
          <ac:inkMkLst>
            <pc:docMk/>
            <pc:sldMk cId="3588061279" sldId="291"/>
            <ac:inkMk id="39" creationId="{66C59990-69B7-4767-9A71-12A782AFCA54}"/>
          </ac:inkMkLst>
        </pc:inkChg>
        <pc:inkChg chg="add del mod">
          <ac:chgData name="Lai, Jianwei" userId="a9adc4b8-c48f-4695-ba31-44e2f6e8bd84" providerId="ADAL" clId="{B02D52D9-EAE7-4E59-9A5F-8317FF229AE3}" dt="2021-09-16T19:03:59.608" v="936" actId="9405"/>
          <ac:inkMkLst>
            <pc:docMk/>
            <pc:sldMk cId="3588061279" sldId="291"/>
            <ac:inkMk id="40" creationId="{09060550-B484-4828-9017-55D0F662A3AF}"/>
          </ac:inkMkLst>
        </pc:inkChg>
        <pc:inkChg chg="add del mod">
          <ac:chgData name="Lai, Jianwei" userId="a9adc4b8-c48f-4695-ba31-44e2f6e8bd84" providerId="ADAL" clId="{B02D52D9-EAE7-4E59-9A5F-8317FF229AE3}" dt="2021-09-16T19:03:59.317" v="935"/>
          <ac:inkMkLst>
            <pc:docMk/>
            <pc:sldMk cId="3588061279" sldId="291"/>
            <ac:inkMk id="41" creationId="{BFA98BC5-BA6C-4203-9E63-50A87D655CFC}"/>
          </ac:inkMkLst>
        </pc:inkChg>
        <pc:inkChg chg="add del mod">
          <ac:chgData name="Lai, Jianwei" userId="a9adc4b8-c48f-4695-ba31-44e2f6e8bd84" providerId="ADAL" clId="{B02D52D9-EAE7-4E59-9A5F-8317FF229AE3}" dt="2021-09-16T19:03:58.987" v="933" actId="9405"/>
          <ac:inkMkLst>
            <pc:docMk/>
            <pc:sldMk cId="3588061279" sldId="291"/>
            <ac:inkMk id="43" creationId="{3405541D-5B18-470B-9357-886A5AA78E59}"/>
          </ac:inkMkLst>
        </pc:inkChg>
        <pc:inkChg chg="add del mod">
          <ac:chgData name="Lai, Jianwei" userId="a9adc4b8-c48f-4695-ba31-44e2f6e8bd84" providerId="ADAL" clId="{B02D52D9-EAE7-4E59-9A5F-8317FF229AE3}" dt="2021-09-16T19:03:58.650" v="932"/>
          <ac:inkMkLst>
            <pc:docMk/>
            <pc:sldMk cId="3588061279" sldId="291"/>
            <ac:inkMk id="44" creationId="{5B5477CD-5A54-43B1-AB46-0E3F9BAB052D}"/>
          </ac:inkMkLst>
        </pc:inkChg>
        <pc:cxnChg chg="add mod">
          <ac:chgData name="Lai, Jianwei" userId="a9adc4b8-c48f-4695-ba31-44e2f6e8bd84" providerId="ADAL" clId="{B02D52D9-EAE7-4E59-9A5F-8317FF229AE3}" dt="2021-09-16T19:04:22.703" v="948" actId="208"/>
          <ac:cxnSpMkLst>
            <pc:docMk/>
            <pc:sldMk cId="3588061279" sldId="291"/>
            <ac:cxnSpMk id="47" creationId="{9C28D008-48A8-4EF6-AD38-0EC33F815507}"/>
          </ac:cxnSpMkLst>
        </pc:cxnChg>
        <pc:cxnChg chg="add mod">
          <ac:chgData name="Lai, Jianwei" userId="a9adc4b8-c48f-4695-ba31-44e2f6e8bd84" providerId="ADAL" clId="{B02D52D9-EAE7-4E59-9A5F-8317FF229AE3}" dt="2021-09-16T19:04:35.620" v="952" actId="1076"/>
          <ac:cxnSpMkLst>
            <pc:docMk/>
            <pc:sldMk cId="3588061279" sldId="291"/>
            <ac:cxnSpMk id="49" creationId="{E1E77F78-CEB4-4C33-A538-B4A21BCACED6}"/>
          </ac:cxnSpMkLst>
        </pc:cxnChg>
        <pc:cxnChg chg="add mod">
          <ac:chgData name="Lai, Jianwei" userId="a9adc4b8-c48f-4695-ba31-44e2f6e8bd84" providerId="ADAL" clId="{B02D52D9-EAE7-4E59-9A5F-8317FF229AE3}" dt="2021-09-16T19:04:43.389" v="954" actId="1076"/>
          <ac:cxnSpMkLst>
            <pc:docMk/>
            <pc:sldMk cId="3588061279" sldId="291"/>
            <ac:cxnSpMk id="50" creationId="{6B7AC34D-E4D9-4A6E-A564-362C24163198}"/>
          </ac:cxnSpMkLst>
        </pc:cxnChg>
      </pc:sldChg>
      <pc:sldChg chg="addSp delSp modSp new mod ord modNotesTx">
        <pc:chgData name="Lai, Jianwei" userId="a9adc4b8-c48f-4695-ba31-44e2f6e8bd84" providerId="ADAL" clId="{B02D52D9-EAE7-4E59-9A5F-8317FF229AE3}" dt="2021-09-20T01:51:05.670" v="6810" actId="1076"/>
        <pc:sldMkLst>
          <pc:docMk/>
          <pc:sldMk cId="1821438181" sldId="292"/>
        </pc:sldMkLst>
        <pc:spChg chg="mod">
          <ac:chgData name="Lai, Jianwei" userId="a9adc4b8-c48f-4695-ba31-44e2f6e8bd84" providerId="ADAL" clId="{B02D52D9-EAE7-4E59-9A5F-8317FF229AE3}" dt="2021-09-20T01:51:05.670" v="6810" actId="1076"/>
          <ac:spMkLst>
            <pc:docMk/>
            <pc:sldMk cId="1821438181" sldId="292"/>
            <ac:spMk id="2" creationId="{989E6A5B-CB18-4F56-B851-B3BE2E4C4F75}"/>
          </ac:spMkLst>
        </pc:spChg>
        <pc:spChg chg="add del mod">
          <ac:chgData name="Lai, Jianwei" userId="a9adc4b8-c48f-4695-ba31-44e2f6e8bd84" providerId="ADAL" clId="{B02D52D9-EAE7-4E59-9A5F-8317FF229AE3}" dt="2021-09-18T16:22:39.790" v="4140" actId="27636"/>
          <ac:spMkLst>
            <pc:docMk/>
            <pc:sldMk cId="1821438181" sldId="292"/>
            <ac:spMk id="3" creationId="{5FDBE613-600F-4864-8DE0-37CD96A59B28}"/>
          </ac:spMkLst>
        </pc:spChg>
        <pc:graphicFrameChg chg="add del mod">
          <ac:chgData name="Lai, Jianwei" userId="a9adc4b8-c48f-4695-ba31-44e2f6e8bd84" providerId="ADAL" clId="{B02D52D9-EAE7-4E59-9A5F-8317FF229AE3}" dt="2021-09-18T16:21:27.651" v="4130"/>
          <ac:graphicFrameMkLst>
            <pc:docMk/>
            <pc:sldMk cId="1821438181" sldId="292"/>
            <ac:graphicFrameMk id="4" creationId="{2ED084C0-8EF5-4DF5-94AA-C449716A9154}"/>
          </ac:graphicFrameMkLst>
        </pc:graphicFrameChg>
      </pc:sldChg>
      <pc:sldChg chg="modSp new del mod">
        <pc:chgData name="Lai, Jianwei" userId="a9adc4b8-c48f-4695-ba31-44e2f6e8bd84" providerId="ADAL" clId="{B02D52D9-EAE7-4E59-9A5F-8317FF229AE3}" dt="2021-09-19T01:36:29.407" v="5391" actId="2696"/>
        <pc:sldMkLst>
          <pc:docMk/>
          <pc:sldMk cId="3167194650" sldId="293"/>
        </pc:sldMkLst>
        <pc:spChg chg="mod">
          <ac:chgData name="Lai, Jianwei" userId="a9adc4b8-c48f-4695-ba31-44e2f6e8bd84" providerId="ADAL" clId="{B02D52D9-EAE7-4E59-9A5F-8317FF229AE3}" dt="2021-09-17T02:06:12.838" v="1160" actId="20577"/>
          <ac:spMkLst>
            <pc:docMk/>
            <pc:sldMk cId="3167194650" sldId="293"/>
            <ac:spMk id="2" creationId="{8CF78B59-3F88-4960-AB73-13621BC97066}"/>
          </ac:spMkLst>
        </pc:spChg>
        <pc:spChg chg="mod">
          <ac:chgData name="Lai, Jianwei" userId="a9adc4b8-c48f-4695-ba31-44e2f6e8bd84" providerId="ADAL" clId="{B02D52D9-EAE7-4E59-9A5F-8317FF229AE3}" dt="2021-09-17T02:07:59.134" v="1448" actId="20577"/>
          <ac:spMkLst>
            <pc:docMk/>
            <pc:sldMk cId="3167194650" sldId="293"/>
            <ac:spMk id="3" creationId="{0A63C271-0DA8-4187-B3D6-125EF5881196}"/>
          </ac:spMkLst>
        </pc:spChg>
      </pc:sldChg>
      <pc:sldChg chg="addSp delSp modSp new mod ord modNotesTx">
        <pc:chgData name="Lai, Jianwei" userId="a9adc4b8-c48f-4695-ba31-44e2f6e8bd84" providerId="ADAL" clId="{B02D52D9-EAE7-4E59-9A5F-8317FF229AE3}" dt="2021-09-19T15:09:04.311" v="5849" actId="20577"/>
        <pc:sldMkLst>
          <pc:docMk/>
          <pc:sldMk cId="1950129681" sldId="294"/>
        </pc:sldMkLst>
        <pc:spChg chg="mod">
          <ac:chgData name="Lai, Jianwei" userId="a9adc4b8-c48f-4695-ba31-44e2f6e8bd84" providerId="ADAL" clId="{B02D52D9-EAE7-4E59-9A5F-8317FF229AE3}" dt="2021-09-17T04:03:15.346" v="1706" actId="20577"/>
          <ac:spMkLst>
            <pc:docMk/>
            <pc:sldMk cId="1950129681" sldId="294"/>
            <ac:spMk id="2" creationId="{0477C05F-AAFB-40D9-B3D3-C170228BF62D}"/>
          </ac:spMkLst>
        </pc:spChg>
        <pc:spChg chg="add mod">
          <ac:chgData name="Lai, Jianwei" userId="a9adc4b8-c48f-4695-ba31-44e2f6e8bd84" providerId="ADAL" clId="{B02D52D9-EAE7-4E59-9A5F-8317FF229AE3}" dt="2021-09-18T03:43:48.991" v="2993" actId="14100"/>
          <ac:spMkLst>
            <pc:docMk/>
            <pc:sldMk cId="1950129681" sldId="294"/>
            <ac:spMk id="6" creationId="{E3E2706C-6146-49D6-A9E5-CE00B0AD0D6C}"/>
          </ac:spMkLst>
        </pc:spChg>
        <pc:spChg chg="add mod">
          <ac:chgData name="Lai, Jianwei" userId="a9adc4b8-c48f-4695-ba31-44e2f6e8bd84" providerId="ADAL" clId="{B02D52D9-EAE7-4E59-9A5F-8317FF229AE3}" dt="2021-09-17T04:09:37.691" v="1753" actId="1076"/>
          <ac:spMkLst>
            <pc:docMk/>
            <pc:sldMk cId="1950129681" sldId="294"/>
            <ac:spMk id="8" creationId="{FD722B63-95AC-4854-BA55-59A633115D23}"/>
          </ac:spMkLst>
        </pc:spChg>
        <pc:picChg chg="add mod">
          <ac:chgData name="Lai, Jianwei" userId="a9adc4b8-c48f-4695-ba31-44e2f6e8bd84" providerId="ADAL" clId="{B02D52D9-EAE7-4E59-9A5F-8317FF229AE3}" dt="2021-09-18T03:43:29.286" v="2990" actId="14100"/>
          <ac:picMkLst>
            <pc:docMk/>
            <pc:sldMk cId="1950129681" sldId="294"/>
            <ac:picMk id="5" creationId="{27A5D1E6-723A-4713-98D7-B884C794C9CD}"/>
          </ac:picMkLst>
        </pc:picChg>
        <pc:picChg chg="add mod">
          <ac:chgData name="Lai, Jianwei" userId="a9adc4b8-c48f-4695-ba31-44e2f6e8bd84" providerId="ADAL" clId="{B02D52D9-EAE7-4E59-9A5F-8317FF229AE3}" dt="2021-09-18T03:44:10.231" v="2998" actId="1076"/>
          <ac:picMkLst>
            <pc:docMk/>
            <pc:sldMk cId="1950129681" sldId="294"/>
            <ac:picMk id="10" creationId="{393342A2-8C0C-4833-B0F6-EF1F9C491DCA}"/>
          </ac:picMkLst>
        </pc:picChg>
        <pc:inkChg chg="add del">
          <ac:chgData name="Lai, Jianwei" userId="a9adc4b8-c48f-4695-ba31-44e2f6e8bd84" providerId="ADAL" clId="{B02D52D9-EAE7-4E59-9A5F-8317FF229AE3}" dt="2021-09-19T14:42:20.967" v="5785" actId="9405"/>
          <ac:inkMkLst>
            <pc:docMk/>
            <pc:sldMk cId="1950129681" sldId="294"/>
            <ac:inkMk id="4" creationId="{DBF6CE1C-9D13-4D74-8560-711244D8B5B9}"/>
          </ac:inkMkLst>
        </pc:inkChg>
        <pc:inkChg chg="add">
          <ac:chgData name="Lai, Jianwei" userId="a9adc4b8-c48f-4695-ba31-44e2f6e8bd84" providerId="ADAL" clId="{B02D52D9-EAE7-4E59-9A5F-8317FF229AE3}" dt="2021-09-19T14:42:26.740" v="5786" actId="9405"/>
          <ac:inkMkLst>
            <pc:docMk/>
            <pc:sldMk cId="1950129681" sldId="294"/>
            <ac:inkMk id="7" creationId="{887B7E66-EBB7-4CEC-9FDD-3D36936436E9}"/>
          </ac:inkMkLst>
        </pc:inkChg>
      </pc:sldChg>
      <pc:sldChg chg="modSp new mod setBg">
        <pc:chgData name="Lai, Jianwei" userId="a9adc4b8-c48f-4695-ba31-44e2f6e8bd84" providerId="ADAL" clId="{B02D52D9-EAE7-4E59-9A5F-8317FF229AE3}" dt="2021-09-18T03:46:58.880" v="3018" actId="20577"/>
        <pc:sldMkLst>
          <pc:docMk/>
          <pc:sldMk cId="1313893804" sldId="295"/>
        </pc:sldMkLst>
        <pc:spChg chg="mod">
          <ac:chgData name="Lai, Jianwei" userId="a9adc4b8-c48f-4695-ba31-44e2f6e8bd84" providerId="ADAL" clId="{B02D52D9-EAE7-4E59-9A5F-8317FF229AE3}" dt="2021-09-18T03:46:58.880" v="3018" actId="20577"/>
          <ac:spMkLst>
            <pc:docMk/>
            <pc:sldMk cId="1313893804" sldId="295"/>
            <ac:spMk id="3" creationId="{98FE8772-39EE-4CDC-BECF-9F66B12A27B3}"/>
          </ac:spMkLst>
        </pc:spChg>
      </pc:sldChg>
      <pc:sldChg chg="modSp new del mod">
        <pc:chgData name="Lai, Jianwei" userId="a9adc4b8-c48f-4695-ba31-44e2f6e8bd84" providerId="ADAL" clId="{B02D52D9-EAE7-4E59-9A5F-8317FF229AE3}" dt="2021-09-17T04:30:13.360" v="1886" actId="2696"/>
        <pc:sldMkLst>
          <pc:docMk/>
          <pc:sldMk cId="4033818192" sldId="296"/>
        </pc:sldMkLst>
        <pc:spChg chg="mod">
          <ac:chgData name="Lai, Jianwei" userId="a9adc4b8-c48f-4695-ba31-44e2f6e8bd84" providerId="ADAL" clId="{B02D52D9-EAE7-4E59-9A5F-8317FF229AE3}" dt="2021-09-17T04:10:57.604" v="1776" actId="313"/>
          <ac:spMkLst>
            <pc:docMk/>
            <pc:sldMk cId="4033818192" sldId="296"/>
            <ac:spMk id="2" creationId="{686C1A9F-A594-473B-B512-D0869D9D002B}"/>
          </ac:spMkLst>
        </pc:spChg>
      </pc:sldChg>
      <pc:sldChg chg="addSp modSp new del mod">
        <pc:chgData name="Lai, Jianwei" userId="a9adc4b8-c48f-4695-ba31-44e2f6e8bd84" providerId="ADAL" clId="{B02D52D9-EAE7-4E59-9A5F-8317FF229AE3}" dt="2021-09-17T04:32:35.264" v="1903" actId="2696"/>
        <pc:sldMkLst>
          <pc:docMk/>
          <pc:sldMk cId="4200331915" sldId="297"/>
        </pc:sldMkLst>
        <pc:spChg chg="mod">
          <ac:chgData name="Lai, Jianwei" userId="a9adc4b8-c48f-4695-ba31-44e2f6e8bd84" providerId="ADAL" clId="{B02D52D9-EAE7-4E59-9A5F-8317FF229AE3}" dt="2021-09-17T04:30:34.396" v="1902" actId="20577"/>
          <ac:spMkLst>
            <pc:docMk/>
            <pc:sldMk cId="4200331915" sldId="297"/>
            <ac:spMk id="2" creationId="{388D4D57-09DB-4348-AF5D-1C37316CCF65}"/>
          </ac:spMkLst>
        </pc:spChg>
        <pc:picChg chg="add mod">
          <ac:chgData name="Lai, Jianwei" userId="a9adc4b8-c48f-4695-ba31-44e2f6e8bd84" providerId="ADAL" clId="{B02D52D9-EAE7-4E59-9A5F-8317FF229AE3}" dt="2021-09-17T04:30:29.956" v="1901" actId="1076"/>
          <ac:picMkLst>
            <pc:docMk/>
            <pc:sldMk cId="4200331915" sldId="297"/>
            <ac:picMk id="5" creationId="{4A9FDC8C-379D-4D42-BF55-853A3074EE5A}"/>
          </ac:picMkLst>
        </pc:picChg>
      </pc:sldChg>
      <pc:sldChg chg="addSp delSp modSp new mod ord modNotesTx">
        <pc:chgData name="Lai, Jianwei" userId="a9adc4b8-c48f-4695-ba31-44e2f6e8bd84" providerId="ADAL" clId="{B02D52D9-EAE7-4E59-9A5F-8317FF229AE3}" dt="2021-09-19T02:44:18.624" v="5546" actId="1076"/>
        <pc:sldMkLst>
          <pc:docMk/>
          <pc:sldMk cId="1700208796" sldId="298"/>
        </pc:sldMkLst>
        <pc:spChg chg="mod">
          <ac:chgData name="Lai, Jianwei" userId="a9adc4b8-c48f-4695-ba31-44e2f6e8bd84" providerId="ADAL" clId="{B02D52D9-EAE7-4E59-9A5F-8317FF229AE3}" dt="2021-09-17T04:35:49.908" v="1973" actId="20577"/>
          <ac:spMkLst>
            <pc:docMk/>
            <pc:sldMk cId="1700208796" sldId="298"/>
            <ac:spMk id="2" creationId="{F139A507-D3D6-40CE-8C68-AD65607B27D3}"/>
          </ac:spMkLst>
        </pc:spChg>
        <pc:spChg chg="mod">
          <ac:chgData name="Lai, Jianwei" userId="a9adc4b8-c48f-4695-ba31-44e2f6e8bd84" providerId="ADAL" clId="{B02D52D9-EAE7-4E59-9A5F-8317FF229AE3}" dt="2021-09-17T04:28:37.757" v="1856" actId="20577"/>
          <ac:spMkLst>
            <pc:docMk/>
            <pc:sldMk cId="1700208796" sldId="298"/>
            <ac:spMk id="3" creationId="{C4157E94-43C0-42CF-B831-0814973698D1}"/>
          </ac:spMkLst>
        </pc:spChg>
        <pc:spChg chg="add mod">
          <ac:chgData name="Lai, Jianwei" userId="a9adc4b8-c48f-4695-ba31-44e2f6e8bd84" providerId="ADAL" clId="{B02D52D9-EAE7-4E59-9A5F-8317FF229AE3}" dt="2021-09-18T16:46:53.854" v="4143" actId="14100"/>
          <ac:spMkLst>
            <pc:docMk/>
            <pc:sldMk cId="1700208796" sldId="298"/>
            <ac:spMk id="6" creationId="{90FECDDD-62A8-49FA-B900-37C746AFCD3C}"/>
          </ac:spMkLst>
        </pc:spChg>
        <pc:spChg chg="add mod">
          <ac:chgData name="Lai, Jianwei" userId="a9adc4b8-c48f-4695-ba31-44e2f6e8bd84" providerId="ADAL" clId="{B02D52D9-EAE7-4E59-9A5F-8317FF229AE3}" dt="2021-09-17T04:52:36.685" v="2287" actId="1076"/>
          <ac:spMkLst>
            <pc:docMk/>
            <pc:sldMk cId="1700208796" sldId="298"/>
            <ac:spMk id="7" creationId="{1F041C22-6252-42EE-885F-3D3C15D8C695}"/>
          </ac:spMkLst>
        </pc:spChg>
        <pc:spChg chg="add mod">
          <ac:chgData name="Lai, Jianwei" userId="a9adc4b8-c48f-4695-ba31-44e2f6e8bd84" providerId="ADAL" clId="{B02D52D9-EAE7-4E59-9A5F-8317FF229AE3}" dt="2021-09-17T04:57:51.198" v="2431" actId="1076"/>
          <ac:spMkLst>
            <pc:docMk/>
            <pc:sldMk cId="1700208796" sldId="298"/>
            <ac:spMk id="22" creationId="{FA286E68-ED6B-4490-8C89-D40431EB64C1}"/>
          </ac:spMkLst>
        </pc:spChg>
        <pc:picChg chg="add mod">
          <ac:chgData name="Lai, Jianwei" userId="a9adc4b8-c48f-4695-ba31-44e2f6e8bd84" providerId="ADAL" clId="{B02D52D9-EAE7-4E59-9A5F-8317FF229AE3}" dt="2021-09-17T04:52:33.662" v="2286" actId="1076"/>
          <ac:picMkLst>
            <pc:docMk/>
            <pc:sldMk cId="1700208796" sldId="298"/>
            <ac:picMk id="5" creationId="{2EF04397-18C7-427F-9809-675D03422FAE}"/>
          </ac:picMkLst>
        </pc:picChg>
        <pc:inkChg chg="add del">
          <ac:chgData name="Lai, Jianwei" userId="a9adc4b8-c48f-4695-ba31-44e2f6e8bd84" providerId="ADAL" clId="{B02D52D9-EAE7-4E59-9A5F-8317FF229AE3}" dt="2021-09-17T04:52:23.679" v="2284" actId="9405"/>
          <ac:inkMkLst>
            <pc:docMk/>
            <pc:sldMk cId="1700208796" sldId="298"/>
            <ac:inkMk id="8" creationId="{01C337AE-4FD1-44F3-9A24-3E8958130862}"/>
          </ac:inkMkLst>
        </pc:inkChg>
        <pc:inkChg chg="add del">
          <ac:chgData name="Lai, Jianwei" userId="a9adc4b8-c48f-4695-ba31-44e2f6e8bd84" providerId="ADAL" clId="{B02D52D9-EAE7-4E59-9A5F-8317FF229AE3}" dt="2021-09-17T04:52:23.239" v="2283" actId="9405"/>
          <ac:inkMkLst>
            <pc:docMk/>
            <pc:sldMk cId="1700208796" sldId="298"/>
            <ac:inkMk id="9" creationId="{57FAD537-5DBF-469B-B9CB-7A06D1DE38E2}"/>
          </ac:inkMkLst>
        </pc:inkChg>
        <pc:inkChg chg="add del">
          <ac:chgData name="Lai, Jianwei" userId="a9adc4b8-c48f-4695-ba31-44e2f6e8bd84" providerId="ADAL" clId="{B02D52D9-EAE7-4E59-9A5F-8317FF229AE3}" dt="2021-09-17T04:52:22.854" v="2282" actId="9405"/>
          <ac:inkMkLst>
            <pc:docMk/>
            <pc:sldMk cId="1700208796" sldId="298"/>
            <ac:inkMk id="10" creationId="{1832682F-1EB3-4938-BCC6-49C48E030FEF}"/>
          </ac:inkMkLst>
        </pc:inkChg>
        <pc:inkChg chg="add del">
          <ac:chgData name="Lai, Jianwei" userId="a9adc4b8-c48f-4695-ba31-44e2f6e8bd84" providerId="ADAL" clId="{B02D52D9-EAE7-4E59-9A5F-8317FF229AE3}" dt="2021-09-17T04:52:04.757" v="2269" actId="9405"/>
          <ac:inkMkLst>
            <pc:docMk/>
            <pc:sldMk cId="1700208796" sldId="298"/>
            <ac:inkMk id="11" creationId="{3584BAF3-F88B-4D1A-8A39-2A538B2AC855}"/>
          </ac:inkMkLst>
        </pc:inkChg>
        <pc:inkChg chg="add del">
          <ac:chgData name="Lai, Jianwei" userId="a9adc4b8-c48f-4695-ba31-44e2f6e8bd84" providerId="ADAL" clId="{B02D52D9-EAE7-4E59-9A5F-8317FF229AE3}" dt="2021-09-17T04:52:03.766" v="2268" actId="9405"/>
          <ac:inkMkLst>
            <pc:docMk/>
            <pc:sldMk cId="1700208796" sldId="298"/>
            <ac:inkMk id="12" creationId="{2C4E99E9-A5B6-4A5D-AEB6-16C113CDF76F}"/>
          </ac:inkMkLst>
        </pc:inkChg>
        <pc:inkChg chg="add del">
          <ac:chgData name="Lai, Jianwei" userId="a9adc4b8-c48f-4695-ba31-44e2f6e8bd84" providerId="ADAL" clId="{B02D52D9-EAE7-4E59-9A5F-8317FF229AE3}" dt="2021-09-17T04:52:22.462" v="2281" actId="9405"/>
          <ac:inkMkLst>
            <pc:docMk/>
            <pc:sldMk cId="1700208796" sldId="298"/>
            <ac:inkMk id="13" creationId="{D8D1227B-7489-4C8C-9D22-2E3B98A44D7F}"/>
          </ac:inkMkLst>
        </pc:inkChg>
        <pc:inkChg chg="add del">
          <ac:chgData name="Lai, Jianwei" userId="a9adc4b8-c48f-4695-ba31-44e2f6e8bd84" providerId="ADAL" clId="{B02D52D9-EAE7-4E59-9A5F-8317FF229AE3}" dt="2021-09-17T04:52:22.184" v="2280" actId="9405"/>
          <ac:inkMkLst>
            <pc:docMk/>
            <pc:sldMk cId="1700208796" sldId="298"/>
            <ac:inkMk id="14" creationId="{F95847D3-05AF-4544-9C05-42C63446BE11}"/>
          </ac:inkMkLst>
        </pc:inkChg>
        <pc:inkChg chg="add del">
          <ac:chgData name="Lai, Jianwei" userId="a9adc4b8-c48f-4695-ba31-44e2f6e8bd84" providerId="ADAL" clId="{B02D52D9-EAE7-4E59-9A5F-8317FF229AE3}" dt="2021-09-17T04:52:10.527" v="2273" actId="9405"/>
          <ac:inkMkLst>
            <pc:docMk/>
            <pc:sldMk cId="1700208796" sldId="298"/>
            <ac:inkMk id="15" creationId="{AF03497B-A7FA-4CD1-BB2C-BFCC4F24C7B1}"/>
          </ac:inkMkLst>
        </pc:inkChg>
        <pc:inkChg chg="add del">
          <ac:chgData name="Lai, Jianwei" userId="a9adc4b8-c48f-4695-ba31-44e2f6e8bd84" providerId="ADAL" clId="{B02D52D9-EAE7-4E59-9A5F-8317FF229AE3}" dt="2021-09-17T04:52:14.414" v="2277" actId="9405"/>
          <ac:inkMkLst>
            <pc:docMk/>
            <pc:sldMk cId="1700208796" sldId="298"/>
            <ac:inkMk id="16" creationId="{A048A67A-BCAE-4BF9-9A0B-46077960EEA7}"/>
          </ac:inkMkLst>
        </pc:inkChg>
        <pc:inkChg chg="add del">
          <ac:chgData name="Lai, Jianwei" userId="a9adc4b8-c48f-4695-ba31-44e2f6e8bd84" providerId="ADAL" clId="{B02D52D9-EAE7-4E59-9A5F-8317FF229AE3}" dt="2021-09-17T04:52:14.038" v="2276" actId="9405"/>
          <ac:inkMkLst>
            <pc:docMk/>
            <pc:sldMk cId="1700208796" sldId="298"/>
            <ac:inkMk id="17" creationId="{3BF87B24-42BD-4FAF-BBD5-B99A99D0BD92}"/>
          </ac:inkMkLst>
        </pc:inkChg>
        <pc:inkChg chg="add del">
          <ac:chgData name="Lai, Jianwei" userId="a9adc4b8-c48f-4695-ba31-44e2f6e8bd84" providerId="ADAL" clId="{B02D52D9-EAE7-4E59-9A5F-8317FF229AE3}" dt="2021-09-17T04:52:21.830" v="2279" actId="9405"/>
          <ac:inkMkLst>
            <pc:docMk/>
            <pc:sldMk cId="1700208796" sldId="298"/>
            <ac:inkMk id="18" creationId="{192B927D-3F5E-4D55-A8BC-5BF16581A9D2}"/>
          </ac:inkMkLst>
        </pc:inkChg>
        <pc:inkChg chg="add del">
          <ac:chgData name="Lai, Jianwei" userId="a9adc4b8-c48f-4695-ba31-44e2f6e8bd84" providerId="ADAL" clId="{B02D52D9-EAE7-4E59-9A5F-8317FF229AE3}" dt="2021-09-17T04:55:23.429" v="2393" actId="9405"/>
          <ac:inkMkLst>
            <pc:docMk/>
            <pc:sldMk cId="1700208796" sldId="298"/>
            <ac:inkMk id="19" creationId="{36A90D4D-43EC-4CBE-B87C-F9D424326620}"/>
          </ac:inkMkLst>
        </pc:inkChg>
        <pc:inkChg chg="add mod">
          <ac:chgData name="Lai, Jianwei" userId="a9adc4b8-c48f-4695-ba31-44e2f6e8bd84" providerId="ADAL" clId="{B02D52D9-EAE7-4E59-9A5F-8317FF229AE3}" dt="2021-09-19T02:44:15.144" v="5545" actId="1076"/>
          <ac:inkMkLst>
            <pc:docMk/>
            <pc:sldMk cId="1700208796" sldId="298"/>
            <ac:inkMk id="20" creationId="{C46E838C-BE5F-45F4-8BB0-2588919ECCFD}"/>
          </ac:inkMkLst>
        </pc:inkChg>
        <pc:inkChg chg="add mod">
          <ac:chgData name="Lai, Jianwei" userId="a9adc4b8-c48f-4695-ba31-44e2f6e8bd84" providerId="ADAL" clId="{B02D52D9-EAE7-4E59-9A5F-8317FF229AE3}" dt="2021-09-19T02:44:18.624" v="5546" actId="1076"/>
          <ac:inkMkLst>
            <pc:docMk/>
            <pc:sldMk cId="1700208796" sldId="298"/>
            <ac:inkMk id="21" creationId="{2CFD9C0E-5CF4-4978-B466-0F616C1735A3}"/>
          </ac:inkMkLst>
        </pc:inkChg>
      </pc:sldChg>
      <pc:sldChg chg="addSp delSp modSp new mod ord modNotesTx">
        <pc:chgData name="Lai, Jianwei" userId="a9adc4b8-c48f-4695-ba31-44e2f6e8bd84" providerId="ADAL" clId="{B02D52D9-EAE7-4E59-9A5F-8317FF229AE3}" dt="2021-09-17T04:55:10.166" v="2391" actId="20577"/>
        <pc:sldMkLst>
          <pc:docMk/>
          <pc:sldMk cId="1209173491" sldId="299"/>
        </pc:sldMkLst>
        <pc:spChg chg="mod">
          <ac:chgData name="Lai, Jianwei" userId="a9adc4b8-c48f-4695-ba31-44e2f6e8bd84" providerId="ADAL" clId="{B02D52D9-EAE7-4E59-9A5F-8317FF229AE3}" dt="2021-09-17T04:36:10.107" v="1981" actId="20577"/>
          <ac:spMkLst>
            <pc:docMk/>
            <pc:sldMk cId="1209173491" sldId="299"/>
            <ac:spMk id="2" creationId="{8DBA9886-3C1B-4562-966C-816803BE3C9B}"/>
          </ac:spMkLst>
        </pc:spChg>
        <pc:picChg chg="add del mod">
          <ac:chgData name="Lai, Jianwei" userId="a9adc4b8-c48f-4695-ba31-44e2f6e8bd84" providerId="ADAL" clId="{B02D52D9-EAE7-4E59-9A5F-8317FF229AE3}" dt="2021-09-17T04:53:46.396" v="2339" actId="478"/>
          <ac:picMkLst>
            <pc:docMk/>
            <pc:sldMk cId="1209173491" sldId="299"/>
            <ac:picMk id="5" creationId="{13C3222E-11C1-49B4-ABFD-2450B37B01B0}"/>
          </ac:picMkLst>
        </pc:picChg>
        <pc:picChg chg="add mod">
          <ac:chgData name="Lai, Jianwei" userId="a9adc4b8-c48f-4695-ba31-44e2f6e8bd84" providerId="ADAL" clId="{B02D52D9-EAE7-4E59-9A5F-8317FF229AE3}" dt="2021-09-17T04:54:38.190" v="2390" actId="1076"/>
          <ac:picMkLst>
            <pc:docMk/>
            <pc:sldMk cId="1209173491" sldId="299"/>
            <ac:picMk id="7" creationId="{C408DA61-112C-4738-8BD6-EA11876935ED}"/>
          </ac:picMkLst>
        </pc:picChg>
      </pc:sldChg>
      <pc:sldChg chg="modSp new mod setBg modNotesTx">
        <pc:chgData name="Lai, Jianwei" userId="a9adc4b8-c48f-4695-ba31-44e2f6e8bd84" providerId="ADAL" clId="{B02D52D9-EAE7-4E59-9A5F-8317FF229AE3}" dt="2021-09-18T03:47:39.798" v="3065" actId="20577"/>
        <pc:sldMkLst>
          <pc:docMk/>
          <pc:sldMk cId="3639707550" sldId="300"/>
        </pc:sldMkLst>
        <pc:spChg chg="mod">
          <ac:chgData name="Lai, Jianwei" userId="a9adc4b8-c48f-4695-ba31-44e2f6e8bd84" providerId="ADAL" clId="{B02D52D9-EAE7-4E59-9A5F-8317FF229AE3}" dt="2021-09-18T03:47:03.695" v="3022" actId="20577"/>
          <ac:spMkLst>
            <pc:docMk/>
            <pc:sldMk cId="3639707550" sldId="300"/>
            <ac:spMk id="3" creationId="{DB5DB202-FA82-4DFB-918B-84A9D7425860}"/>
          </ac:spMkLst>
        </pc:spChg>
      </pc:sldChg>
      <pc:sldChg chg="addSp delSp modSp new mod ord">
        <pc:chgData name="Lai, Jianwei" userId="a9adc4b8-c48f-4695-ba31-44e2f6e8bd84" providerId="ADAL" clId="{B02D52D9-EAE7-4E59-9A5F-8317FF229AE3}" dt="2021-09-17T04:51:50.867" v="2262" actId="9405"/>
        <pc:sldMkLst>
          <pc:docMk/>
          <pc:sldMk cId="3808951478" sldId="301"/>
        </pc:sldMkLst>
        <pc:spChg chg="mod">
          <ac:chgData name="Lai, Jianwei" userId="a9adc4b8-c48f-4695-ba31-44e2f6e8bd84" providerId="ADAL" clId="{B02D52D9-EAE7-4E59-9A5F-8317FF229AE3}" dt="2021-09-17T04:47:17.692" v="2060" actId="20577"/>
          <ac:spMkLst>
            <pc:docMk/>
            <pc:sldMk cId="3808951478" sldId="301"/>
            <ac:spMk id="2" creationId="{FCD52AD9-470D-4A3E-A959-8A82547D16AB}"/>
          </ac:spMkLst>
        </pc:spChg>
        <pc:spChg chg="mod">
          <ac:chgData name="Lai, Jianwei" userId="a9adc4b8-c48f-4695-ba31-44e2f6e8bd84" providerId="ADAL" clId="{B02D52D9-EAE7-4E59-9A5F-8317FF229AE3}" dt="2021-09-17T04:50:42.629" v="2218" actId="20577"/>
          <ac:spMkLst>
            <pc:docMk/>
            <pc:sldMk cId="3808951478" sldId="301"/>
            <ac:spMk id="3" creationId="{11B668E9-32DC-4DA2-933A-48129F9A83D7}"/>
          </ac:spMkLst>
        </pc:spChg>
        <pc:spChg chg="add mod">
          <ac:chgData name="Lai, Jianwei" userId="a9adc4b8-c48f-4695-ba31-44e2f6e8bd84" providerId="ADAL" clId="{B02D52D9-EAE7-4E59-9A5F-8317FF229AE3}" dt="2021-09-17T04:51:13.428" v="2254" actId="20577"/>
          <ac:spMkLst>
            <pc:docMk/>
            <pc:sldMk cId="3808951478" sldId="301"/>
            <ac:spMk id="6" creationId="{7C211F55-8C46-4802-A131-4EE11083D5E4}"/>
          </ac:spMkLst>
        </pc:spChg>
        <pc:grpChg chg="mod">
          <ac:chgData name="Lai, Jianwei" userId="a9adc4b8-c48f-4695-ba31-44e2f6e8bd84" providerId="ADAL" clId="{B02D52D9-EAE7-4E59-9A5F-8317FF229AE3}" dt="2021-09-17T04:51:42.154" v="2261"/>
          <ac:grpSpMkLst>
            <pc:docMk/>
            <pc:sldMk cId="3808951478" sldId="301"/>
            <ac:grpSpMk id="11" creationId="{002D1D8B-73EA-4872-99B5-96AA8DA9A1BA}"/>
          </ac:grpSpMkLst>
        </pc:grpChg>
        <pc:picChg chg="add mod">
          <ac:chgData name="Lai, Jianwei" userId="a9adc4b8-c48f-4695-ba31-44e2f6e8bd84" providerId="ADAL" clId="{B02D52D9-EAE7-4E59-9A5F-8317FF229AE3}" dt="2021-09-17T04:50:53.438" v="2220" actId="1076"/>
          <ac:picMkLst>
            <pc:docMk/>
            <pc:sldMk cId="3808951478" sldId="301"/>
            <ac:picMk id="5" creationId="{F56800B9-253F-4B26-81B1-423D7B635920}"/>
          </ac:picMkLst>
        </pc:picChg>
        <pc:inkChg chg="add del">
          <ac:chgData name="Lai, Jianwei" userId="a9adc4b8-c48f-4695-ba31-44e2f6e8bd84" providerId="ADAL" clId="{B02D52D9-EAE7-4E59-9A5F-8317FF229AE3}" dt="2021-09-17T04:51:28.663" v="2258" actId="9405"/>
          <ac:inkMkLst>
            <pc:docMk/>
            <pc:sldMk cId="3808951478" sldId="301"/>
            <ac:inkMk id="7" creationId="{0B8FC970-B2A4-489C-9254-9BD5BFBB751A}"/>
          </ac:inkMkLst>
        </pc:inkChg>
        <pc:inkChg chg="add del">
          <ac:chgData name="Lai, Jianwei" userId="a9adc4b8-c48f-4695-ba31-44e2f6e8bd84" providerId="ADAL" clId="{B02D52D9-EAE7-4E59-9A5F-8317FF229AE3}" dt="2021-09-17T04:51:27.879" v="2257" actId="9405"/>
          <ac:inkMkLst>
            <pc:docMk/>
            <pc:sldMk cId="3808951478" sldId="301"/>
            <ac:inkMk id="8" creationId="{6497316B-BE7C-4C93-A787-B1D3331A5A88}"/>
          </ac:inkMkLst>
        </pc:inkChg>
        <pc:inkChg chg="add mod">
          <ac:chgData name="Lai, Jianwei" userId="a9adc4b8-c48f-4695-ba31-44e2f6e8bd84" providerId="ADAL" clId="{B02D52D9-EAE7-4E59-9A5F-8317FF229AE3}" dt="2021-09-17T04:51:42.154" v="2261"/>
          <ac:inkMkLst>
            <pc:docMk/>
            <pc:sldMk cId="3808951478" sldId="301"/>
            <ac:inkMk id="9" creationId="{BE00D33A-8F3B-4FFE-B8BE-52B66F2C135D}"/>
          </ac:inkMkLst>
        </pc:inkChg>
        <pc:inkChg chg="add mod">
          <ac:chgData name="Lai, Jianwei" userId="a9adc4b8-c48f-4695-ba31-44e2f6e8bd84" providerId="ADAL" clId="{B02D52D9-EAE7-4E59-9A5F-8317FF229AE3}" dt="2021-09-17T04:51:42.154" v="2261"/>
          <ac:inkMkLst>
            <pc:docMk/>
            <pc:sldMk cId="3808951478" sldId="301"/>
            <ac:inkMk id="10" creationId="{BF2B0C2A-692A-4513-8F6E-95E078D2A884}"/>
          </ac:inkMkLst>
        </pc:inkChg>
        <pc:inkChg chg="add">
          <ac:chgData name="Lai, Jianwei" userId="a9adc4b8-c48f-4695-ba31-44e2f6e8bd84" providerId="ADAL" clId="{B02D52D9-EAE7-4E59-9A5F-8317FF229AE3}" dt="2021-09-17T04:51:50.867" v="2262" actId="9405"/>
          <ac:inkMkLst>
            <pc:docMk/>
            <pc:sldMk cId="3808951478" sldId="301"/>
            <ac:inkMk id="12" creationId="{CFF9C5A0-6041-4CC0-AA13-09A19768E5B3}"/>
          </ac:inkMkLst>
        </pc:inkChg>
      </pc:sldChg>
      <pc:sldChg chg="addSp modSp new mod modNotesTx">
        <pc:chgData name="Lai, Jianwei" userId="a9adc4b8-c48f-4695-ba31-44e2f6e8bd84" providerId="ADAL" clId="{B02D52D9-EAE7-4E59-9A5F-8317FF229AE3}" dt="2021-09-19T15:39:30.016" v="6093" actId="6549"/>
        <pc:sldMkLst>
          <pc:docMk/>
          <pc:sldMk cId="557660616" sldId="302"/>
        </pc:sldMkLst>
        <pc:spChg chg="mod">
          <ac:chgData name="Lai, Jianwei" userId="a9adc4b8-c48f-4695-ba31-44e2f6e8bd84" providerId="ADAL" clId="{B02D52D9-EAE7-4E59-9A5F-8317FF229AE3}" dt="2021-09-18T01:56:42.315" v="2454" actId="20577"/>
          <ac:spMkLst>
            <pc:docMk/>
            <pc:sldMk cId="557660616" sldId="302"/>
            <ac:spMk id="2" creationId="{28F753AA-113A-4A4B-94EA-F5DDBCAD7E9F}"/>
          </ac:spMkLst>
        </pc:spChg>
        <pc:spChg chg="mod">
          <ac:chgData name="Lai, Jianwei" userId="a9adc4b8-c48f-4695-ba31-44e2f6e8bd84" providerId="ADAL" clId="{B02D52D9-EAE7-4E59-9A5F-8317FF229AE3}" dt="2021-09-18T03:06:07.333" v="2504" actId="14100"/>
          <ac:spMkLst>
            <pc:docMk/>
            <pc:sldMk cId="557660616" sldId="302"/>
            <ac:spMk id="3" creationId="{37C28613-88B4-4A7C-9DAE-212E73E1F871}"/>
          </ac:spMkLst>
        </pc:spChg>
        <pc:spChg chg="add mod">
          <ac:chgData name="Lai, Jianwei" userId="a9adc4b8-c48f-4695-ba31-44e2f6e8bd84" providerId="ADAL" clId="{B02D52D9-EAE7-4E59-9A5F-8317FF229AE3}" dt="2021-09-18T03:06:19.685" v="2520" actId="20577"/>
          <ac:spMkLst>
            <pc:docMk/>
            <pc:sldMk cId="557660616" sldId="302"/>
            <ac:spMk id="8" creationId="{01DB508C-5D76-41C2-94DE-35348073D045}"/>
          </ac:spMkLst>
        </pc:spChg>
        <pc:picChg chg="add mod">
          <ac:chgData name="Lai, Jianwei" userId="a9adc4b8-c48f-4695-ba31-44e2f6e8bd84" providerId="ADAL" clId="{B02D52D9-EAE7-4E59-9A5F-8317FF229AE3}" dt="2021-09-18T03:05:59.925" v="2502" actId="14100"/>
          <ac:picMkLst>
            <pc:docMk/>
            <pc:sldMk cId="557660616" sldId="302"/>
            <ac:picMk id="5" creationId="{3F3615F6-E62F-4EF1-AB27-0008F81F0293}"/>
          </ac:picMkLst>
        </pc:picChg>
        <pc:picChg chg="add mod">
          <ac:chgData name="Lai, Jianwei" userId="a9adc4b8-c48f-4695-ba31-44e2f6e8bd84" providerId="ADAL" clId="{B02D52D9-EAE7-4E59-9A5F-8317FF229AE3}" dt="2021-09-18T03:06:01.045" v="2503" actId="1076"/>
          <ac:picMkLst>
            <pc:docMk/>
            <pc:sldMk cId="557660616" sldId="302"/>
            <ac:picMk id="7" creationId="{ECA8D039-F74B-4682-A868-2B4127C5299A}"/>
          </ac:picMkLst>
        </pc:picChg>
      </pc:sldChg>
      <pc:sldChg chg="new del">
        <pc:chgData name="Lai, Jianwei" userId="a9adc4b8-c48f-4695-ba31-44e2f6e8bd84" providerId="ADAL" clId="{B02D52D9-EAE7-4E59-9A5F-8317FF229AE3}" dt="2021-09-18T03:18:28.288" v="2988" actId="2696"/>
        <pc:sldMkLst>
          <pc:docMk/>
          <pc:sldMk cId="1954036832" sldId="303"/>
        </pc:sldMkLst>
      </pc:sldChg>
      <pc:sldChg chg="addSp delSp modSp new mod ord modNotesTx">
        <pc:chgData name="Lai, Jianwei" userId="a9adc4b8-c48f-4695-ba31-44e2f6e8bd84" providerId="ADAL" clId="{B02D52D9-EAE7-4E59-9A5F-8317FF229AE3}" dt="2021-09-19T16:49:55.234" v="6190" actId="9405"/>
        <pc:sldMkLst>
          <pc:docMk/>
          <pc:sldMk cId="3202916968" sldId="303"/>
        </pc:sldMkLst>
        <pc:spChg chg="mod">
          <ac:chgData name="Lai, Jianwei" userId="a9adc4b8-c48f-4695-ba31-44e2f6e8bd84" providerId="ADAL" clId="{B02D52D9-EAE7-4E59-9A5F-8317FF229AE3}" dt="2021-09-18T04:12:41.528" v="3435" actId="20577"/>
          <ac:spMkLst>
            <pc:docMk/>
            <pc:sldMk cId="3202916968" sldId="303"/>
            <ac:spMk id="2" creationId="{9E4EC1A7-CAB3-4E0F-9F01-63BF231ECADF}"/>
          </ac:spMkLst>
        </pc:spChg>
        <pc:spChg chg="mod">
          <ac:chgData name="Lai, Jianwei" userId="a9adc4b8-c48f-4695-ba31-44e2f6e8bd84" providerId="ADAL" clId="{B02D52D9-EAE7-4E59-9A5F-8317FF229AE3}" dt="2021-09-18T20:28:47.968" v="5210" actId="20577"/>
          <ac:spMkLst>
            <pc:docMk/>
            <pc:sldMk cId="3202916968" sldId="303"/>
            <ac:spMk id="3" creationId="{4A47CFEE-8543-4D67-87AA-FD4D3C847AB8}"/>
          </ac:spMkLst>
        </pc:spChg>
        <pc:spChg chg="add del mod">
          <ac:chgData name="Lai, Jianwei" userId="a9adc4b8-c48f-4695-ba31-44e2f6e8bd84" providerId="ADAL" clId="{B02D52D9-EAE7-4E59-9A5F-8317FF229AE3}" dt="2021-09-18T16:09:30.853" v="4092" actId="478"/>
          <ac:spMkLst>
            <pc:docMk/>
            <pc:sldMk cId="3202916968" sldId="303"/>
            <ac:spMk id="4" creationId="{5207DB3E-116C-4EF0-B351-B479E7E31C6B}"/>
          </ac:spMkLst>
        </pc:spChg>
        <pc:grpChg chg="mod">
          <ac:chgData name="Lai, Jianwei" userId="a9adc4b8-c48f-4695-ba31-44e2f6e8bd84" providerId="ADAL" clId="{B02D52D9-EAE7-4E59-9A5F-8317FF229AE3}" dt="2021-09-18T20:28:36.145" v="5198"/>
          <ac:grpSpMkLst>
            <pc:docMk/>
            <pc:sldMk cId="3202916968" sldId="303"/>
            <ac:grpSpMk id="15" creationId="{3B63887C-8323-4EF2-B0F4-F2C4EADC2BE8}"/>
          </ac:grpSpMkLst>
        </pc:grpChg>
        <pc:grpChg chg="mod">
          <ac:chgData name="Lai, Jianwei" userId="a9adc4b8-c48f-4695-ba31-44e2f6e8bd84" providerId="ADAL" clId="{B02D52D9-EAE7-4E59-9A5F-8317FF229AE3}" dt="2021-09-18T20:28:36.145" v="5198"/>
          <ac:grpSpMkLst>
            <pc:docMk/>
            <pc:sldMk cId="3202916968" sldId="303"/>
            <ac:grpSpMk id="16" creationId="{6F1FF716-4D6C-4CE5-981B-7939862EA54A}"/>
          </ac:grpSpMkLst>
        </pc:grpChg>
        <pc:picChg chg="add mod">
          <ac:chgData name="Lai, Jianwei" userId="a9adc4b8-c48f-4695-ba31-44e2f6e8bd84" providerId="ADAL" clId="{B02D52D9-EAE7-4E59-9A5F-8317FF229AE3}" dt="2021-09-18T16:09:52.685" v="4094" actId="1076"/>
          <ac:picMkLst>
            <pc:docMk/>
            <pc:sldMk cId="3202916968" sldId="303"/>
            <ac:picMk id="6" creationId="{6B5C0446-CEBA-4DF0-90F9-CE779AACB793}"/>
          </ac:picMkLst>
        </pc:picChg>
        <pc:inkChg chg="add">
          <ac:chgData name="Lai, Jianwei" userId="a9adc4b8-c48f-4695-ba31-44e2f6e8bd84" providerId="ADAL" clId="{B02D52D9-EAE7-4E59-9A5F-8317FF229AE3}" dt="2021-09-19T16:49:55.234" v="6190" actId="9405"/>
          <ac:inkMkLst>
            <pc:docMk/>
            <pc:sldMk cId="3202916968" sldId="303"/>
            <ac:inkMk id="4" creationId="{743EBC80-1C63-4AE0-8B0E-1C54EDE258F6}"/>
          </ac:inkMkLst>
        </pc:inkChg>
        <pc:inkChg chg="add del">
          <ac:chgData name="Lai, Jianwei" userId="a9adc4b8-c48f-4695-ba31-44e2f6e8bd84" providerId="ADAL" clId="{B02D52D9-EAE7-4E59-9A5F-8317FF229AE3}" dt="2021-09-18T20:29:12.218" v="5211"/>
          <ac:inkMkLst>
            <pc:docMk/>
            <pc:sldMk cId="3202916968" sldId="303"/>
            <ac:inkMk id="7" creationId="{D13FA4AC-011F-4612-9D4B-86067B1325A4}"/>
          </ac:inkMkLst>
        </pc:inkChg>
        <pc:inkChg chg="add del">
          <ac:chgData name="Lai, Jianwei" userId="a9adc4b8-c48f-4695-ba31-44e2f6e8bd84" providerId="ADAL" clId="{B02D52D9-EAE7-4E59-9A5F-8317FF229AE3}" dt="2021-09-18T20:28:41.468" v="5208" actId="9405"/>
          <ac:inkMkLst>
            <pc:docMk/>
            <pc:sldMk cId="3202916968" sldId="303"/>
            <ac:inkMk id="8" creationId="{FC74371D-C9E1-4C19-9495-C7405AC7F707}"/>
          </ac:inkMkLst>
        </pc:inkChg>
        <pc:inkChg chg="add del">
          <ac:chgData name="Lai, Jianwei" userId="a9adc4b8-c48f-4695-ba31-44e2f6e8bd84" providerId="ADAL" clId="{B02D52D9-EAE7-4E59-9A5F-8317FF229AE3}" dt="2021-09-18T20:28:40.112" v="5207" actId="9405"/>
          <ac:inkMkLst>
            <pc:docMk/>
            <pc:sldMk cId="3202916968" sldId="303"/>
            <ac:inkMk id="9" creationId="{D2BB6E33-72EE-4F39-87C1-A1FE3163A4DD}"/>
          </ac:inkMkLst>
        </pc:inkChg>
        <pc:inkChg chg="add del mod">
          <ac:chgData name="Lai, Jianwei" userId="a9adc4b8-c48f-4695-ba31-44e2f6e8bd84" providerId="ADAL" clId="{B02D52D9-EAE7-4E59-9A5F-8317FF229AE3}" dt="2021-09-18T20:28:38.978" v="5204" actId="9405"/>
          <ac:inkMkLst>
            <pc:docMk/>
            <pc:sldMk cId="3202916968" sldId="303"/>
            <ac:inkMk id="10" creationId="{7DDB0772-D859-4065-87E8-DBBC8298450B}"/>
          </ac:inkMkLst>
        </pc:inkChg>
        <pc:inkChg chg="add del mod">
          <ac:chgData name="Lai, Jianwei" userId="a9adc4b8-c48f-4695-ba31-44e2f6e8bd84" providerId="ADAL" clId="{B02D52D9-EAE7-4E59-9A5F-8317FF229AE3}" dt="2021-09-18T20:28:38.602" v="5203" actId="9405"/>
          <ac:inkMkLst>
            <pc:docMk/>
            <pc:sldMk cId="3202916968" sldId="303"/>
            <ac:inkMk id="11" creationId="{4D1AA61A-C24C-407D-92F3-FAFE5BDEEA44}"/>
          </ac:inkMkLst>
        </pc:inkChg>
        <pc:inkChg chg="add del mod">
          <ac:chgData name="Lai, Jianwei" userId="a9adc4b8-c48f-4695-ba31-44e2f6e8bd84" providerId="ADAL" clId="{B02D52D9-EAE7-4E59-9A5F-8317FF229AE3}" dt="2021-09-18T20:28:37.346" v="5200" actId="9405"/>
          <ac:inkMkLst>
            <pc:docMk/>
            <pc:sldMk cId="3202916968" sldId="303"/>
            <ac:inkMk id="12" creationId="{A3861A2C-779F-4353-9116-F89BEDFAA266}"/>
          </ac:inkMkLst>
        </pc:inkChg>
        <pc:inkChg chg="add del mod">
          <ac:chgData name="Lai, Jianwei" userId="a9adc4b8-c48f-4695-ba31-44e2f6e8bd84" providerId="ADAL" clId="{B02D52D9-EAE7-4E59-9A5F-8317FF229AE3}" dt="2021-09-18T20:28:36.939" v="5199" actId="9405"/>
          <ac:inkMkLst>
            <pc:docMk/>
            <pc:sldMk cId="3202916968" sldId="303"/>
            <ac:inkMk id="13" creationId="{3917121F-CDC9-4CB3-9C31-70997AA11FA6}"/>
          </ac:inkMkLst>
        </pc:inkChg>
        <pc:inkChg chg="add del">
          <ac:chgData name="Lai, Jianwei" userId="a9adc4b8-c48f-4695-ba31-44e2f6e8bd84" providerId="ADAL" clId="{B02D52D9-EAE7-4E59-9A5F-8317FF229AE3}" dt="2021-09-18T20:28:36.145" v="5198"/>
          <ac:inkMkLst>
            <pc:docMk/>
            <pc:sldMk cId="3202916968" sldId="303"/>
            <ac:inkMk id="14" creationId="{BA9856BE-549E-441C-A54E-DC72FFCFFF28}"/>
          </ac:inkMkLst>
        </pc:inkChg>
        <pc:inkChg chg="add del">
          <ac:chgData name="Lai, Jianwei" userId="a9adc4b8-c48f-4695-ba31-44e2f6e8bd84" providerId="ADAL" clId="{B02D52D9-EAE7-4E59-9A5F-8317FF229AE3}" dt="2021-09-18T20:28:38.107" v="5202" actId="9405"/>
          <ac:inkMkLst>
            <pc:docMk/>
            <pc:sldMk cId="3202916968" sldId="303"/>
            <ac:inkMk id="17" creationId="{9AC4C0AD-6DEC-4838-8546-95D83442636A}"/>
          </ac:inkMkLst>
        </pc:inkChg>
        <pc:inkChg chg="add del">
          <ac:chgData name="Lai, Jianwei" userId="a9adc4b8-c48f-4695-ba31-44e2f6e8bd84" providerId="ADAL" clId="{B02D52D9-EAE7-4E59-9A5F-8317FF229AE3}" dt="2021-09-18T20:28:39.675" v="5206" actId="9405"/>
          <ac:inkMkLst>
            <pc:docMk/>
            <pc:sldMk cId="3202916968" sldId="303"/>
            <ac:inkMk id="18" creationId="{E96E4146-BB12-4006-A259-1EAD8AE0B814}"/>
          </ac:inkMkLst>
        </pc:inkChg>
        <pc:inkChg chg="add">
          <ac:chgData name="Lai, Jianwei" userId="a9adc4b8-c48f-4695-ba31-44e2f6e8bd84" providerId="ADAL" clId="{B02D52D9-EAE7-4E59-9A5F-8317FF229AE3}" dt="2021-09-18T20:28:42.101" v="5209" actId="9405"/>
          <ac:inkMkLst>
            <pc:docMk/>
            <pc:sldMk cId="3202916968" sldId="303"/>
            <ac:inkMk id="19" creationId="{9F4A998D-53FA-403C-94A7-4229852A1456}"/>
          </ac:inkMkLst>
        </pc:inkChg>
      </pc:sldChg>
      <pc:sldChg chg="addSp modSp new mod modNotesTx">
        <pc:chgData name="Lai, Jianwei" userId="a9adc4b8-c48f-4695-ba31-44e2f6e8bd84" providerId="ADAL" clId="{B02D52D9-EAE7-4E59-9A5F-8317FF229AE3}" dt="2021-09-19T15:54:54.068" v="6103" actId="20577"/>
        <pc:sldMkLst>
          <pc:docMk/>
          <pc:sldMk cId="2153254609" sldId="304"/>
        </pc:sldMkLst>
        <pc:spChg chg="mod">
          <ac:chgData name="Lai, Jianwei" userId="a9adc4b8-c48f-4695-ba31-44e2f6e8bd84" providerId="ADAL" clId="{B02D52D9-EAE7-4E59-9A5F-8317FF229AE3}" dt="2021-09-18T04:17:42.577" v="3502" actId="20577"/>
          <ac:spMkLst>
            <pc:docMk/>
            <pc:sldMk cId="2153254609" sldId="304"/>
            <ac:spMk id="2" creationId="{7884AD44-5012-49C7-B8F0-54A913BE5B8A}"/>
          </ac:spMkLst>
        </pc:spChg>
        <pc:spChg chg="mod">
          <ac:chgData name="Lai, Jianwei" userId="a9adc4b8-c48f-4695-ba31-44e2f6e8bd84" providerId="ADAL" clId="{B02D52D9-EAE7-4E59-9A5F-8317FF229AE3}" dt="2021-09-18T04:20:26.640" v="3599" actId="1076"/>
          <ac:spMkLst>
            <pc:docMk/>
            <pc:sldMk cId="2153254609" sldId="304"/>
            <ac:spMk id="3" creationId="{9EAFBEEC-588A-454D-98E4-C344F0EC4AD9}"/>
          </ac:spMkLst>
        </pc:spChg>
        <pc:spChg chg="add mod">
          <ac:chgData name="Lai, Jianwei" userId="a9adc4b8-c48f-4695-ba31-44e2f6e8bd84" providerId="ADAL" clId="{B02D52D9-EAE7-4E59-9A5F-8317FF229AE3}" dt="2021-09-18T04:20:26.640" v="3599" actId="1076"/>
          <ac:spMkLst>
            <pc:docMk/>
            <pc:sldMk cId="2153254609" sldId="304"/>
            <ac:spMk id="6" creationId="{BFA4C277-A445-4D94-8D9F-F50518F10C1A}"/>
          </ac:spMkLst>
        </pc:spChg>
        <pc:picChg chg="add mod">
          <ac:chgData name="Lai, Jianwei" userId="a9adc4b8-c48f-4695-ba31-44e2f6e8bd84" providerId="ADAL" clId="{B02D52D9-EAE7-4E59-9A5F-8317FF229AE3}" dt="2021-09-18T04:20:33.744" v="3602" actId="14100"/>
          <ac:picMkLst>
            <pc:docMk/>
            <pc:sldMk cId="2153254609" sldId="304"/>
            <ac:picMk id="5" creationId="{B7C9650A-1D2E-4884-AF0D-35BF167A1C3A}"/>
          </ac:picMkLst>
        </pc:picChg>
        <pc:picChg chg="add mod">
          <ac:chgData name="Lai, Jianwei" userId="a9adc4b8-c48f-4695-ba31-44e2f6e8bd84" providerId="ADAL" clId="{B02D52D9-EAE7-4E59-9A5F-8317FF229AE3}" dt="2021-09-18T04:20:30.280" v="3601" actId="1076"/>
          <ac:picMkLst>
            <pc:docMk/>
            <pc:sldMk cId="2153254609" sldId="304"/>
            <ac:picMk id="8" creationId="{5FDC3587-3A65-4833-A01E-C54DAE8B2FCB}"/>
          </ac:picMkLst>
        </pc:picChg>
        <pc:inkChg chg="add">
          <ac:chgData name="Lai, Jianwei" userId="a9adc4b8-c48f-4695-ba31-44e2f6e8bd84" providerId="ADAL" clId="{B02D52D9-EAE7-4E59-9A5F-8317FF229AE3}" dt="2021-09-18T20:21:39.563" v="5078" actId="9405"/>
          <ac:inkMkLst>
            <pc:docMk/>
            <pc:sldMk cId="2153254609" sldId="304"/>
            <ac:inkMk id="9" creationId="{33A3E903-B3C5-42BC-AF6D-19AC25732787}"/>
          </ac:inkMkLst>
        </pc:inkChg>
        <pc:inkChg chg="add">
          <ac:chgData name="Lai, Jianwei" userId="a9adc4b8-c48f-4695-ba31-44e2f6e8bd84" providerId="ADAL" clId="{B02D52D9-EAE7-4E59-9A5F-8317FF229AE3}" dt="2021-09-18T20:21:40.185" v="5079" actId="9405"/>
          <ac:inkMkLst>
            <pc:docMk/>
            <pc:sldMk cId="2153254609" sldId="304"/>
            <ac:inkMk id="10" creationId="{B32C367D-44FA-477B-8ACB-1A86B864E9AF}"/>
          </ac:inkMkLst>
        </pc:inkChg>
        <pc:inkChg chg="add">
          <ac:chgData name="Lai, Jianwei" userId="a9adc4b8-c48f-4695-ba31-44e2f6e8bd84" providerId="ADAL" clId="{B02D52D9-EAE7-4E59-9A5F-8317FF229AE3}" dt="2021-09-18T20:21:40.699" v="5080" actId="9405"/>
          <ac:inkMkLst>
            <pc:docMk/>
            <pc:sldMk cId="2153254609" sldId="304"/>
            <ac:inkMk id="11" creationId="{A58D27B8-C2C4-4D14-9493-6294FF547B2D}"/>
          </ac:inkMkLst>
        </pc:inkChg>
        <pc:inkChg chg="add">
          <ac:chgData name="Lai, Jianwei" userId="a9adc4b8-c48f-4695-ba31-44e2f6e8bd84" providerId="ADAL" clId="{B02D52D9-EAE7-4E59-9A5F-8317FF229AE3}" dt="2021-09-18T20:21:41.514" v="5081" actId="9405"/>
          <ac:inkMkLst>
            <pc:docMk/>
            <pc:sldMk cId="2153254609" sldId="304"/>
            <ac:inkMk id="12" creationId="{B2BBB16A-34FA-4D09-AF72-F426DEE753BE}"/>
          </ac:inkMkLst>
        </pc:inkChg>
        <pc:inkChg chg="add">
          <ac:chgData name="Lai, Jianwei" userId="a9adc4b8-c48f-4695-ba31-44e2f6e8bd84" providerId="ADAL" clId="{B02D52D9-EAE7-4E59-9A5F-8317FF229AE3}" dt="2021-09-18T20:21:42.403" v="5082" actId="9405"/>
          <ac:inkMkLst>
            <pc:docMk/>
            <pc:sldMk cId="2153254609" sldId="304"/>
            <ac:inkMk id="13" creationId="{191E077C-8F4B-4628-8909-29978AEC5655}"/>
          </ac:inkMkLst>
        </pc:inkChg>
      </pc:sldChg>
      <pc:sldChg chg="addSp delSp modSp new mod modNotesTx">
        <pc:chgData name="Lai, Jianwei" userId="a9adc4b8-c48f-4695-ba31-44e2f6e8bd84" providerId="ADAL" clId="{B02D52D9-EAE7-4E59-9A5F-8317FF229AE3}" dt="2021-09-20T01:40:37.123" v="6415" actId="20577"/>
        <pc:sldMkLst>
          <pc:docMk/>
          <pc:sldMk cId="2125212543" sldId="305"/>
        </pc:sldMkLst>
        <pc:spChg chg="del">
          <ac:chgData name="Lai, Jianwei" userId="a9adc4b8-c48f-4695-ba31-44e2f6e8bd84" providerId="ADAL" clId="{B02D52D9-EAE7-4E59-9A5F-8317FF229AE3}" dt="2021-09-18T04:22:13.277" v="3604"/>
          <ac:spMkLst>
            <pc:docMk/>
            <pc:sldMk cId="2125212543" sldId="305"/>
            <ac:spMk id="2" creationId="{DE6B97FF-B77E-4A9A-B73D-4C78E807DE6B}"/>
          </ac:spMkLst>
        </pc:spChg>
        <pc:spChg chg="add mod">
          <ac:chgData name="Lai, Jianwei" userId="a9adc4b8-c48f-4695-ba31-44e2f6e8bd84" providerId="ADAL" clId="{B02D52D9-EAE7-4E59-9A5F-8317FF229AE3}" dt="2021-09-18T04:22:20.585" v="3615" actId="20577"/>
          <ac:spMkLst>
            <pc:docMk/>
            <pc:sldMk cId="2125212543" sldId="305"/>
            <ac:spMk id="4" creationId="{C5F1F483-1A8A-48E1-A5E1-E364BE351D77}"/>
          </ac:spMkLst>
        </pc:spChg>
        <pc:picChg chg="add mod">
          <ac:chgData name="Lai, Jianwei" userId="a9adc4b8-c48f-4695-ba31-44e2f6e8bd84" providerId="ADAL" clId="{B02D52D9-EAE7-4E59-9A5F-8317FF229AE3}" dt="2021-09-18T15:22:45.017" v="3892" actId="1076"/>
          <ac:picMkLst>
            <pc:docMk/>
            <pc:sldMk cId="2125212543" sldId="305"/>
            <ac:picMk id="6" creationId="{EBDA6D1F-31A7-43D8-919F-2981D50917A1}"/>
          </ac:picMkLst>
        </pc:picChg>
      </pc:sldChg>
      <pc:sldChg chg="new del">
        <pc:chgData name="Lai, Jianwei" userId="a9adc4b8-c48f-4695-ba31-44e2f6e8bd84" providerId="ADAL" clId="{B02D52D9-EAE7-4E59-9A5F-8317FF229AE3}" dt="2021-09-18T16:55:59.200" v="4145" actId="2696"/>
        <pc:sldMkLst>
          <pc:docMk/>
          <pc:sldMk cId="2887297819" sldId="306"/>
        </pc:sldMkLst>
      </pc:sldChg>
      <pc:sldChg chg="addSp modSp new del mod">
        <pc:chgData name="Lai, Jianwei" userId="a9adc4b8-c48f-4695-ba31-44e2f6e8bd84" providerId="ADAL" clId="{B02D52D9-EAE7-4E59-9A5F-8317FF229AE3}" dt="2021-09-19T16:49:53.282" v="6189" actId="2696"/>
        <pc:sldMkLst>
          <pc:docMk/>
          <pc:sldMk cId="3298501423" sldId="306"/>
        </pc:sldMkLst>
        <pc:spChg chg="add mod">
          <ac:chgData name="Lai, Jianwei" userId="a9adc4b8-c48f-4695-ba31-44e2f6e8bd84" providerId="ADAL" clId="{B02D52D9-EAE7-4E59-9A5F-8317FF229AE3}" dt="2021-09-18T17:04:14.934" v="4153" actId="14100"/>
          <ac:spMkLst>
            <pc:docMk/>
            <pc:sldMk cId="3298501423" sldId="306"/>
            <ac:spMk id="6" creationId="{DF974559-0FA3-4758-BDED-E0603638D42D}"/>
          </ac:spMkLst>
        </pc:spChg>
        <pc:picChg chg="add mod">
          <ac:chgData name="Lai, Jianwei" userId="a9adc4b8-c48f-4695-ba31-44e2f6e8bd84" providerId="ADAL" clId="{B02D52D9-EAE7-4E59-9A5F-8317FF229AE3}" dt="2021-09-18T17:03:43.630" v="4149" actId="1076"/>
          <ac:picMkLst>
            <pc:docMk/>
            <pc:sldMk cId="3298501423" sldId="306"/>
            <ac:picMk id="5" creationId="{4280D836-03A2-4EC6-A66C-A510B62F3D15}"/>
          </ac:picMkLst>
        </pc:picChg>
      </pc:sldChg>
      <pc:sldChg chg="modSp new mod modNotesTx">
        <pc:chgData name="Lai, Jianwei" userId="a9adc4b8-c48f-4695-ba31-44e2f6e8bd84" providerId="ADAL" clId="{B02D52D9-EAE7-4E59-9A5F-8317FF229AE3}" dt="2021-09-20T17:12:36.819" v="7095" actId="20577"/>
        <pc:sldMkLst>
          <pc:docMk/>
          <pc:sldMk cId="531488168" sldId="307"/>
        </pc:sldMkLst>
        <pc:spChg chg="mod">
          <ac:chgData name="Lai, Jianwei" userId="a9adc4b8-c48f-4695-ba31-44e2f6e8bd84" providerId="ADAL" clId="{B02D52D9-EAE7-4E59-9A5F-8317FF229AE3}" dt="2021-09-18T17:27:36.705" v="4250" actId="20577"/>
          <ac:spMkLst>
            <pc:docMk/>
            <pc:sldMk cId="531488168" sldId="307"/>
            <ac:spMk id="2" creationId="{29C89865-DF00-40A8-B374-6F27E88282E5}"/>
          </ac:spMkLst>
        </pc:spChg>
        <pc:spChg chg="mod">
          <ac:chgData name="Lai, Jianwei" userId="a9adc4b8-c48f-4695-ba31-44e2f6e8bd84" providerId="ADAL" clId="{B02D52D9-EAE7-4E59-9A5F-8317FF229AE3}" dt="2021-09-20T17:12:36.819" v="7095" actId="20577"/>
          <ac:spMkLst>
            <pc:docMk/>
            <pc:sldMk cId="531488168" sldId="307"/>
            <ac:spMk id="3" creationId="{2A3E2B6D-19A6-479B-A17E-E8B8E7724183}"/>
          </ac:spMkLst>
        </pc:spChg>
      </pc:sldChg>
      <pc:sldChg chg="modSp new mod setBg">
        <pc:chgData name="Lai, Jianwei" userId="a9adc4b8-c48f-4695-ba31-44e2f6e8bd84" providerId="ADAL" clId="{B02D52D9-EAE7-4E59-9A5F-8317FF229AE3}" dt="2021-09-20T02:16:13.038" v="6905" actId="20577"/>
        <pc:sldMkLst>
          <pc:docMk/>
          <pc:sldMk cId="407809540" sldId="308"/>
        </pc:sldMkLst>
        <pc:spChg chg="mod">
          <ac:chgData name="Lai, Jianwei" userId="a9adc4b8-c48f-4695-ba31-44e2f6e8bd84" providerId="ADAL" clId="{B02D52D9-EAE7-4E59-9A5F-8317FF229AE3}" dt="2021-09-20T02:16:13.038" v="6905" actId="20577"/>
          <ac:spMkLst>
            <pc:docMk/>
            <pc:sldMk cId="407809540" sldId="308"/>
            <ac:spMk id="3" creationId="{66DA074D-18AC-4464-9495-C63622AE642E}"/>
          </ac:spMkLst>
        </pc:spChg>
      </pc:sldChg>
      <pc:sldChg chg="modSp new mod">
        <pc:chgData name="Lai, Jianwei" userId="a9adc4b8-c48f-4695-ba31-44e2f6e8bd84" providerId="ADAL" clId="{B02D52D9-EAE7-4E59-9A5F-8317FF229AE3}" dt="2021-09-19T02:37:16.450" v="5542" actId="12"/>
        <pc:sldMkLst>
          <pc:docMk/>
          <pc:sldMk cId="827530007" sldId="309"/>
        </pc:sldMkLst>
        <pc:spChg chg="mod">
          <ac:chgData name="Lai, Jianwei" userId="a9adc4b8-c48f-4695-ba31-44e2f6e8bd84" providerId="ADAL" clId="{B02D52D9-EAE7-4E59-9A5F-8317FF229AE3}" dt="2021-09-18T19:32:44.223" v="4904" actId="20577"/>
          <ac:spMkLst>
            <pc:docMk/>
            <pc:sldMk cId="827530007" sldId="309"/>
            <ac:spMk id="2" creationId="{CF9E1228-358D-4BB0-9071-1AD8507E90A4}"/>
          </ac:spMkLst>
        </pc:spChg>
        <pc:spChg chg="mod">
          <ac:chgData name="Lai, Jianwei" userId="a9adc4b8-c48f-4695-ba31-44e2f6e8bd84" providerId="ADAL" clId="{B02D52D9-EAE7-4E59-9A5F-8317FF229AE3}" dt="2021-09-19T02:37:16.450" v="5542" actId="12"/>
          <ac:spMkLst>
            <pc:docMk/>
            <pc:sldMk cId="827530007" sldId="309"/>
            <ac:spMk id="3" creationId="{BBF4F237-A8DA-4BFC-AAF1-99B333DBC18A}"/>
          </ac:spMkLst>
        </pc:spChg>
      </pc:sldChg>
      <pc:sldChg chg="addSp delSp modSp new mod ord">
        <pc:chgData name="Lai, Jianwei" userId="a9adc4b8-c48f-4695-ba31-44e2f6e8bd84" providerId="ADAL" clId="{B02D52D9-EAE7-4E59-9A5F-8317FF229AE3}" dt="2021-09-18T20:21:58.418" v="5098" actId="20577"/>
        <pc:sldMkLst>
          <pc:docMk/>
          <pc:sldMk cId="3730974895" sldId="310"/>
        </pc:sldMkLst>
        <pc:spChg chg="mod">
          <ac:chgData name="Lai, Jianwei" userId="a9adc4b8-c48f-4695-ba31-44e2f6e8bd84" providerId="ADAL" clId="{B02D52D9-EAE7-4E59-9A5F-8317FF229AE3}" dt="2021-09-18T20:21:58.418" v="5098" actId="20577"/>
          <ac:spMkLst>
            <pc:docMk/>
            <pc:sldMk cId="3730974895" sldId="310"/>
            <ac:spMk id="2" creationId="{3F8DD6BA-1FEF-4234-9C37-13444E6E68BE}"/>
          </ac:spMkLst>
        </pc:spChg>
        <pc:spChg chg="mod">
          <ac:chgData name="Lai, Jianwei" userId="a9adc4b8-c48f-4695-ba31-44e2f6e8bd84" providerId="ADAL" clId="{B02D52D9-EAE7-4E59-9A5F-8317FF229AE3}" dt="2021-09-18T20:20:30.512" v="5048" actId="1076"/>
          <ac:spMkLst>
            <pc:docMk/>
            <pc:sldMk cId="3730974895" sldId="310"/>
            <ac:spMk id="3" creationId="{68019590-FED5-4ED9-8AAB-FC406B8DE3D7}"/>
          </ac:spMkLst>
        </pc:spChg>
        <pc:spChg chg="add mod">
          <ac:chgData name="Lai, Jianwei" userId="a9adc4b8-c48f-4695-ba31-44e2f6e8bd84" providerId="ADAL" clId="{B02D52D9-EAE7-4E59-9A5F-8317FF229AE3}" dt="2021-09-18T20:20:41.355" v="5070" actId="20577"/>
          <ac:spMkLst>
            <pc:docMk/>
            <pc:sldMk cId="3730974895" sldId="310"/>
            <ac:spMk id="8" creationId="{960B149A-13B3-44A9-9222-5825BB24C38A}"/>
          </ac:spMkLst>
        </pc:spChg>
        <pc:picChg chg="add mod">
          <ac:chgData name="Lai, Jianwei" userId="a9adc4b8-c48f-4695-ba31-44e2f6e8bd84" providerId="ADAL" clId="{B02D52D9-EAE7-4E59-9A5F-8317FF229AE3}" dt="2021-09-18T20:20:44.948" v="5071" actId="1076"/>
          <ac:picMkLst>
            <pc:docMk/>
            <pc:sldMk cId="3730974895" sldId="310"/>
            <ac:picMk id="5" creationId="{FA13DC57-BEDC-4B85-BD5B-09B0121E4F68}"/>
          </ac:picMkLst>
        </pc:picChg>
        <pc:picChg chg="add mod">
          <ac:chgData name="Lai, Jianwei" userId="a9adc4b8-c48f-4695-ba31-44e2f6e8bd84" providerId="ADAL" clId="{B02D52D9-EAE7-4E59-9A5F-8317FF229AE3}" dt="2021-09-18T20:20:46.851" v="5072" actId="1076"/>
          <ac:picMkLst>
            <pc:docMk/>
            <pc:sldMk cId="3730974895" sldId="310"/>
            <ac:picMk id="7" creationId="{01A737FA-EA6D-42EB-B19A-20B9F56C3FEF}"/>
          </ac:picMkLst>
        </pc:picChg>
        <pc:inkChg chg="add">
          <ac:chgData name="Lai, Jianwei" userId="a9adc4b8-c48f-4695-ba31-44e2f6e8bd84" providerId="ADAL" clId="{B02D52D9-EAE7-4E59-9A5F-8317FF229AE3}" dt="2021-09-18T20:21:01.002" v="5073" actId="9405"/>
          <ac:inkMkLst>
            <pc:docMk/>
            <pc:sldMk cId="3730974895" sldId="310"/>
            <ac:inkMk id="9" creationId="{546718C1-8A44-4F51-A908-5B0B44815571}"/>
          </ac:inkMkLst>
        </pc:inkChg>
        <pc:inkChg chg="add del">
          <ac:chgData name="Lai, Jianwei" userId="a9adc4b8-c48f-4695-ba31-44e2f6e8bd84" providerId="ADAL" clId="{B02D52D9-EAE7-4E59-9A5F-8317FF229AE3}" dt="2021-09-18T20:21:07.311" v="5075" actId="9405"/>
          <ac:inkMkLst>
            <pc:docMk/>
            <pc:sldMk cId="3730974895" sldId="310"/>
            <ac:inkMk id="10" creationId="{A658CC9E-7188-403B-8E96-E156568DFE06}"/>
          </ac:inkMkLst>
        </pc:inkChg>
        <pc:inkChg chg="add">
          <ac:chgData name="Lai, Jianwei" userId="a9adc4b8-c48f-4695-ba31-44e2f6e8bd84" providerId="ADAL" clId="{B02D52D9-EAE7-4E59-9A5F-8317FF229AE3}" dt="2021-09-18T20:21:12.347" v="5076" actId="9405"/>
          <ac:inkMkLst>
            <pc:docMk/>
            <pc:sldMk cId="3730974895" sldId="310"/>
            <ac:inkMk id="11" creationId="{3EA3AA6A-198E-4FF5-8DE3-98E2808C97F6}"/>
          </ac:inkMkLst>
        </pc:inkChg>
        <pc:inkChg chg="add">
          <ac:chgData name="Lai, Jianwei" userId="a9adc4b8-c48f-4695-ba31-44e2f6e8bd84" providerId="ADAL" clId="{B02D52D9-EAE7-4E59-9A5F-8317FF229AE3}" dt="2021-09-18T20:21:14.902" v="5077" actId="9405"/>
          <ac:inkMkLst>
            <pc:docMk/>
            <pc:sldMk cId="3730974895" sldId="310"/>
            <ac:inkMk id="12" creationId="{6C43B5D2-4D33-473B-AC80-0EC754AD2BDE}"/>
          </ac:inkMkLst>
        </pc:inkChg>
        <pc:inkChg chg="add">
          <ac:chgData name="Lai, Jianwei" userId="a9adc4b8-c48f-4695-ba31-44e2f6e8bd84" providerId="ADAL" clId="{B02D52D9-EAE7-4E59-9A5F-8317FF229AE3}" dt="2021-09-18T20:21:48.350" v="5083" actId="9405"/>
          <ac:inkMkLst>
            <pc:docMk/>
            <pc:sldMk cId="3730974895" sldId="310"/>
            <ac:inkMk id="13" creationId="{B67679A7-3C08-40CC-B5A5-30E4B3536C94}"/>
          </ac:inkMkLst>
        </pc:inkChg>
      </pc:sldChg>
      <pc:sldChg chg="addSp modSp new mod modNotesTx">
        <pc:chgData name="Lai, Jianwei" userId="a9adc4b8-c48f-4695-ba31-44e2f6e8bd84" providerId="ADAL" clId="{B02D52D9-EAE7-4E59-9A5F-8317FF229AE3}" dt="2021-09-19T16:15:18.475" v="6143" actId="20577"/>
        <pc:sldMkLst>
          <pc:docMk/>
          <pc:sldMk cId="2288431615" sldId="311"/>
        </pc:sldMkLst>
        <pc:spChg chg="mod">
          <ac:chgData name="Lai, Jianwei" userId="a9adc4b8-c48f-4695-ba31-44e2f6e8bd84" providerId="ADAL" clId="{B02D52D9-EAE7-4E59-9A5F-8317FF229AE3}" dt="2021-09-18T20:25:47.830" v="5104"/>
          <ac:spMkLst>
            <pc:docMk/>
            <pc:sldMk cId="2288431615" sldId="311"/>
            <ac:spMk id="2" creationId="{239C8B1B-BC99-425E-A81B-BA371AAF040C}"/>
          </ac:spMkLst>
        </pc:spChg>
        <pc:spChg chg="mod">
          <ac:chgData name="Lai, Jianwei" userId="a9adc4b8-c48f-4695-ba31-44e2f6e8bd84" providerId="ADAL" clId="{B02D52D9-EAE7-4E59-9A5F-8317FF229AE3}" dt="2021-09-18T20:26:12.954" v="5144" actId="20577"/>
          <ac:spMkLst>
            <pc:docMk/>
            <pc:sldMk cId="2288431615" sldId="311"/>
            <ac:spMk id="3" creationId="{A66F91D0-1D79-450B-B54A-BD25A8A57486}"/>
          </ac:spMkLst>
        </pc:spChg>
        <pc:picChg chg="add mod">
          <ac:chgData name="Lai, Jianwei" userId="a9adc4b8-c48f-4695-ba31-44e2f6e8bd84" providerId="ADAL" clId="{B02D52D9-EAE7-4E59-9A5F-8317FF229AE3}" dt="2021-09-18T20:25:49.905" v="5105" actId="1076"/>
          <ac:picMkLst>
            <pc:docMk/>
            <pc:sldMk cId="2288431615" sldId="311"/>
            <ac:picMk id="5" creationId="{4DFFA84C-5EDC-428F-B2DC-3DEFE2F5F00D}"/>
          </ac:picMkLst>
        </pc:picChg>
        <pc:inkChg chg="add">
          <ac:chgData name="Lai, Jianwei" userId="a9adc4b8-c48f-4695-ba31-44e2f6e8bd84" providerId="ADAL" clId="{B02D52D9-EAE7-4E59-9A5F-8317FF229AE3}" dt="2021-09-18T20:26:22.585" v="5145" actId="9405"/>
          <ac:inkMkLst>
            <pc:docMk/>
            <pc:sldMk cId="2288431615" sldId="311"/>
            <ac:inkMk id="6" creationId="{78A361CC-D73A-4AA1-8633-39EE455A61E1}"/>
          </ac:inkMkLst>
        </pc:inkChg>
      </pc:sldChg>
      <pc:sldChg chg="new del">
        <pc:chgData name="Lai, Jianwei" userId="a9adc4b8-c48f-4695-ba31-44e2f6e8bd84" providerId="ADAL" clId="{B02D52D9-EAE7-4E59-9A5F-8317FF229AE3}" dt="2021-09-18T20:54:52.585" v="5383" actId="2696"/>
        <pc:sldMkLst>
          <pc:docMk/>
          <pc:sldMk cId="201341480" sldId="312"/>
        </pc:sldMkLst>
      </pc:sldChg>
      <pc:sldChg chg="modSp new del mod">
        <pc:chgData name="Lai, Jianwei" userId="a9adc4b8-c48f-4695-ba31-44e2f6e8bd84" providerId="ADAL" clId="{B02D52D9-EAE7-4E59-9A5F-8317FF229AE3}" dt="2021-09-18T20:54:38.364" v="5382" actId="2696"/>
        <pc:sldMkLst>
          <pc:docMk/>
          <pc:sldMk cId="1334305768" sldId="313"/>
        </pc:sldMkLst>
        <pc:spChg chg="mod">
          <ac:chgData name="Lai, Jianwei" userId="a9adc4b8-c48f-4695-ba31-44e2f6e8bd84" providerId="ADAL" clId="{B02D52D9-EAE7-4E59-9A5F-8317FF229AE3}" dt="2021-09-18T20:30:17.568" v="5245" actId="20577"/>
          <ac:spMkLst>
            <pc:docMk/>
            <pc:sldMk cId="1334305768" sldId="313"/>
            <ac:spMk id="2" creationId="{47DC7B4A-9995-4069-BBFB-43791A6C0AC8}"/>
          </ac:spMkLst>
        </pc:spChg>
      </pc:sldChg>
      <pc:sldChg chg="new del">
        <pc:chgData name="Lai, Jianwei" userId="a9adc4b8-c48f-4695-ba31-44e2f6e8bd84" providerId="ADAL" clId="{B02D52D9-EAE7-4E59-9A5F-8317FF229AE3}" dt="2021-09-18T20:30:05.967" v="5214" actId="680"/>
        <pc:sldMkLst>
          <pc:docMk/>
          <pc:sldMk cId="3335752950" sldId="313"/>
        </pc:sldMkLst>
      </pc:sldChg>
      <pc:sldChg chg="addSp modSp new del mod ord modNotesTx">
        <pc:chgData name="Lai, Jianwei" userId="a9adc4b8-c48f-4695-ba31-44e2f6e8bd84" providerId="ADAL" clId="{B02D52D9-EAE7-4E59-9A5F-8317FF229AE3}" dt="2021-09-19T02:50:19.711" v="5570" actId="2696"/>
        <pc:sldMkLst>
          <pc:docMk/>
          <pc:sldMk cId="3862179251" sldId="314"/>
        </pc:sldMkLst>
        <pc:spChg chg="mod">
          <ac:chgData name="Lai, Jianwei" userId="a9adc4b8-c48f-4695-ba31-44e2f6e8bd84" providerId="ADAL" clId="{B02D52D9-EAE7-4E59-9A5F-8317FF229AE3}" dt="2021-09-18T20:32:31.754" v="5290" actId="20577"/>
          <ac:spMkLst>
            <pc:docMk/>
            <pc:sldMk cId="3862179251" sldId="314"/>
            <ac:spMk id="2" creationId="{F04EB872-EB97-46CC-9ADC-1FF4D5A397D7}"/>
          </ac:spMkLst>
        </pc:spChg>
        <pc:spChg chg="mod">
          <ac:chgData name="Lai, Jianwei" userId="a9adc4b8-c48f-4695-ba31-44e2f6e8bd84" providerId="ADAL" clId="{B02D52D9-EAE7-4E59-9A5F-8317FF229AE3}" dt="2021-09-19T02:49:52.584" v="5547" actId="21"/>
          <ac:spMkLst>
            <pc:docMk/>
            <pc:sldMk cId="3862179251" sldId="314"/>
            <ac:spMk id="3" creationId="{D3D65AC7-4180-4E23-808C-D278F03B99CE}"/>
          </ac:spMkLst>
        </pc:spChg>
        <pc:picChg chg="add mod">
          <ac:chgData name="Lai, Jianwei" userId="a9adc4b8-c48f-4695-ba31-44e2f6e8bd84" providerId="ADAL" clId="{B02D52D9-EAE7-4E59-9A5F-8317FF229AE3}" dt="2021-09-18T20:44:15.849" v="5373" actId="1076"/>
          <ac:picMkLst>
            <pc:docMk/>
            <pc:sldMk cId="3862179251" sldId="314"/>
            <ac:picMk id="5" creationId="{C0ED3B5B-C914-4F03-86FA-7C7591230B1C}"/>
          </ac:picMkLst>
        </pc:picChg>
      </pc:sldChg>
      <pc:sldChg chg="addSp modSp new mod modNotesTx">
        <pc:chgData name="Lai, Jianwei" userId="a9adc4b8-c48f-4695-ba31-44e2f6e8bd84" providerId="ADAL" clId="{B02D52D9-EAE7-4E59-9A5F-8317FF229AE3}" dt="2021-09-19T01:47:07.838" v="5450" actId="1076"/>
        <pc:sldMkLst>
          <pc:docMk/>
          <pc:sldMk cId="2350961915" sldId="315"/>
        </pc:sldMkLst>
        <pc:spChg chg="mod">
          <ac:chgData name="Lai, Jianwei" userId="a9adc4b8-c48f-4695-ba31-44e2f6e8bd84" providerId="ADAL" clId="{B02D52D9-EAE7-4E59-9A5F-8317FF229AE3}" dt="2021-09-19T01:40:13.519" v="5439" actId="20577"/>
          <ac:spMkLst>
            <pc:docMk/>
            <pc:sldMk cId="2350961915" sldId="315"/>
            <ac:spMk id="2" creationId="{EE25BE00-D7A1-4734-934E-26EB1A164968}"/>
          </ac:spMkLst>
        </pc:spChg>
        <pc:picChg chg="add mod">
          <ac:chgData name="Lai, Jianwei" userId="a9adc4b8-c48f-4695-ba31-44e2f6e8bd84" providerId="ADAL" clId="{B02D52D9-EAE7-4E59-9A5F-8317FF229AE3}" dt="2021-09-19T01:47:07.838" v="5450" actId="1076"/>
          <ac:picMkLst>
            <pc:docMk/>
            <pc:sldMk cId="2350961915" sldId="315"/>
            <ac:picMk id="5" creationId="{887E7C7F-BF21-4149-9E1E-65D66EEDD566}"/>
          </ac:picMkLst>
        </pc:picChg>
      </pc:sldChg>
      <pc:sldChg chg="addSp delSp modSp new mod">
        <pc:chgData name="Lai, Jianwei" userId="a9adc4b8-c48f-4695-ba31-44e2f6e8bd84" providerId="ADAL" clId="{B02D52D9-EAE7-4E59-9A5F-8317FF229AE3}" dt="2021-09-19T17:59:47.283" v="6300" actId="478"/>
        <pc:sldMkLst>
          <pc:docMk/>
          <pc:sldMk cId="2379751515" sldId="316"/>
        </pc:sldMkLst>
        <pc:spChg chg="mod">
          <ac:chgData name="Lai, Jianwei" userId="a9adc4b8-c48f-4695-ba31-44e2f6e8bd84" providerId="ADAL" clId="{B02D52D9-EAE7-4E59-9A5F-8317FF229AE3}" dt="2021-09-19T03:14:40.178" v="5755" actId="20577"/>
          <ac:spMkLst>
            <pc:docMk/>
            <pc:sldMk cId="2379751515" sldId="316"/>
            <ac:spMk id="2" creationId="{F75A26B8-0FD9-4636-935F-A4FB887626F5}"/>
          </ac:spMkLst>
        </pc:spChg>
        <pc:picChg chg="add del mod">
          <ac:chgData name="Lai, Jianwei" userId="a9adc4b8-c48f-4695-ba31-44e2f6e8bd84" providerId="ADAL" clId="{B02D52D9-EAE7-4E59-9A5F-8317FF229AE3}" dt="2021-09-19T17:56:06.678" v="6295" actId="478"/>
          <ac:picMkLst>
            <pc:docMk/>
            <pc:sldMk cId="2379751515" sldId="316"/>
            <ac:picMk id="4" creationId="{74411E45-206F-466C-BCAD-0EF94134731A}"/>
          </ac:picMkLst>
        </pc:picChg>
        <pc:picChg chg="add del mod">
          <ac:chgData name="Lai, Jianwei" userId="a9adc4b8-c48f-4695-ba31-44e2f6e8bd84" providerId="ADAL" clId="{B02D52D9-EAE7-4E59-9A5F-8317FF229AE3}" dt="2021-09-19T17:59:47.283" v="6300" actId="478"/>
          <ac:picMkLst>
            <pc:docMk/>
            <pc:sldMk cId="2379751515" sldId="316"/>
            <ac:picMk id="6" creationId="{A328BA38-F0A5-4563-BA98-54F17AD6247F}"/>
          </ac:picMkLst>
        </pc:picChg>
      </pc:sldChg>
      <pc:sldChg chg="addSp modSp new mod modNotesTx">
        <pc:chgData name="Lai, Jianwei" userId="a9adc4b8-c48f-4695-ba31-44e2f6e8bd84" providerId="ADAL" clId="{B02D52D9-EAE7-4E59-9A5F-8317FF229AE3}" dt="2021-09-19T16:49:50.439" v="6188" actId="9405"/>
        <pc:sldMkLst>
          <pc:docMk/>
          <pc:sldMk cId="1387095485" sldId="317"/>
        </pc:sldMkLst>
        <pc:spChg chg="mod">
          <ac:chgData name="Lai, Jianwei" userId="a9adc4b8-c48f-4695-ba31-44e2f6e8bd84" providerId="ADAL" clId="{B02D52D9-EAE7-4E59-9A5F-8317FF229AE3}" dt="2021-09-19T16:49:47.124" v="6187"/>
          <ac:spMkLst>
            <pc:docMk/>
            <pc:sldMk cId="1387095485" sldId="317"/>
            <ac:spMk id="2" creationId="{83D06355-8508-4FF0-8D04-E4DFC8D5BBE7}"/>
          </ac:spMkLst>
        </pc:spChg>
        <pc:grpChg chg="mod">
          <ac:chgData name="Lai, Jianwei" userId="a9adc4b8-c48f-4695-ba31-44e2f6e8bd84" providerId="ADAL" clId="{B02D52D9-EAE7-4E59-9A5F-8317FF229AE3}" dt="2021-09-19T16:49:47.124" v="6187"/>
          <ac:grpSpMkLst>
            <pc:docMk/>
            <pc:sldMk cId="1387095485" sldId="317"/>
            <ac:grpSpMk id="13" creationId="{EE6C8666-992F-4D22-8013-7D1E153CC490}"/>
          </ac:grpSpMkLst>
        </pc:grpChg>
        <pc:picChg chg="add mod">
          <ac:chgData name="Lai, Jianwei" userId="a9adc4b8-c48f-4695-ba31-44e2f6e8bd84" providerId="ADAL" clId="{B02D52D9-EAE7-4E59-9A5F-8317FF229AE3}" dt="2021-09-19T16:48:43.972" v="6152" actId="1076"/>
          <ac:picMkLst>
            <pc:docMk/>
            <pc:sldMk cId="1387095485" sldId="317"/>
            <ac:picMk id="5" creationId="{1EFBCD53-505F-4E90-90CD-C93BD57577A4}"/>
          </ac:picMkLst>
        </pc:picChg>
        <pc:inkChg chg="add">
          <ac:chgData name="Lai, Jianwei" userId="a9adc4b8-c48f-4695-ba31-44e2f6e8bd84" providerId="ADAL" clId="{B02D52D9-EAE7-4E59-9A5F-8317FF229AE3}" dt="2021-09-19T16:49:08.607" v="6180" actId="9405"/>
          <ac:inkMkLst>
            <pc:docMk/>
            <pc:sldMk cId="1387095485" sldId="317"/>
            <ac:inkMk id="6" creationId="{611FCA8A-C5F1-4F43-BF8C-7708FB8DD1BD}"/>
          </ac:inkMkLst>
        </pc:inkChg>
        <pc:inkChg chg="add">
          <ac:chgData name="Lai, Jianwei" userId="a9adc4b8-c48f-4695-ba31-44e2f6e8bd84" providerId="ADAL" clId="{B02D52D9-EAE7-4E59-9A5F-8317FF229AE3}" dt="2021-09-19T16:49:17.337" v="6181" actId="9405"/>
          <ac:inkMkLst>
            <pc:docMk/>
            <pc:sldMk cId="1387095485" sldId="317"/>
            <ac:inkMk id="7" creationId="{906CDEC7-E31A-40E7-B3EE-AD34B49636E3}"/>
          </ac:inkMkLst>
        </pc:inkChg>
        <pc:inkChg chg="add">
          <ac:chgData name="Lai, Jianwei" userId="a9adc4b8-c48f-4695-ba31-44e2f6e8bd84" providerId="ADAL" clId="{B02D52D9-EAE7-4E59-9A5F-8317FF229AE3}" dt="2021-09-19T16:49:20.445" v="6182" actId="9405"/>
          <ac:inkMkLst>
            <pc:docMk/>
            <pc:sldMk cId="1387095485" sldId="317"/>
            <ac:inkMk id="8" creationId="{5338CDC1-F6F9-49BE-8569-B5EFEF50CBB6}"/>
          </ac:inkMkLst>
        </pc:inkChg>
        <pc:inkChg chg="add">
          <ac:chgData name="Lai, Jianwei" userId="a9adc4b8-c48f-4695-ba31-44e2f6e8bd84" providerId="ADAL" clId="{B02D52D9-EAE7-4E59-9A5F-8317FF229AE3}" dt="2021-09-19T16:49:24.413" v="6183" actId="9405"/>
          <ac:inkMkLst>
            <pc:docMk/>
            <pc:sldMk cId="1387095485" sldId="317"/>
            <ac:inkMk id="9" creationId="{D1F17F8B-6DC2-4D26-9CA1-1DFE7AB8CE17}"/>
          </ac:inkMkLst>
        </pc:inkChg>
        <pc:inkChg chg="add mod">
          <ac:chgData name="Lai, Jianwei" userId="a9adc4b8-c48f-4695-ba31-44e2f6e8bd84" providerId="ADAL" clId="{B02D52D9-EAE7-4E59-9A5F-8317FF229AE3}" dt="2021-09-19T16:49:47.124" v="6187"/>
          <ac:inkMkLst>
            <pc:docMk/>
            <pc:sldMk cId="1387095485" sldId="317"/>
            <ac:inkMk id="10" creationId="{81A6CD9F-C19D-458F-A5B0-A4D0FEEF3A8C}"/>
          </ac:inkMkLst>
        </pc:inkChg>
        <pc:inkChg chg="add mod">
          <ac:chgData name="Lai, Jianwei" userId="a9adc4b8-c48f-4695-ba31-44e2f6e8bd84" providerId="ADAL" clId="{B02D52D9-EAE7-4E59-9A5F-8317FF229AE3}" dt="2021-09-19T16:49:47.124" v="6187"/>
          <ac:inkMkLst>
            <pc:docMk/>
            <pc:sldMk cId="1387095485" sldId="317"/>
            <ac:inkMk id="11" creationId="{7FF0F677-4040-49E8-8611-D5DE07A738F6}"/>
          </ac:inkMkLst>
        </pc:inkChg>
        <pc:inkChg chg="add">
          <ac:chgData name="Lai, Jianwei" userId="a9adc4b8-c48f-4695-ba31-44e2f6e8bd84" providerId="ADAL" clId="{B02D52D9-EAE7-4E59-9A5F-8317FF229AE3}" dt="2021-09-19T16:49:46.181" v="6186" actId="9405"/>
          <ac:inkMkLst>
            <pc:docMk/>
            <pc:sldMk cId="1387095485" sldId="317"/>
            <ac:inkMk id="12" creationId="{3F2001E7-68A2-421F-8DF0-C446C3BD74A2}"/>
          </ac:inkMkLst>
        </pc:inkChg>
        <pc:inkChg chg="add">
          <ac:chgData name="Lai, Jianwei" userId="a9adc4b8-c48f-4695-ba31-44e2f6e8bd84" providerId="ADAL" clId="{B02D52D9-EAE7-4E59-9A5F-8317FF229AE3}" dt="2021-09-19T16:49:50.439" v="6188" actId="9405"/>
          <ac:inkMkLst>
            <pc:docMk/>
            <pc:sldMk cId="1387095485" sldId="317"/>
            <ac:inkMk id="14" creationId="{45C4D6FE-6957-43A6-A4C9-2122DE3C4F09}"/>
          </ac:inkMkLst>
        </pc:inkChg>
      </pc:sldChg>
      <pc:sldChg chg="addSp delSp modSp new mod modNotesTx">
        <pc:chgData name="Lai, Jianwei" userId="a9adc4b8-c48f-4695-ba31-44e2f6e8bd84" providerId="ADAL" clId="{B02D52D9-EAE7-4E59-9A5F-8317FF229AE3}" dt="2021-09-19T18:28:50.587" v="6347" actId="1076"/>
        <pc:sldMkLst>
          <pc:docMk/>
          <pc:sldMk cId="694114716" sldId="318"/>
        </pc:sldMkLst>
        <pc:spChg chg="mod">
          <ac:chgData name="Lai, Jianwei" userId="a9adc4b8-c48f-4695-ba31-44e2f6e8bd84" providerId="ADAL" clId="{B02D52D9-EAE7-4E59-9A5F-8317FF229AE3}" dt="2021-09-19T18:27:59.141" v="6337" actId="20577"/>
          <ac:spMkLst>
            <pc:docMk/>
            <pc:sldMk cId="694114716" sldId="318"/>
            <ac:spMk id="2" creationId="{012E8828-8FB7-488E-9F93-C87DCC155186}"/>
          </ac:spMkLst>
        </pc:spChg>
        <pc:spChg chg="add del mod">
          <ac:chgData name="Lai, Jianwei" userId="a9adc4b8-c48f-4695-ba31-44e2f6e8bd84" providerId="ADAL" clId="{B02D52D9-EAE7-4E59-9A5F-8317FF229AE3}" dt="2021-09-19T18:28:20.298" v="6343" actId="478"/>
          <ac:spMkLst>
            <pc:docMk/>
            <pc:sldMk cId="694114716" sldId="318"/>
            <ac:spMk id="5" creationId="{2976ED33-D378-40C7-9FA5-A02652111DE5}"/>
          </ac:spMkLst>
        </pc:spChg>
        <pc:picChg chg="add mod">
          <ac:chgData name="Lai, Jianwei" userId="a9adc4b8-c48f-4695-ba31-44e2f6e8bd84" providerId="ADAL" clId="{B02D52D9-EAE7-4E59-9A5F-8317FF229AE3}" dt="2021-09-19T18:28:50.587" v="6347" actId="1076"/>
          <ac:picMkLst>
            <pc:docMk/>
            <pc:sldMk cId="694114716" sldId="318"/>
            <ac:picMk id="7" creationId="{BEB1074A-4A77-4C5D-B718-DFAD8081F622}"/>
          </ac:picMkLst>
        </pc:picChg>
      </pc:sldChg>
      <pc:sldChg chg="addSp modSp new mod modNotesTx">
        <pc:chgData name="Lai, Jianwei" userId="a9adc4b8-c48f-4695-ba31-44e2f6e8bd84" providerId="ADAL" clId="{B02D52D9-EAE7-4E59-9A5F-8317FF229AE3}" dt="2021-09-20T15:37:41.471" v="7027" actId="20577"/>
        <pc:sldMkLst>
          <pc:docMk/>
          <pc:sldMk cId="3975616209" sldId="319"/>
        </pc:sldMkLst>
        <pc:spChg chg="mod">
          <ac:chgData name="Lai, Jianwei" userId="a9adc4b8-c48f-4695-ba31-44e2f6e8bd84" providerId="ADAL" clId="{B02D52D9-EAE7-4E59-9A5F-8317FF229AE3}" dt="2021-09-20T01:42:14.475" v="6470" actId="20577"/>
          <ac:spMkLst>
            <pc:docMk/>
            <pc:sldMk cId="3975616209" sldId="319"/>
            <ac:spMk id="2" creationId="{927D96F1-CB47-49EC-8FB4-EED863EF171F}"/>
          </ac:spMkLst>
        </pc:spChg>
        <pc:picChg chg="add mod">
          <ac:chgData name="Lai, Jianwei" userId="a9adc4b8-c48f-4695-ba31-44e2f6e8bd84" providerId="ADAL" clId="{B02D52D9-EAE7-4E59-9A5F-8317FF229AE3}" dt="2021-09-20T01:42:31.171" v="6475" actId="1076"/>
          <ac:picMkLst>
            <pc:docMk/>
            <pc:sldMk cId="3975616209" sldId="319"/>
            <ac:picMk id="5" creationId="{DA7CB72C-B00E-4023-B261-FB1F5765F756}"/>
          </ac:picMkLst>
        </pc:picChg>
      </pc:sldChg>
      <pc:sldMasterChg chg="modSldLayout">
        <pc:chgData name="Lai, Jianwei" userId="a9adc4b8-c48f-4695-ba31-44e2f6e8bd84" providerId="ADAL" clId="{B02D52D9-EAE7-4E59-9A5F-8317FF229AE3}" dt="2021-09-16T19:21:53.855" v="1005" actId="113"/>
        <pc:sldMasterMkLst>
          <pc:docMk/>
          <pc:sldMasterMk cId="2189129510" sldId="2147483648"/>
        </pc:sldMasterMkLst>
        <pc:sldLayoutChg chg="modSp">
          <pc:chgData name="Lai, Jianwei" userId="a9adc4b8-c48f-4695-ba31-44e2f6e8bd84" providerId="ADAL" clId="{B02D52D9-EAE7-4E59-9A5F-8317FF229AE3}" dt="2021-09-16T19:21:47.060" v="1004" actId="113"/>
          <pc:sldLayoutMkLst>
            <pc:docMk/>
            <pc:sldMasterMk cId="2189129510" sldId="2147483648"/>
            <pc:sldLayoutMk cId="382486319" sldId="2147483650"/>
          </pc:sldLayoutMkLst>
          <pc:spChg chg="mod">
            <ac:chgData name="Lai, Jianwei" userId="a9adc4b8-c48f-4695-ba31-44e2f6e8bd84" providerId="ADAL" clId="{B02D52D9-EAE7-4E59-9A5F-8317FF229AE3}" dt="2021-09-16T19:21:47.060" v="1004" actId="113"/>
            <ac:spMkLst>
              <pc:docMk/>
              <pc:sldMasterMk cId="2189129510" sldId="2147483648"/>
              <pc:sldLayoutMk cId="382486319" sldId="2147483650"/>
              <ac:spMk id="2" creationId="{3E552572-6F94-48FC-835D-20B569E50FE5}"/>
            </ac:spMkLst>
          </pc:spChg>
        </pc:sldLayoutChg>
        <pc:sldLayoutChg chg="modSp">
          <pc:chgData name="Lai, Jianwei" userId="a9adc4b8-c48f-4695-ba31-44e2f6e8bd84" providerId="ADAL" clId="{B02D52D9-EAE7-4E59-9A5F-8317FF229AE3}" dt="2021-09-16T19:21:53.855" v="1005" actId="113"/>
          <pc:sldLayoutMkLst>
            <pc:docMk/>
            <pc:sldMasterMk cId="2189129510" sldId="2147483648"/>
            <pc:sldLayoutMk cId="3864496592" sldId="2147483654"/>
          </pc:sldLayoutMkLst>
          <pc:spChg chg="mod">
            <ac:chgData name="Lai, Jianwei" userId="a9adc4b8-c48f-4695-ba31-44e2f6e8bd84" providerId="ADAL" clId="{B02D52D9-EAE7-4E59-9A5F-8317FF229AE3}" dt="2021-09-16T19:21:53.855" v="1005" actId="113"/>
            <ac:spMkLst>
              <pc:docMk/>
              <pc:sldMasterMk cId="2189129510" sldId="2147483648"/>
              <pc:sldLayoutMk cId="3864496592" sldId="2147483654"/>
              <ac:spMk id="2" creationId="{CC9BAB98-4132-4212-9D6C-31FFC855DD52}"/>
            </ac:spMkLst>
          </pc:spChg>
        </pc:sldLayoutChg>
      </pc:sldMasterChg>
    </pc:docChg>
  </pc:docChgLst>
  <pc:docChgLst>
    <pc:chgData name="Lai, Jianwei" userId="a9adc4b8-c48f-4695-ba31-44e2f6e8bd84" providerId="ADAL" clId="{045C33DF-0BFD-41A6-AE8B-30A41B828E73}"/>
    <pc:docChg chg="addSld">
      <pc:chgData name="Lai, Jianwei" userId="a9adc4b8-c48f-4695-ba31-44e2f6e8bd84" providerId="ADAL" clId="{045C33DF-0BFD-41A6-AE8B-30A41B828E73}" dt="2021-09-14T18:47:16.221" v="0" actId="680"/>
      <pc:docMkLst>
        <pc:docMk/>
      </pc:docMkLst>
      <pc:sldChg chg="new">
        <pc:chgData name="Lai, Jianwei" userId="a9adc4b8-c48f-4695-ba31-44e2f6e8bd84" providerId="ADAL" clId="{045C33DF-0BFD-41A6-AE8B-30A41B828E73}" dt="2021-09-14T18:47:16.221" v="0" actId="680"/>
        <pc:sldMkLst>
          <pc:docMk/>
          <pc:sldMk cId="108598923" sldId="256"/>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7:30.6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40.1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40.6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41.5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42.4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00.9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0 821,'6'-3,"0"1,0-1,-1 0,1 0,-1-1,0 0,0 0,0 0,0 0,4-7,-1 3,15-15,-2-1,32-48,-32 42,46-51,-42 59,0 0,2 1,0 2,57-30,131-48,-136 64,70-31,192-53,-270 99,0 2,2 4,-1 3,1 3,83 3,252-6,-181-2,1835 1,-1199 13,3518-3,-4345 3,-1 2,1 2,-1 0,-1 3,64 26,-5-4,227 70,-310-97,0 0,0 0,0 1,-1 0,0 1,0 0,-1 0,0 1,13 15,-2 0,-1 2,19 35,-31-49,0 1,-1-1,-1 1,0 1,-1-1,0 0,2 23,-3 5,-3 46,0-51,0-28,0 0,-1 0,0 0,0 0,-1 0,1-1,-1 1,-1-1,1 0,-1 0,0 0,-1 0,1-1,-1 1,0-1,-1 0,1-1,-1 1,0-1,0 0,-12 5,-10 5,0-1,-1-1,-50 13,15-6,-134 31,3-10,-92 12,98-29,-253 19,252-42,78-2,0 5,-116 19,85-2,-173 1,-147-21,180-4,-2550 4,2624 10,-239 41,224-21,-361 59,365-52,108-22,-123 0,-115-17,123-1,-791 3,1008 0,0 0,0 0,0-1,0 0,0-1,1 0,-1-1,1 0,-1-1,1 1,0-2,1 1,-1-1,1-1,0 0,0 0,0 0,-8-11,-276-266,286 277,-6-4,1-1,1-1,-1 0,-12-21,21 30,0 0,1-1,-1 1,1-1,-1 1,1-1,0 1,1-1,-1 0,1 1,-1-1,1 0,0 0,1 1,-1-1,0 0,1 1,0-1,0 0,0 1,1-1,-1 1,1 0,3-6,99-136,-37 56,-52 68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12.3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212 760,'11'-9,"0"0,1 2,0-1,0 1,1 1,-1 0,27-7,14-7,78-38,544-212,-307 158,418-71,-681 163,0 5,176-1,1436 20,-987-5,-620 6,181 33,-119-11,36 9,26 3,-209-36,46 4,1 3,-1 3,90 30,-146-39,-1 1,0 1,-1 1,21 12,-29-15,0 0,0 1,0 0,-1 0,0 0,0 1,0-1,0 1,-1 0,0 0,0 0,3 12,1 6,-1 1,-2-1,0 1,1 31,-7 105,0-87,2-60,-1-1,-1 1,0 0,0 0,-2-1,0 0,0 1,-1-1,-1-1,-8 15,3-9,-2-1,0 0,-1-1,0-1,-1 0,-19 13,-37 26,-154 89,132-98,-2-4,-137 40,195-69,-398 109,205-61,-61-3,117-28,-294 27,339-46,-358 17,-1154-29,1336-20,200 11,-235-35,154 17,133 22,4 2,2-3,-1-1,-69-24,-22-19,-280-120,405 165,-1-1,1-1,0 0,1-1,0-1,1 0,0 0,0-1,1-1,1 0,0 0,1-1,-12-24,-5-9,11 22,0-1,2-1,1 0,-13-45,23 66,1 0,0 0,0-1,0 1,1 0,0 0,0-1,0 1,1 0,0-1,0 1,1 0,-1 0,2 0,-1 0,0 0,1 1,0-1,1 1,-1 0,1 0,0 0,0 0,0 0,1 1,0 0,5-4,9-4,0 0,1 2,0 0,0 1,1 1,1 1,23-5,-6 4,0 2,1 2,43 1,-52 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14.9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48.3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6:22.5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1186,'5'-15,"0"0,0-1,-1 1,-1-1,-1 0,0 1,-1-19,5-35,115-410,-81 345,-34 112,1 0,1 1,0 0,2 0,1 1,0 1,23-30,-26 40,0 0,1 1,0 0,0 1,1-1,0 2,0-1,0 2,1-1,0 1,0 1,0 0,1 1,-1 0,1 0,14 0,85-9,620-40,-626 50,13 0,200 20,-298-15,-1 1,1 1,-1 1,0 0,-1 2,0 0,0 1,26 17,-23-10,1 1,-2 1,-1 1,0 1,29 40,-12-11,55 101,-81-129,0 1,-1 0,-1 1,-2-1,0 1,-1 1,-1-1,0 25,-3-2,-1 0,-8 47,5-74,0-1,-2 0,0-1,-1 1,-1-1,0 0,-1-1,-11 16,-4 5,-2-2,-1 0,-2-2,-2-1,0-1,-38 29,-80 47,-4-5,-4-8,-235 104,337-174,-1-3,-1-3,0-2,-2-3,1-2,-2-2,1-3,-63-2,61-5,0-3,-72-13,108 12,1-1,-1 0,2-2,-1-1,1-1,1-1,-1 0,-28-22,43 27,1 0,0 0,0-1,0 0,0 0,1-1,0 1,1-1,0 0,0 0,1-1,0 1,0-1,1 1,-2-14,0-12,1-1,4-60,1 47,7-787,-9 781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08.6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241 7,'-5'9,"-1"0,0 0,0-1,0 1,-1-2,-1 1,1-1,-1 0,0 0,-1-1,-9 6,-10 9,18-12,0 1,0 0,1 1,1 0,-1 0,2 1,0 0,0 0,1 1,1-1,0 2,0-1,2 0,0 1,-3 18,1 23,2 0,6 89,1-41,-4-69,1 0,2 0,1 0,2 0,1-1,2 0,13 33,-9-32,1 4,1-1,1 0,2-1,2-2,42 57,-29-51,2-2,2-2,47 37,-69-61,1-1,0-1,0 0,1-2,0 0,1 0,-1-2,1 0,1-1,-1-1,38 3,159-9,-68-2,-130 3,-1 0,0-1,1-1,-1-1,0 0,-1-1,1-1,-1 0,0-1,-1-1,1 0,-1-1,23-20,-16 11,-1-1,-1-1,-1-1,-1-1,-1 0,-1-1,20-39,-28 45,-1 0,0 0,-1-1,-1 1,0-1,1-32,-7-110,-1 126,-2-1,-2 1,-1 1,-1-1,-17-39,-82-154,77 176,-1 1,-3 2,-2 2,-2 1,-2 2,-75-62,101 93,-1 1,0 0,0 1,-1 1,0 1,-1 0,0 2,0 0,-1 0,0 2,-21-3,-10 3,0 2,0 1,-53 8,78-4,0 1,0 1,0 1,1 2,0 0,-25 13,33-13,1 0,-1 1,2 0,-1 1,1 1,1 0,0 1,0 1,-15 20,17-14,0-1,2 1,1 1,0-1,1 1,1 1,1-1,1 1,1 0,-1 29,3-18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03:05:46.0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297 447,'-9'1,"-1"-1,1 2,0-1,1 1,-1 1,0-1,0 2,1-1,0 1,0 0,0 1,0 0,0 0,1 1,0-1,1 2,-10 9,5-3,1 1,0 0,1 0,0 1,1 1,1-1,0 1,-5 21,5-12,1 0,1 0,1 0,2 1,0-1,2 1,4 40,-1-45,2-1,0 0,1 0,1 0,1-1,0 0,2-1,0 1,22 28,41 47,116 118,-132-158,3-1,2-3,73 44,24-1,291 124,192 28,-485-188,38 15,626 216,-550-206,299 50,298-12,-508-75,754 88,-292-86,1-49,-342-3,-384 5,0-5,0-5,-1-3,158-44,-142 24,-1-5,-2-5,-3-5,131-78,351-223,-451 269,268-125,-99 55,-221 104,121-89,-8-24,-164 127,0-1,-2-2,38-52,-58 68,-1 0,-1-1,-1 0,0 0,-2-1,0 0,-1-1,4-34,-5 11,-2 0,-2 0,-6-53,1 68,-1-1,-1 1,-2 1,-1-1,-1 2,-2-1,-28-50,20 45,-1 2,-2 1,-1 0,-1 2,-54-48,59 63,-1 1,0 1,-1 0,-1 2,0 1,-24-7,-27-12,-246-98,138 59,-364-81,440 128,-175-12,221 26,-63-15,64 9,-70-4,-497 11,333 8,-1729-4,1752 16,40 0,-62 1,-64 0,-184 27,121-3,-54-12,-224 9,310-9,-44 1,-529-27,454-4,317 17,14 1,-31-18,-86 4,279-2,0 1,0 1,0 0,0 1,0 0,1 1,-17 7,23-8,0 0,0 1,1 0,-1 0,1 0,0 1,0 0,1 0,-1 0,1 0,0 1,1 0,-1-1,1 1,-4 11,2-5,0 1,0 0,0 1,2 0,-3 14,5-24,1-1,0 1,0 0,0-1,0 1,1 0,-1-1,1 1,0 0,0-1,1 1,-1-1,0 0,1 1,0-1,0 0,0 0,0 0,1 0,3 3,38 27,-38-30,0 1,0 0,0 0,0 0,-1 1,0-1,0 1,0 1,-1-1,1 1,-1 0,6 12,-4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17.3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7165 338,'-1'-4,"0"-1,-1 1,1 0,-1-1,0 1,0 0,0 0,-1 0,1 0,-1 1,0-1,0 1,0-1,-1 1,1 0,-1 0,1 1,-1-1,0 1,0 0,0 0,-1 0,1 0,-8-1,-9-1,0 0,0 2,0 0,-28 2,-23-2,-56-19,-36-2,-165-18,199 22,94 13,-53-18,57 14,0 2,-48-7,-202-10,251 21,-394-38,-820 39,608 6,-1779-3,2393 1,-1 1,1 1,0 2,0 0,1 1,-36 15,-126 69,146-70,-19 11,-83 60,115-71,0 0,1 2,2 0,0 1,-22 32,37-44,1 0,1 0,0 0,0 1,1 0,1 0,0 0,1 0,0 1,-1 19,3-8,0 0,2 0,1 0,9 39,-6-44,1 0,1 0,1-1,0 0,1 0,1-1,1-1,1 0,0 0,27 24,-15-18,1-1,0-1,1-1,1-2,1-1,32 13,37 9,3-5,105 20,214 24,-339-64,749 70,5-81,-742-8,135-25,91-39,129-21,-172 55,365 2,-406 36,708-4,-879-2,-1-3,125-29,118-57,-143 41,-127 42,-1-2,-1-1,65-35,-91 43,1 0,-1 0,-1-1,1-1,-1 1,0-1,0-1,-1 1,0-1,0 0,-1 0,0-1,-1 1,0-1,0 0,-1-1,0 1,0-1,2-17,7-78,-2 31,-4 0,-4-135,-3 201,0-1,-1 0,0 0,0 1,0-1,-1 1,-1 0,1 0,-2 0,1 0,-1 0,0 1,0 0,-1 0,0 1,0-1,0 1,-14-9,8 8,0 0,0 1,0 1,-1 0,0 1,0 0,0 1,0 0,-1 1,1 1,-25 0,-20 2,-109 14,145-11,1 1,0 1,0 0,0 2,1 0,0 2,1 0,-23 16,19-9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20.4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6754 306,'-23'-1,"0"-1,0-2,-29-8,-9-1,-154-19,-1 10,-239 5,-4183 20,4564 1,0 4,0 2,1 4,0 3,-101 38,119-37,1 2,1 3,-60 34,98-48,0 1,0 1,1 0,1 0,-1 2,2 0,0 0,1 1,0 0,1 1,0 0,1 1,1 0,-9 26,4 6,2-1,3 1,1 1,3 0,2 59,2-103,0 0,1 0,-1 0,1 0,0 0,0 0,0 0,1 0,0 0,0-1,0 1,1-1,-1 1,1-1,0 0,0 0,0 0,6 4,-2-2,1-2,-1 1,1-1,-1 0,1 0,0-1,1 0,-1-1,0 0,10 2,296 36,-1-1,97 20,-32-13,-68-6,-26-7,313 20,724-54,-506-2,-687 5,-33 1,1-5,163-22,-235 17,0 0,-1-1,0-1,29-17,7-2,-26 11,42-28,25-12,253-97,-128 58,-185 77,-2-2,68-48,62-66,-82 64,-71 58,0-1,-1 0,0-1,-1-1,0 0,-2-1,0 0,-1-1,0 0,-2 0,0-1,9-33,-17 48,1 0,-1 0,0-1,0 1,0 0,-1-1,1 1,-1 0,0 0,0-1,-1 1,1 0,-1 0,0 1,0-1,0 0,0 0,-1 1,1-1,-1 1,0 0,0 0,-1 0,1 0,-7-3,-10-7,0 1,-1 1,-39-14,42 18,-319-116,264 97,-178-61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24.4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44.9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45.6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46.1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50.4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2812 474,'-1'-2,"1"0,-1 0,0 1,0-1,0 1,0-1,0 1,0-1,0 1,-1 0,1-1,0 1,-1 0,1 0,-4-2,-29-18,28 18,-111-57,-137-51,122 57,55 24,-158-38,-89 5,256 51,-55-3,-1 5,-195 11,124 2,97-5,48-1,0 3,0 1,-96 17,128-13,1 1,-1 0,1 2,1 0,0 1,0 0,0 1,1 1,1 1,0 0,1 0,-17 21,13-12,1 1,1 0,1 1,1 1,1 0,1 0,-14 48,11-15,2 0,3 1,-1 67,14 179,-2-283,2-1,0 0,2 0,0-1,1 1,0-1,2 0,1-1,0 0,1-1,18 22,8 7,3-2,76 65,-74-72,1-2,3-2,0-3,2-1,1-2,2-3,0-1,1-3,1-3,1-1,101 14,28-15,283-12,-252-7,-138 5,-44 1,1-1,0-2,63-10,-83 7,-1 0,0-1,0 0,0-1,-1 0,21-15,59-56,-53 43,22-20,-2-3,-3-2,57-79,-82 96,-2-1,-2-1,-2-1,-2-1,-2-1,17-62,-30 80,-2 0,0-1,-2 1,-2-1,0 0,-7-48,4 66,-1 1,-1 0,0 1,0-1,-1 1,0 0,-1 0,-11-15,-21-39,-59-139,75 153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8:42.1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6:49:55.2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03:02:21.0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0 298,'31'1,"0"2,0 2,57 15,32 7,575 83,-408-68,-69-14,178 26,-99-9,-14-1,137 19,12 1,36 1,-153-19,664 97,-840-122,472 49,21-35,-247-11,412-16,-453-11,1337 3,-1627-2,0-2,-1-3,74-18,151-61,-278 85,202-78,-171 64,0-2,-1 0,-1-2,32-28,9-13,-3-3,-3-3,92-121,-56 63,3-4,-97 120,-1 0,0 0,-1 0,1-1,3-11,-8 18,1 1,0-1,-1 1,0-1,1 0,-1 1,0-1,0 0,0 1,0-1,0 0,0 1,0-1,-1 0,1 1,0-1,-1 0,0 1,1-1,-1 1,0-1,0 1,0 0,0-1,0 1,0 0,0-1,0 1,0 0,-1 0,1 0,-1 0,1 0,0 0,-1 1,0-1,1 0,-1 1,-1-1,-15-3,1 1,-1 1,0 1,-28 1,-16-1,-207-38,74 7,-334-8,450 38,-96-16,74 10,-169 7,120 4,-7984-3,8073 0,1 4,-1 1,1 4,-81 22,107-20,1 2,0 2,1 1,0 2,1 0,-54 46,36-30,-94 49,-19 12,130-72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14:42:26.7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268 284,'3'18,"4"-34,0-1,2-2,1 0,0 1,2 0,0 0,1 2,25-27,-27 32,1 1,1 1,0 0,0 0,0 1,1 1,0 0,1 1,26-7,-9 4,0 2,44-4,-63 10,0 1,1 0,-1 1,0 0,0 1,0 1,0 0,20 8,40 15,-39-15,-1 1,41 21,-65-29,-1 1,0 1,0-1,0 1,0 1,-1-1,0 1,-1 1,1-1,-1 1,-1 0,0 0,5 10,-4-1,-1 1,0 0,4 31,-1-4,-2-11,-2 0,-2 1,-1-1,-5 55,2-79,0 0,0 0,-1-1,-1 0,0 1,0-1,-1-1,0 1,0 0,-1-1,0 0,0-1,-1 1,-11 8,-13 11,-2-1,-40 24,47-33,6-4,0-2,0 0,-1-1,-1-1,1-1,-1-1,-29 5,8-5,0-2,-84-2,-4-3,-80-3,204 2,0 0,0 0,1 0,-1-1,0 0,1 0,0 0,-1-1,1 0,0-1,0 1,1-1,-1 0,1 0,-8-8,7 4,0 1,1-1,-1 0,2-1,-1 1,1-1,0 0,1 0,0 0,-3-14,-5-38,2 0,3-1,2-77,4 137,0-24,1 0,1 0,1 0,7-28,-9 49,1 0,-1-1,1 1,0 0,0 0,1 0,-1 0,1 1,0-1,1 1,-1-1,1 1,0 0,0 0,0 1,0-1,1 1,-1 0,1 0,0 1,0-1,0 1,0 0,0 0,1 1,5-2,31 0,1 1,63 6,-16 0,60-4,-114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9T03:02:29.0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65 118,'-3'1,"1"-1,0 1,-1-1,1 1,0 0,0 0,0 0,0 0,0 1,0-1,0 0,0 1,0-1,1 1,-1 0,0 0,1 0,0-1,-1 1,1 1,0-1,0 0,0 0,0 0,0 0,0 5,-3 6,1-1,1 1,-2 18,0 7,2-1,2 1,7 61,-5-89,1-1,0 0,1 0,0 0,0 0,0-1,1 0,8 11,55 59,-45-54,20 20,1-3,3-2,1-1,2-3,1-2,1-2,2-3,1-2,1-2,1-3,1-2,1-3,101 14,77 6,71 8,30 12,48 6,573 59,-132-21,-207-67,2-36,148 4,405 53,-213-18,1-38,-366-2,10818 4,-10945 15,-1 0,2124-17,-2577 2,-1-1,1-1,-1-1,0 0,0-1,0-1,14-6,99-55,-29 13,-70 41,-2-2,0 0,0-2,-1-1,39-35,136-110,-136 114,-2-3,61-63,-109 98,-1-1,-1 0,0-1,20-38,-29 47,0 0,0 0,-1 0,-1-1,1 0,-1 0,-1 1,0-1,0 0,-1 0,0 0,-3-19,-1 10,-1 0,-1 0,0 1,-2 0,0 0,0 1,-2 0,0 0,-1 1,-1 1,0 0,-1 0,-1 1,0 1,-1 0,0 1,-1 1,0 1,-22-12,-19-7,1-1,-2 2,-1 2,-106-30,-32 8,-229-49,313 77,-209-9,-44 29,-182-8,-831-10,666 61,-19 1,151-37,-212 5,334 0,-121 6,-646-5,762-15,-10279 2,10140-15,21 0,-1356 16,1672-16,20-1,244 16,-485-17,170-18,208 26,-158 9,109 3,78-3,22-2,1 2,-1 3,1 2,-74 17,96-12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7T04:51:38.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0 755,'7'-6,"1"0,-1 0,1 1,0 0,0 1,0 0,1 0,-1 0,15-3,10-1,44-4,-58 9,485-55,129-20,37-7,-564 78,363-15,-426 23,444-18,-192 9,-45 4,-61-25,-35 2,-107 16,2 3,96-5,-141 13,12 0,-21 0,-67-4,59 0,0 0,1-1,0-1,0 0,0-1,0 0,-17-15,16 12,-1 0,0 1,-1 1,-24-11,5 9,-64-11,-6-1,51 10,-1 2,-66-3,56 7,-65-14,-25-8,85 18,-81-25,128 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7T04:51:41.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1067 0,'-15'1,"0"0,0 1,0 0,1 2,-1-1,1 2,-15 6,-93 52,82-40,-44 25,3 4,-134 112,94-71,73-58,-45 42,62-50,-38 25,57-44,-7 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7T04:51:50.86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7T04:55:31.47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4791,'0'-3,"1"0,-1 0,1 0,0 1,0-1,0 0,0 1,1-1,-1 1,1-1,-1 1,1 0,0-1,3-2,36-31,-26 23,66-49,3 3,108-57,-92 58,1131-626,-1008 571,264-140,79-56,680-262,-600 305,-278 113,-240 100,318-125,-63 13,-65 25,82-38,-342 148,6-2,-1-2,-2-3,-1-3,56-49,-83 57,-18 16,2 1,0 1,0 0,29-17,282-180,-316 203,0-1,-1 0,0-1,0 0,-1-1,0 0,-1 0,11-19,-3 5,1 0,1 1,1 1,1 0,1 2,1 1,1 0,36-22,398-309,-454 349,-1-1,0 0,0 0,0 0,0 0,0 0,-1-1,0 1,3-5,-5 7,0 1,0-1,1 1,-1-1,0 0,0 1,0-1,0 1,0-1,0 1,0-1,0 0,-1 1,1-1,0 1,0-1,0 1,-1-1,1 1,0-1,0 1,-1-1,1 1,0-1,-1 1,0-1,-25-9,-10 8,0 1,0 1,0 2,-59 11,42-5,-64 1,53-4,1 2,0 3,0 3,-66 22,19 0,62-18,-1-2,0-2,-1-2,-54 4,-82 8,158-20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7T04:55:34.9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409 0,'-5'1,"-1"0,0 0,1 0,-1 1,1 0,0 0,-1 0,1 1,0 0,1 0,-1 0,0 1,1-1,0 1,0 0,-5 5,-4 6,1 1,0 0,-12 22,1 8,3 0,1 2,-13 54,-18 47,37-111,2 0,-10 67,-2 10,15-78,2 1,-1 48,-7 45,5-74,7-32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20:21:39.56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4656C-F14D-4B94-9B75-EE2B75DD2650}"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56EB1-0226-41F3-AE9D-E3251D1BEBB5}" type="slidenum">
              <a:rPr lang="en-US" smtClean="0"/>
              <a:t>‹#›</a:t>
            </a:fld>
            <a:endParaRPr lang="en-US"/>
          </a:p>
        </p:txBody>
      </p:sp>
    </p:spTree>
    <p:extLst>
      <p:ext uri="{BB962C8B-B14F-4D97-AF65-F5344CB8AC3E}">
        <p14:creationId xmlns:p14="http://schemas.microsoft.com/office/powerpoint/2010/main" val="240520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chrome.com/docs/devtools/javascript/breakpoints/#lo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3.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https://www.youtube.com/watch?v=-q1z8BPFItw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https://developer.chrome.com/docs/devtools/overview/</a:t>
            </a:r>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1</a:t>
            </a:fld>
            <a:endParaRPr lang="en-US" dirty="0"/>
          </a:p>
        </p:txBody>
      </p:sp>
    </p:spTree>
    <p:extLst>
      <p:ext uri="{BB962C8B-B14F-4D97-AF65-F5344CB8AC3E}">
        <p14:creationId xmlns:p14="http://schemas.microsoft.com/office/powerpoint/2010/main" val="2574531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caused the error in line 35?</a:t>
            </a:r>
          </a:p>
          <a:p>
            <a:endParaRPr lang="en-US" dirty="0"/>
          </a:p>
          <a:p>
            <a:r>
              <a:rPr lang="en-US" dirty="0"/>
              <a:t>Can we make it a global variable?</a:t>
            </a:r>
          </a:p>
          <a:p>
            <a:r>
              <a:rPr lang="en-US" dirty="0"/>
              <a:t>What is the potential problem of using global variables?</a:t>
            </a:r>
          </a:p>
          <a:p>
            <a:endParaRPr lang="en-US" dirty="0"/>
          </a:p>
          <a:p>
            <a:r>
              <a:rPr lang="en-US" dirty="0"/>
              <a:t>Define zombie = </a:t>
            </a:r>
            <a:r>
              <a:rPr lang="en-US" dirty="0" err="1"/>
              <a:t>document.getElementById</a:t>
            </a:r>
            <a:r>
              <a:rPr lang="en-US" dirty="0"/>
              <a:t>('zombie-1'); /*find the zombie div by ID */ on the top won’t work. Why? When it was initialized, the DOM element is not ready.</a:t>
            </a:r>
          </a:p>
          <a:p>
            <a:endParaRPr lang="en-US" dirty="0"/>
          </a:p>
          <a:p>
            <a:endParaRPr lang="en-US" dirty="0"/>
          </a:p>
          <a:p>
            <a:r>
              <a:rPr lang="en-US" dirty="0"/>
              <a:t>How to solve the problem.</a:t>
            </a:r>
          </a:p>
          <a:p>
            <a:endParaRPr lang="en-US" dirty="0"/>
          </a:p>
          <a:p>
            <a:r>
              <a:rPr lang="en-US" dirty="0"/>
              <a:t>Type </a:t>
            </a:r>
            <a:r>
              <a:rPr lang="en-US" dirty="0" err="1"/>
              <a:t>zombie.style.top</a:t>
            </a:r>
            <a:r>
              <a:rPr lang="en-US" dirty="0"/>
              <a:t> to see the value</a:t>
            </a:r>
          </a:p>
          <a:p>
            <a:endParaRPr lang="en-US" dirty="0"/>
          </a:p>
          <a:p>
            <a:r>
              <a:rPr lang="en-US" dirty="0"/>
              <a:t>You can click the eye or just start typing in the console</a:t>
            </a:r>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12</a:t>
            </a:fld>
            <a:endParaRPr lang="en-US"/>
          </a:p>
        </p:txBody>
      </p:sp>
    </p:spTree>
    <p:extLst>
      <p:ext uri="{BB962C8B-B14F-4D97-AF65-F5344CB8AC3E}">
        <p14:creationId xmlns:p14="http://schemas.microsoft.com/office/powerpoint/2010/main" val="2285878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local scope?—within current method</a:t>
            </a:r>
          </a:p>
          <a:p>
            <a:r>
              <a:rPr lang="en-US" dirty="0"/>
              <a:t>Global? Means the browser has access to it. Open Global to see if alert is there? Function </a:t>
            </a:r>
            <a:r>
              <a:rPr lang="en-US" dirty="0" err="1"/>
              <a:t>moveZombie</a:t>
            </a:r>
            <a:r>
              <a:rPr lang="en-US" dirty="0"/>
              <a:t> is there?</a:t>
            </a:r>
          </a:p>
          <a:p>
            <a:endParaRPr lang="en-US" dirty="0"/>
          </a:p>
          <a:p>
            <a:endParaRPr lang="en-US" dirty="0"/>
          </a:p>
          <a:p>
            <a:r>
              <a:rPr lang="en-US" dirty="0"/>
              <a:t>Add </a:t>
            </a:r>
            <a:r>
              <a:rPr lang="en-US" dirty="0" err="1"/>
              <a:t>moveZombie</a:t>
            </a:r>
            <a:r>
              <a:rPr lang="en-US" dirty="0"/>
              <a:t> to watch to see if it is global or not</a:t>
            </a:r>
          </a:p>
          <a:p>
            <a:endParaRPr lang="en-US" dirty="0"/>
          </a:p>
          <a:p>
            <a:r>
              <a:rPr lang="en-US" dirty="0"/>
              <a:t>Call stack-the order functions are called-</a:t>
            </a:r>
            <a:r>
              <a:rPr lang="en-US" b="0" i="0" dirty="0">
                <a:solidFill>
                  <a:srgbClr val="202124"/>
                </a:solidFill>
                <a:effectLst/>
                <a:latin typeface="Roboto" panose="02000000000000000000" pitchFamily="2" charset="0"/>
              </a:rPr>
              <a:t>what function is currently being run and what functions are called from within that function</a:t>
            </a:r>
          </a:p>
          <a:p>
            <a:endParaRPr lang="en-US" b="0" i="0" dirty="0">
              <a:solidFill>
                <a:srgbClr val="202124"/>
              </a:solidFill>
              <a:effectLst/>
              <a:latin typeface="Roboto" panose="02000000000000000000" pitchFamily="2" charset="0"/>
            </a:endParaRPr>
          </a:p>
          <a:p>
            <a:endParaRPr lang="en-US" b="0" i="0" dirty="0">
              <a:solidFill>
                <a:srgbClr val="202124"/>
              </a:solidFill>
              <a:effectLst/>
              <a:latin typeface="Roboto" panose="02000000000000000000" pitchFamily="2" charset="0"/>
            </a:endParaRPr>
          </a:p>
          <a:p>
            <a:r>
              <a:rPr lang="en-US" dirty="0"/>
              <a:t>Avoid global variables by wrapping it with an anonymous function---good practice</a:t>
            </a:r>
          </a:p>
          <a:p>
            <a:endParaRPr lang="en-US" dirty="0"/>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13</a:t>
            </a:fld>
            <a:endParaRPr lang="en-US"/>
          </a:p>
        </p:txBody>
      </p:sp>
    </p:spTree>
    <p:extLst>
      <p:ext uri="{BB962C8B-B14F-4D97-AF65-F5344CB8AC3E}">
        <p14:creationId xmlns:p14="http://schemas.microsoft.com/office/powerpoint/2010/main" val="3323353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t>
            </a:r>
          </a:p>
        </p:txBody>
      </p:sp>
      <p:sp>
        <p:nvSpPr>
          <p:cNvPr id="4" name="Slide Number Placeholder 3"/>
          <p:cNvSpPr>
            <a:spLocks noGrp="1"/>
          </p:cNvSpPr>
          <p:nvPr>
            <p:ph type="sldNum" sz="quarter" idx="5"/>
          </p:nvPr>
        </p:nvSpPr>
        <p:spPr/>
        <p:txBody>
          <a:bodyPr/>
          <a:lstStyle/>
          <a:p>
            <a:fld id="{A7456EB1-0226-41F3-AE9D-E3251D1BEBB5}" type="slidenum">
              <a:rPr lang="en-US" smtClean="0"/>
              <a:t>15</a:t>
            </a:fld>
            <a:endParaRPr lang="en-US"/>
          </a:p>
        </p:txBody>
      </p:sp>
    </p:spTree>
    <p:extLst>
      <p:ext uri="{BB962C8B-B14F-4D97-AF65-F5344CB8AC3E}">
        <p14:creationId xmlns:p14="http://schemas.microsoft.com/office/powerpoint/2010/main" val="101885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var from line 35, will it work? Make sure to click other keys before click the down key to initiate the zombie variable first</a:t>
            </a:r>
          </a:p>
          <a:p>
            <a:endParaRPr lang="en-US" dirty="0"/>
          </a:p>
          <a:p>
            <a:r>
              <a:rPr lang="en-US" dirty="0"/>
              <a:t>Is it good practice.</a:t>
            </a:r>
          </a:p>
          <a:p>
            <a:endParaRPr lang="en-US" dirty="0"/>
          </a:p>
          <a:p>
            <a:r>
              <a:rPr lang="en-US" dirty="0"/>
              <a:t>The </a:t>
            </a:r>
            <a:r>
              <a:rPr lang="en-US" dirty="0" err="1"/>
              <a:t>rightArrowPressed</a:t>
            </a:r>
            <a:r>
              <a:rPr lang="en-US" dirty="0"/>
              <a:t> function should be called to initiate the variable.</a:t>
            </a:r>
          </a:p>
          <a:p>
            <a:endParaRPr lang="en-US" dirty="0"/>
          </a:p>
          <a:p>
            <a:r>
              <a:rPr lang="en-US" dirty="0"/>
              <a:t>If a global and a local both work, which one is preferred?</a:t>
            </a:r>
          </a:p>
          <a:p>
            <a:endParaRPr lang="en-US" dirty="0"/>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16</a:t>
            </a:fld>
            <a:endParaRPr lang="en-US"/>
          </a:p>
        </p:txBody>
      </p:sp>
    </p:spTree>
    <p:extLst>
      <p:ext uri="{BB962C8B-B14F-4D97-AF65-F5344CB8AC3E}">
        <p14:creationId xmlns:p14="http://schemas.microsoft.com/office/powerpoint/2010/main" val="1594817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17</a:t>
            </a:fld>
            <a:endParaRPr lang="en-US"/>
          </a:p>
        </p:txBody>
      </p:sp>
    </p:spTree>
    <p:extLst>
      <p:ext uri="{BB962C8B-B14F-4D97-AF65-F5344CB8AC3E}">
        <p14:creationId xmlns:p14="http://schemas.microsoft.com/office/powerpoint/2010/main" val="933011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parseInt</a:t>
            </a:r>
            <a:r>
              <a:rPr lang="en-US" dirty="0"/>
              <a:t>(</a:t>
            </a:r>
            <a:r>
              <a:rPr lang="en-US" dirty="0" err="1"/>
              <a:t>zombie.style.top</a:t>
            </a:r>
            <a:r>
              <a:rPr lang="en-US" dirty="0"/>
              <a:t>)&lt;10</a:t>
            </a:r>
          </a:p>
        </p:txBody>
      </p:sp>
      <p:sp>
        <p:nvSpPr>
          <p:cNvPr id="4" name="Slide Number Placeholder 3"/>
          <p:cNvSpPr>
            <a:spLocks noGrp="1"/>
          </p:cNvSpPr>
          <p:nvPr>
            <p:ph type="sldNum" sz="quarter" idx="5"/>
          </p:nvPr>
        </p:nvSpPr>
        <p:spPr/>
        <p:txBody>
          <a:bodyPr/>
          <a:lstStyle/>
          <a:p>
            <a:fld id="{A7456EB1-0226-41F3-AE9D-E3251D1BEBB5}" type="slidenum">
              <a:rPr lang="en-US" smtClean="0"/>
              <a:t>18</a:t>
            </a:fld>
            <a:endParaRPr lang="en-US"/>
          </a:p>
        </p:txBody>
      </p:sp>
    </p:spTree>
    <p:extLst>
      <p:ext uri="{BB962C8B-B14F-4D97-AF65-F5344CB8AC3E}">
        <p14:creationId xmlns:p14="http://schemas.microsoft.com/office/powerpoint/2010/main" val="1977104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example </a:t>
            </a:r>
            <a:r>
              <a:rPr lang="en-US" dirty="0" err="1"/>
              <a:t>dombreakpoint</a:t>
            </a:r>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19</a:t>
            </a:fld>
            <a:endParaRPr lang="en-US"/>
          </a:p>
        </p:txBody>
      </p:sp>
    </p:spTree>
    <p:extLst>
      <p:ext uri="{BB962C8B-B14F-4D97-AF65-F5344CB8AC3E}">
        <p14:creationId xmlns:p14="http://schemas.microsoft.com/office/powerpoint/2010/main" val="3723386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the </a:t>
            </a:r>
            <a:r>
              <a:rPr lang="en-US" dirty="0" err="1"/>
              <a:t>DOMbreakpoint</a:t>
            </a:r>
            <a:r>
              <a:rPr lang="en-US" dirty="0"/>
              <a:t> demo</a:t>
            </a:r>
          </a:p>
        </p:txBody>
      </p:sp>
      <p:sp>
        <p:nvSpPr>
          <p:cNvPr id="4" name="Slide Number Placeholder 3"/>
          <p:cNvSpPr>
            <a:spLocks noGrp="1"/>
          </p:cNvSpPr>
          <p:nvPr>
            <p:ph type="sldNum" sz="quarter" idx="5"/>
          </p:nvPr>
        </p:nvSpPr>
        <p:spPr/>
        <p:txBody>
          <a:bodyPr/>
          <a:lstStyle/>
          <a:p>
            <a:fld id="{A7456EB1-0226-41F3-AE9D-E3251D1BEBB5}" type="slidenum">
              <a:rPr lang="en-US" smtClean="0"/>
              <a:t>20</a:t>
            </a:fld>
            <a:endParaRPr lang="en-US"/>
          </a:p>
        </p:txBody>
      </p:sp>
    </p:spTree>
    <p:extLst>
      <p:ext uri="{BB962C8B-B14F-4D97-AF65-F5344CB8AC3E}">
        <p14:creationId xmlns:p14="http://schemas.microsoft.com/office/powerpoint/2010/main" val="316721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3C4043"/>
                </a:solidFill>
                <a:effectLst/>
                <a:latin typeface="Arial" panose="020B0604020202020204" pitchFamily="34" charset="0"/>
                <a:ea typeface="system-ui"/>
              </a:rPr>
              <a:t>Call </a:t>
            </a:r>
            <a:r>
              <a:rPr kumimoji="0" lang="en-US" altLang="en-US" b="0" i="0" u="none" strike="noStrike" cap="none" normalizeH="0" baseline="0" dirty="0">
                <a:ln>
                  <a:noFill/>
                </a:ln>
                <a:solidFill>
                  <a:srgbClr val="3C4043"/>
                </a:solidFill>
                <a:effectLst/>
                <a:latin typeface="Arial Unicode MS"/>
                <a:ea typeface="ui-monospace"/>
              </a:rPr>
              <a:t>debugger</a:t>
            </a:r>
            <a:r>
              <a:rPr kumimoji="0" lang="en-US" altLang="en-US" sz="1200" b="0" i="0" u="none" strike="noStrike" cap="none" normalizeH="0" baseline="0" dirty="0">
                <a:ln>
                  <a:noFill/>
                </a:ln>
                <a:solidFill>
                  <a:srgbClr val="3C4043"/>
                </a:solidFill>
                <a:effectLst/>
                <a:ea typeface="system-ui"/>
              </a:rPr>
              <a:t> </a:t>
            </a:r>
            <a:r>
              <a:rPr kumimoji="0" lang="en-US" altLang="en-US" sz="1200" b="0" i="0" u="none" strike="noStrike" cap="none" normalizeH="0" baseline="0" dirty="0">
                <a:ln>
                  <a:noFill/>
                </a:ln>
                <a:solidFill>
                  <a:srgbClr val="3C4043"/>
                </a:solidFill>
                <a:effectLst/>
                <a:latin typeface="Arial" panose="020B0604020202020204" pitchFamily="34" charset="0"/>
                <a:ea typeface="system-ui"/>
              </a:rPr>
              <a:t>from your code to pause on that line. This is equivalent to a </a:t>
            </a:r>
            <a:r>
              <a:rPr kumimoji="0" lang="en-US" altLang="en-US" sz="1200" b="0" i="0" u="none" strike="noStrike" cap="none" normalizeH="0" baseline="0" dirty="0">
                <a:ln>
                  <a:noFill/>
                </a:ln>
                <a:solidFill>
                  <a:schemeClr val="tx1"/>
                </a:solidFill>
                <a:effectLst/>
                <a:latin typeface="Arial" panose="020B0604020202020204" pitchFamily="34" charset="0"/>
                <a:ea typeface="system-ui"/>
                <a:hlinkClick r:id="rId3"/>
              </a:rPr>
              <a:t>line-of-code breakpoint</a:t>
            </a:r>
            <a:r>
              <a:rPr kumimoji="0" lang="en-US" altLang="en-US" sz="1200" b="0" i="0" u="none" strike="noStrike" cap="none" normalizeH="0" baseline="0" dirty="0">
                <a:ln>
                  <a:noFill/>
                </a:ln>
                <a:solidFill>
                  <a:srgbClr val="3C4043"/>
                </a:solidFill>
                <a:effectLst/>
                <a:latin typeface="Arial" panose="020B0604020202020204" pitchFamily="34" charset="0"/>
                <a:ea typeface="system-ui"/>
              </a:rPr>
              <a:t>, except that the breakpoint is set in your code, not in the </a:t>
            </a:r>
            <a:r>
              <a:rPr kumimoji="0" lang="en-US" altLang="en-US" sz="1200" b="0" i="0" u="none" strike="noStrike" cap="none" normalizeH="0" baseline="0" dirty="0" err="1">
                <a:ln>
                  <a:noFill/>
                </a:ln>
                <a:solidFill>
                  <a:srgbClr val="3C4043"/>
                </a:solidFill>
                <a:effectLst/>
                <a:latin typeface="Arial" panose="020B0604020202020204" pitchFamily="34" charset="0"/>
                <a:ea typeface="system-ui"/>
              </a:rPr>
              <a:t>DevTools</a:t>
            </a:r>
            <a:r>
              <a:rPr kumimoji="0" lang="en-US" altLang="en-US" sz="1200" b="0" i="0" u="none" strike="noStrike" cap="none" normalizeH="0" baseline="0" dirty="0">
                <a:ln>
                  <a:noFill/>
                </a:ln>
                <a:solidFill>
                  <a:srgbClr val="3C4043"/>
                </a:solidFill>
                <a:effectLst/>
                <a:latin typeface="Arial" panose="020B0604020202020204" pitchFamily="34" charset="0"/>
                <a:ea typeface="system-ui"/>
              </a:rPr>
              <a:t> UI.</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r>
              <a:rPr lang="en-US" dirty="0"/>
              <a:t>https://developer.chrome.com/docs/devtools/javascript/breakpoints/</a:t>
            </a:r>
          </a:p>
          <a:p>
            <a:endParaRPr lang="en-US" dirty="0"/>
          </a:p>
          <a:p>
            <a:endParaRPr lang="en-US" dirty="0"/>
          </a:p>
          <a:p>
            <a:endParaRPr lang="en-US" dirty="0"/>
          </a:p>
          <a:p>
            <a:r>
              <a:rPr lang="en-US" dirty="0"/>
              <a:t>Other things</a:t>
            </a:r>
          </a:p>
          <a:p>
            <a:r>
              <a:rPr lang="en-US" dirty="0"/>
              <a:t>Global Listeners</a:t>
            </a:r>
          </a:p>
          <a:p>
            <a:pPr lvl="1"/>
            <a:endParaRPr lang="en-US" dirty="0"/>
          </a:p>
          <a:p>
            <a:r>
              <a:rPr lang="en-US" dirty="0"/>
              <a:t>XHR/fetch Breakpoints</a:t>
            </a:r>
          </a:p>
          <a:p>
            <a:endParaRPr lang="en-US" dirty="0"/>
          </a:p>
          <a:p>
            <a:r>
              <a:rPr lang="en-US" dirty="0"/>
              <a:t>CSP violation breakpoint</a:t>
            </a:r>
            <a:endParaRPr lang="en-US" b="1" i="0" dirty="0">
              <a:solidFill>
                <a:srgbClr val="29303B"/>
              </a:solidFill>
              <a:effectLst/>
              <a:latin typeface="Open Sans" panose="020B0606030504020204" pitchFamily="34" charset="0"/>
            </a:endParaRPr>
          </a:p>
          <a:p>
            <a:endParaRPr lang="en-US" b="1" i="0" dirty="0">
              <a:solidFill>
                <a:srgbClr val="29303B"/>
              </a:solidFill>
              <a:effectLst/>
              <a:latin typeface="Open Sans" panose="020B0606030504020204" pitchFamily="34" charset="0"/>
            </a:endParaRPr>
          </a:p>
          <a:p>
            <a:endParaRPr lang="en-US" b="1" i="0" dirty="0">
              <a:solidFill>
                <a:srgbClr val="29303B"/>
              </a:solidFill>
              <a:effectLst/>
              <a:latin typeface="Open Sans" panose="020B0606030504020204" pitchFamily="34" charset="0"/>
            </a:endParaRPr>
          </a:p>
          <a:p>
            <a:r>
              <a:rPr lang="en-US" b="1" i="0" dirty="0">
                <a:solidFill>
                  <a:srgbClr val="29303B"/>
                </a:solidFill>
                <a:effectLst/>
                <a:latin typeface="Open Sans" panose="020B0606030504020204" pitchFamily="34" charset="0"/>
              </a:rPr>
              <a:t>Global Listeners</a:t>
            </a:r>
            <a:r>
              <a:rPr lang="en-US" b="0" i="0" dirty="0">
                <a:solidFill>
                  <a:srgbClr val="29303B"/>
                </a:solidFill>
                <a:effectLst/>
                <a:latin typeface="Open Sans" panose="020B0606030504020204" pitchFamily="34" charset="0"/>
              </a:rPr>
              <a:t>: the active event listeners on the page.</a:t>
            </a:r>
          </a:p>
          <a:p>
            <a:endParaRPr lang="en-US" b="0" i="0" dirty="0">
              <a:solidFill>
                <a:srgbClr val="29303B"/>
              </a:solidFill>
              <a:effectLst/>
              <a:latin typeface="Open Sans" panose="020B0606030504020204" pitchFamily="34" charset="0"/>
            </a:endParaRPr>
          </a:p>
          <a:p>
            <a:r>
              <a:rPr lang="en-US" b="0" i="0" dirty="0">
                <a:solidFill>
                  <a:srgbClr val="202124"/>
                </a:solidFill>
                <a:effectLst/>
                <a:latin typeface="Roboto" panose="02000000000000000000" pitchFamily="2" charset="0"/>
              </a:rPr>
              <a:t>Within Chrome, it's possible to place a breakpoint on a </a:t>
            </a:r>
            <a:r>
              <a:rPr lang="en-US" b="1" i="0" dirty="0" err="1">
                <a:solidFill>
                  <a:srgbClr val="202124"/>
                </a:solidFill>
                <a:effectLst/>
                <a:latin typeface="Roboto" panose="02000000000000000000" pitchFamily="2" charset="0"/>
              </a:rPr>
              <a:t>XmlHttpRequest</a:t>
            </a:r>
            <a:r>
              <a:rPr lang="en-US" b="0" i="0" dirty="0">
                <a:solidFill>
                  <a:srgbClr val="202124"/>
                </a:solidFill>
                <a:effectLst/>
                <a:latin typeface="Roboto" panose="02000000000000000000" pitchFamily="2" charset="0"/>
              </a:rPr>
              <a:t> allowing you to </a:t>
            </a:r>
            <a:r>
              <a:rPr lang="en-US" b="1" i="0" dirty="0">
                <a:solidFill>
                  <a:srgbClr val="202124"/>
                </a:solidFill>
                <a:effectLst/>
                <a:latin typeface="Roboto" panose="02000000000000000000" pitchFamily="2" charset="0"/>
              </a:rPr>
              <a:t>debug</a:t>
            </a:r>
            <a:r>
              <a:rPr lang="en-US" b="0" i="0" dirty="0">
                <a:solidFill>
                  <a:srgbClr val="202124"/>
                </a:solidFill>
                <a:effectLst/>
                <a:latin typeface="Roboto" panose="02000000000000000000" pitchFamily="2" charset="0"/>
              </a:rPr>
              <a:t> AJAX requests.</a:t>
            </a:r>
          </a:p>
          <a:p>
            <a:endParaRPr lang="en-US" b="0" i="0" dirty="0">
              <a:solidFill>
                <a:srgbClr val="202124"/>
              </a:solidFill>
              <a:effectLst/>
              <a:latin typeface="Roboto" panose="02000000000000000000" pitchFamily="2" charset="0"/>
            </a:endParaRPr>
          </a:p>
          <a:p>
            <a:r>
              <a:rPr lang="en-US" b="0" i="0" dirty="0">
                <a:solidFill>
                  <a:srgbClr val="29303B"/>
                </a:solidFill>
                <a:effectLst/>
                <a:latin typeface="Open Sans" panose="020B0606030504020204" pitchFamily="34" charset="0"/>
              </a:rPr>
              <a:t>https://developer.chrome.com/blog/new-in-devtools-89/</a:t>
            </a:r>
          </a:p>
          <a:p>
            <a:endParaRPr lang="en-US" b="0" i="0" dirty="0">
              <a:solidFill>
                <a:srgbClr val="29303B"/>
              </a:solidFill>
              <a:effectLst/>
              <a:latin typeface="Open Sans" panose="020B0606030504020204" pitchFamily="34" charset="0"/>
            </a:endParaRPr>
          </a:p>
          <a:p>
            <a:r>
              <a:rPr lang="en-US" b="0" i="0" dirty="0">
                <a:solidFill>
                  <a:srgbClr val="202124"/>
                </a:solidFill>
                <a:effectLst/>
                <a:latin typeface="Roboto" panose="02000000000000000000" pitchFamily="2" charset="0"/>
              </a:rPr>
              <a:t>Content Security Policy (CSP) is a computer security standard introduced to prevent cross-site scripting (XSS), </a:t>
            </a:r>
            <a:r>
              <a:rPr lang="en-US" b="1" i="0" dirty="0">
                <a:solidFill>
                  <a:srgbClr val="202124"/>
                </a:solidFill>
                <a:effectLst/>
                <a:latin typeface="Roboto" panose="02000000000000000000" pitchFamily="2" charset="0"/>
              </a:rPr>
              <a:t>clickjacking and other code injection attacks resulting from execution of malicious content in</a:t>
            </a:r>
            <a:r>
              <a:rPr lang="en-US" b="0" i="0" dirty="0">
                <a:solidFill>
                  <a:srgbClr val="202124"/>
                </a:solidFill>
                <a:effectLst/>
                <a:latin typeface="Roboto" panose="02000000000000000000" pitchFamily="2" charset="0"/>
              </a:rPr>
              <a:t> the trusted web page context.</a:t>
            </a:r>
            <a:endParaRPr lang="en-US" b="0" i="0" dirty="0">
              <a:solidFill>
                <a:srgbClr val="29303B"/>
              </a:solidFill>
              <a:effectLst/>
              <a:latin typeface="Open Sans" panose="020B0606030504020204" pitchFamily="34" charset="0"/>
            </a:endParaRPr>
          </a:p>
          <a:p>
            <a:endParaRPr lang="en-US" b="0" i="0" dirty="0">
              <a:solidFill>
                <a:srgbClr val="29303B"/>
              </a:solidFill>
              <a:effectLst/>
              <a:latin typeface="Open Sans" panose="020B0606030504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21</a:t>
            </a:fld>
            <a:endParaRPr lang="en-US"/>
          </a:p>
        </p:txBody>
      </p:sp>
    </p:spTree>
    <p:extLst>
      <p:ext uri="{BB962C8B-B14F-4D97-AF65-F5344CB8AC3E}">
        <p14:creationId xmlns:p14="http://schemas.microsoft.com/office/powerpoint/2010/main" val="3054199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console.log("key code" +</a:t>
            </a:r>
            <a:r>
              <a:rPr lang="en-US" dirty="0" err="1"/>
              <a:t>evt.keyCode</a:t>
            </a:r>
            <a:r>
              <a:rPr lang="en-US" dirty="0"/>
              <a:t>); /*</a:t>
            </a:r>
            <a:r>
              <a:rPr lang="en-US" dirty="0" err="1"/>
              <a:t>keyCode</a:t>
            </a:r>
            <a:r>
              <a:rPr lang="en-US" dirty="0"/>
              <a:t> is used to identify which key is 	pressed*/</a:t>
            </a:r>
          </a:p>
          <a:p>
            <a:endParaRPr lang="en-US" dirty="0"/>
          </a:p>
          <a:p>
            <a:r>
              <a:rPr lang="en-US" dirty="0" err="1"/>
              <a:t>console.assert</a:t>
            </a:r>
            <a:r>
              <a:rPr lang="en-US" dirty="0"/>
              <a:t>(</a:t>
            </a:r>
            <a:r>
              <a:rPr lang="en-US" dirty="0" err="1"/>
              <a:t>parseInt</a:t>
            </a:r>
            <a:r>
              <a:rPr lang="en-US" dirty="0"/>
              <a:t>(</a:t>
            </a:r>
            <a:r>
              <a:rPr lang="en-US" dirty="0" err="1"/>
              <a:t>zombie.style.top</a:t>
            </a:r>
            <a:r>
              <a:rPr lang="en-US" dirty="0"/>
              <a:t>) &gt;0, "I am off screen from the top");</a:t>
            </a:r>
          </a:p>
          <a:p>
            <a:endParaRPr lang="en-US" dirty="0"/>
          </a:p>
          <a:p>
            <a:r>
              <a:rPr lang="en-US" dirty="0"/>
              <a:t>Similar to java </a:t>
            </a:r>
            <a:r>
              <a:rPr lang="en-US" dirty="0" err="1"/>
              <a:t>system.out.println</a:t>
            </a:r>
            <a:r>
              <a:rPr lang="en-US" dirty="0"/>
              <a:t>();</a:t>
            </a:r>
          </a:p>
          <a:p>
            <a:endParaRPr lang="en-US" dirty="0"/>
          </a:p>
          <a:p>
            <a:r>
              <a:rPr lang="en-US" dirty="0"/>
              <a:t>Console.log printed messages are user message</a:t>
            </a:r>
          </a:p>
        </p:txBody>
      </p:sp>
      <p:sp>
        <p:nvSpPr>
          <p:cNvPr id="4" name="Slide Number Placeholder 3"/>
          <p:cNvSpPr>
            <a:spLocks noGrp="1"/>
          </p:cNvSpPr>
          <p:nvPr>
            <p:ph type="sldNum" sz="quarter" idx="5"/>
          </p:nvPr>
        </p:nvSpPr>
        <p:spPr/>
        <p:txBody>
          <a:bodyPr/>
          <a:lstStyle/>
          <a:p>
            <a:fld id="{A7456EB1-0226-41F3-AE9D-E3251D1BEBB5}" type="slidenum">
              <a:rPr lang="en-US" smtClean="0"/>
              <a:t>22</a:t>
            </a:fld>
            <a:endParaRPr lang="en-US"/>
          </a:p>
        </p:txBody>
      </p:sp>
    </p:spTree>
    <p:extLst>
      <p:ext uri="{BB962C8B-B14F-4D97-AF65-F5344CB8AC3E}">
        <p14:creationId xmlns:p14="http://schemas.microsoft.com/office/powerpoint/2010/main" val="4174031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click -&gt; Inspect to open chrome </a:t>
            </a:r>
            <a:r>
              <a:rPr lang="en-US" dirty="0" err="1"/>
              <a:t>devtools</a:t>
            </a:r>
            <a:endParaRPr lang="en-US" dirty="0"/>
          </a:p>
          <a:p>
            <a:r>
              <a:rPr lang="en-US" dirty="0"/>
              <a:t>Or use shortcut F12 to open chrome </a:t>
            </a:r>
            <a:r>
              <a:rPr lang="en-US" dirty="0" err="1"/>
              <a:t>devtools</a:t>
            </a:r>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2</a:t>
            </a:fld>
            <a:endParaRPr lang="en-US"/>
          </a:p>
        </p:txBody>
      </p:sp>
    </p:spTree>
    <p:extLst>
      <p:ext uri="{BB962C8B-B14F-4D97-AF65-F5344CB8AC3E}">
        <p14:creationId xmlns:p14="http://schemas.microsoft.com/office/powerpoint/2010/main" val="19720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what function is currently being run and what functions are called from within that function, etc.</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The top line is executed last and it is the current routine.</a:t>
            </a:r>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23</a:t>
            </a:fld>
            <a:endParaRPr lang="en-US"/>
          </a:p>
        </p:txBody>
      </p:sp>
    </p:spTree>
    <p:extLst>
      <p:ext uri="{BB962C8B-B14F-4D97-AF65-F5344CB8AC3E}">
        <p14:creationId xmlns:p14="http://schemas.microsoft.com/office/powerpoint/2010/main" val="3985974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24</a:t>
            </a:fld>
            <a:endParaRPr lang="en-US"/>
          </a:p>
        </p:txBody>
      </p:sp>
    </p:spTree>
    <p:extLst>
      <p:ext uri="{BB962C8B-B14F-4D97-AF65-F5344CB8AC3E}">
        <p14:creationId xmlns:p14="http://schemas.microsoft.com/office/powerpoint/2010/main" val="1162038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zombie.style.transform</a:t>
            </a:r>
            <a:r>
              <a:rPr lang="en-US" dirty="0"/>
              <a:t> = ("</a:t>
            </a:r>
            <a:r>
              <a:rPr lang="en-US" dirty="0" err="1"/>
              <a:t>scaleX</a:t>
            </a:r>
            <a:r>
              <a:rPr lang="en-US" dirty="0"/>
              <a:t>(-1)");</a:t>
            </a:r>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25</a:t>
            </a:fld>
            <a:endParaRPr lang="en-US"/>
          </a:p>
        </p:txBody>
      </p:sp>
    </p:spTree>
    <p:extLst>
      <p:ext uri="{BB962C8B-B14F-4D97-AF65-F5344CB8AC3E}">
        <p14:creationId xmlns:p14="http://schemas.microsoft.com/office/powerpoint/2010/main" val="77566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second=0, minute=0, hour=0, day = 0;</a:t>
            </a:r>
          </a:p>
          <a:p>
            <a:r>
              <a:rPr lang="en-US" dirty="0"/>
              <a:t>    if (</a:t>
            </a:r>
            <a:r>
              <a:rPr lang="en-US" dirty="0" err="1"/>
              <a:t>document.getElementById</a:t>
            </a:r>
            <a:r>
              <a:rPr lang="en-US" dirty="0"/>
              <a:t>("second").value !=""){</a:t>
            </a:r>
          </a:p>
          <a:p>
            <a:r>
              <a:rPr lang="en-US" dirty="0"/>
              <a:t>	second = </a:t>
            </a:r>
            <a:r>
              <a:rPr lang="en-US" dirty="0" err="1"/>
              <a:t>parseInt</a:t>
            </a:r>
            <a:r>
              <a:rPr lang="en-US" dirty="0"/>
              <a:t>(</a:t>
            </a:r>
            <a:r>
              <a:rPr lang="en-US" dirty="0" err="1"/>
              <a:t>document.getElementById</a:t>
            </a:r>
            <a:r>
              <a:rPr lang="en-US" dirty="0"/>
              <a:t>("second").value);</a:t>
            </a:r>
          </a:p>
          <a:p>
            <a:r>
              <a:rPr lang="en-US" dirty="0"/>
              <a:t>    }</a:t>
            </a:r>
          </a:p>
          <a:p>
            <a:endParaRPr lang="en-US" dirty="0"/>
          </a:p>
          <a:p>
            <a:r>
              <a:rPr lang="en-US" dirty="0"/>
              <a:t>    if(</a:t>
            </a:r>
            <a:r>
              <a:rPr lang="en-US" dirty="0" err="1"/>
              <a:t>document.getElementById</a:t>
            </a:r>
            <a:r>
              <a:rPr lang="en-US" dirty="0"/>
              <a:t>("minute").value !=""){</a:t>
            </a:r>
          </a:p>
          <a:p>
            <a:r>
              <a:rPr lang="en-US" dirty="0"/>
              <a:t>	minute = </a:t>
            </a:r>
            <a:r>
              <a:rPr lang="en-US" dirty="0" err="1"/>
              <a:t>parseInt</a:t>
            </a:r>
            <a:r>
              <a:rPr lang="en-US" dirty="0"/>
              <a:t>(</a:t>
            </a:r>
            <a:r>
              <a:rPr lang="en-US" dirty="0" err="1"/>
              <a:t>document.getElementById</a:t>
            </a:r>
            <a:r>
              <a:rPr lang="en-US" dirty="0"/>
              <a:t>("minute").value);</a:t>
            </a:r>
          </a:p>
          <a:p>
            <a:r>
              <a:rPr lang="en-US" dirty="0"/>
              <a:t>	}</a:t>
            </a:r>
          </a:p>
          <a:p>
            <a:endParaRPr lang="en-US" dirty="0"/>
          </a:p>
          <a:p>
            <a:r>
              <a:rPr lang="en-US" dirty="0"/>
              <a:t>	if (</a:t>
            </a:r>
            <a:r>
              <a:rPr lang="en-US" dirty="0" err="1"/>
              <a:t>document.getElementById</a:t>
            </a:r>
            <a:r>
              <a:rPr lang="en-US" dirty="0"/>
              <a:t>("hour").value != ""){</a:t>
            </a:r>
          </a:p>
          <a:p>
            <a:r>
              <a:rPr lang="en-US" dirty="0"/>
              <a:t>	hour =  </a:t>
            </a:r>
            <a:r>
              <a:rPr lang="en-US" dirty="0" err="1"/>
              <a:t>parseInt</a:t>
            </a:r>
            <a:r>
              <a:rPr lang="en-US" dirty="0"/>
              <a:t>(</a:t>
            </a:r>
            <a:r>
              <a:rPr lang="en-US" dirty="0" err="1"/>
              <a:t>document.getElementById</a:t>
            </a:r>
            <a:r>
              <a:rPr lang="en-US" dirty="0"/>
              <a:t>("hour").value);</a:t>
            </a:r>
          </a:p>
          <a:p>
            <a:r>
              <a:rPr lang="en-US" dirty="0"/>
              <a:t>	}</a:t>
            </a:r>
          </a:p>
          <a:p>
            <a:endParaRPr lang="en-US" dirty="0"/>
          </a:p>
          <a:p>
            <a:r>
              <a:rPr lang="en-US" dirty="0"/>
              <a:t>	if (</a:t>
            </a:r>
            <a:r>
              <a:rPr lang="en-US" dirty="0" err="1"/>
              <a:t>document.getElementById</a:t>
            </a:r>
            <a:r>
              <a:rPr lang="en-US" dirty="0"/>
              <a:t>("day").value != ""){</a:t>
            </a:r>
          </a:p>
          <a:p>
            <a:r>
              <a:rPr lang="en-US" dirty="0"/>
              <a:t>	day =  </a:t>
            </a:r>
            <a:r>
              <a:rPr lang="en-US" dirty="0" err="1"/>
              <a:t>parseInt</a:t>
            </a:r>
            <a:r>
              <a:rPr lang="en-US" dirty="0"/>
              <a:t>(</a:t>
            </a:r>
            <a:r>
              <a:rPr lang="en-US" dirty="0" err="1"/>
              <a:t>document.getElementById</a:t>
            </a:r>
            <a:r>
              <a:rPr lang="en-US" dirty="0"/>
              <a:t>("day").value);</a:t>
            </a:r>
          </a:p>
          <a:p>
            <a:r>
              <a:rPr lang="en-US" dirty="0"/>
              <a:t>	}</a:t>
            </a:r>
          </a:p>
        </p:txBody>
      </p:sp>
      <p:sp>
        <p:nvSpPr>
          <p:cNvPr id="4" name="Slide Number Placeholder 3"/>
          <p:cNvSpPr>
            <a:spLocks noGrp="1"/>
          </p:cNvSpPr>
          <p:nvPr>
            <p:ph type="sldNum" sz="quarter" idx="5"/>
          </p:nvPr>
        </p:nvSpPr>
        <p:spPr/>
        <p:txBody>
          <a:bodyPr/>
          <a:lstStyle/>
          <a:p>
            <a:fld id="{A7456EB1-0226-41F3-AE9D-E3251D1BEBB5}" type="slidenum">
              <a:rPr lang="en-US" smtClean="0"/>
              <a:t>30</a:t>
            </a:fld>
            <a:endParaRPr lang="en-US"/>
          </a:p>
        </p:txBody>
      </p:sp>
    </p:spTree>
    <p:extLst>
      <p:ext uri="{BB962C8B-B14F-4D97-AF65-F5344CB8AC3E}">
        <p14:creationId xmlns:p14="http://schemas.microsoft.com/office/powerpoint/2010/main" val="3760890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second=0, minute=0, hour=0, day = 0;</a:t>
            </a:r>
          </a:p>
          <a:p>
            <a:r>
              <a:rPr lang="en-US" dirty="0"/>
              <a:t>    if (</a:t>
            </a:r>
            <a:r>
              <a:rPr lang="en-US" dirty="0" err="1"/>
              <a:t>document.getElementById</a:t>
            </a:r>
            <a:r>
              <a:rPr lang="en-US" dirty="0"/>
              <a:t>("second").value !=""){</a:t>
            </a:r>
          </a:p>
          <a:p>
            <a:r>
              <a:rPr lang="en-US" dirty="0"/>
              <a:t>	second = </a:t>
            </a:r>
            <a:r>
              <a:rPr lang="en-US" dirty="0" err="1"/>
              <a:t>parseInt</a:t>
            </a:r>
            <a:r>
              <a:rPr lang="en-US" dirty="0"/>
              <a:t>(</a:t>
            </a:r>
            <a:r>
              <a:rPr lang="en-US" dirty="0" err="1"/>
              <a:t>document.getElementById</a:t>
            </a:r>
            <a:r>
              <a:rPr lang="en-US" dirty="0"/>
              <a:t>("second").value);</a:t>
            </a:r>
          </a:p>
          <a:p>
            <a:r>
              <a:rPr lang="en-US" dirty="0"/>
              <a:t>    }</a:t>
            </a:r>
          </a:p>
          <a:p>
            <a:endParaRPr lang="en-US" dirty="0"/>
          </a:p>
          <a:p>
            <a:r>
              <a:rPr lang="en-US" dirty="0"/>
              <a:t>    if(</a:t>
            </a:r>
            <a:r>
              <a:rPr lang="en-US" dirty="0" err="1"/>
              <a:t>document.getElementById</a:t>
            </a:r>
            <a:r>
              <a:rPr lang="en-US" dirty="0"/>
              <a:t>("minute").value !=""){</a:t>
            </a:r>
          </a:p>
          <a:p>
            <a:r>
              <a:rPr lang="en-US" dirty="0"/>
              <a:t>	minute = </a:t>
            </a:r>
            <a:r>
              <a:rPr lang="en-US" dirty="0" err="1"/>
              <a:t>parseInt</a:t>
            </a:r>
            <a:r>
              <a:rPr lang="en-US" dirty="0"/>
              <a:t>(</a:t>
            </a:r>
            <a:r>
              <a:rPr lang="en-US" dirty="0" err="1"/>
              <a:t>document.getElementById</a:t>
            </a:r>
            <a:r>
              <a:rPr lang="en-US" dirty="0"/>
              <a:t>("minute").value);</a:t>
            </a:r>
          </a:p>
          <a:p>
            <a:r>
              <a:rPr lang="en-US" dirty="0"/>
              <a:t>	}</a:t>
            </a:r>
          </a:p>
          <a:p>
            <a:endParaRPr lang="en-US" dirty="0"/>
          </a:p>
          <a:p>
            <a:r>
              <a:rPr lang="en-US" dirty="0"/>
              <a:t>	if (</a:t>
            </a:r>
            <a:r>
              <a:rPr lang="en-US" dirty="0" err="1"/>
              <a:t>document.getElementById</a:t>
            </a:r>
            <a:r>
              <a:rPr lang="en-US" dirty="0"/>
              <a:t>("hour").value != ""){</a:t>
            </a:r>
          </a:p>
          <a:p>
            <a:r>
              <a:rPr lang="en-US" dirty="0"/>
              <a:t>	hour =  </a:t>
            </a:r>
            <a:r>
              <a:rPr lang="en-US" dirty="0" err="1"/>
              <a:t>parseInt</a:t>
            </a:r>
            <a:r>
              <a:rPr lang="en-US" dirty="0"/>
              <a:t>(</a:t>
            </a:r>
            <a:r>
              <a:rPr lang="en-US" dirty="0" err="1"/>
              <a:t>document.getElementById</a:t>
            </a:r>
            <a:r>
              <a:rPr lang="en-US" dirty="0"/>
              <a:t>("hour").value);</a:t>
            </a:r>
          </a:p>
          <a:p>
            <a:r>
              <a:rPr lang="en-US" dirty="0"/>
              <a:t>	}</a:t>
            </a:r>
          </a:p>
          <a:p>
            <a:endParaRPr lang="en-US" dirty="0"/>
          </a:p>
          <a:p>
            <a:r>
              <a:rPr lang="en-US" dirty="0"/>
              <a:t>	if (</a:t>
            </a:r>
            <a:r>
              <a:rPr lang="en-US" dirty="0" err="1"/>
              <a:t>document.getElementById</a:t>
            </a:r>
            <a:r>
              <a:rPr lang="en-US" dirty="0"/>
              <a:t>("day").value != ""){</a:t>
            </a:r>
          </a:p>
          <a:p>
            <a:r>
              <a:rPr lang="en-US" dirty="0"/>
              <a:t>	day =  </a:t>
            </a:r>
            <a:r>
              <a:rPr lang="en-US" dirty="0" err="1"/>
              <a:t>parseInt</a:t>
            </a:r>
            <a:r>
              <a:rPr lang="en-US" dirty="0"/>
              <a:t>(</a:t>
            </a:r>
            <a:r>
              <a:rPr lang="en-US" dirty="0" err="1"/>
              <a:t>document.getElementById</a:t>
            </a:r>
            <a:r>
              <a:rPr lang="en-US" dirty="0"/>
              <a:t>("day").value);</a:t>
            </a:r>
          </a:p>
          <a:p>
            <a:r>
              <a:rPr lang="en-US" dirty="0"/>
              <a:t>	}</a:t>
            </a:r>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31</a:t>
            </a:fld>
            <a:endParaRPr lang="en-US"/>
          </a:p>
        </p:txBody>
      </p:sp>
    </p:spTree>
    <p:extLst>
      <p:ext uri="{BB962C8B-B14F-4D97-AF65-F5344CB8AC3E}">
        <p14:creationId xmlns:p14="http://schemas.microsoft.com/office/powerpoint/2010/main" val="280148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33</a:t>
            </a:fld>
            <a:endParaRPr lang="en-US"/>
          </a:p>
        </p:txBody>
      </p:sp>
    </p:spTree>
    <p:extLst>
      <p:ext uri="{BB962C8B-B14F-4D97-AF65-F5344CB8AC3E}">
        <p14:creationId xmlns:p14="http://schemas.microsoft.com/office/powerpoint/2010/main" val="1267432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 seconds = 0, minutes=0, hours=0, days = 0;</a:t>
            </a:r>
          </a:p>
          <a:p>
            <a:r>
              <a:rPr lang="en-US" dirty="0"/>
              <a:t>    </a:t>
            </a:r>
          </a:p>
          <a:p>
            <a:r>
              <a:rPr lang="en-US" dirty="0"/>
              <a:t>    if (t&gt;0){</a:t>
            </a:r>
          </a:p>
          <a:p>
            <a:r>
              <a:rPr lang="en-US" dirty="0"/>
              <a:t>	 seconds= </a:t>
            </a:r>
            <a:r>
              <a:rPr lang="en-US" dirty="0" err="1"/>
              <a:t>Math.floor</a:t>
            </a:r>
            <a:r>
              <a:rPr lang="en-US" dirty="0"/>
              <a:t>((t / 1000) % 60);</a:t>
            </a:r>
          </a:p>
          <a:p>
            <a:r>
              <a:rPr lang="en-US" dirty="0"/>
              <a:t>	 minutes= </a:t>
            </a:r>
            <a:r>
              <a:rPr lang="en-US" dirty="0" err="1"/>
              <a:t>Math.floor</a:t>
            </a:r>
            <a:r>
              <a:rPr lang="en-US" dirty="0"/>
              <a:t>((t / 1000 / 60) % 60);</a:t>
            </a:r>
          </a:p>
          <a:p>
            <a:r>
              <a:rPr lang="en-US" dirty="0"/>
              <a:t>	 hours= </a:t>
            </a:r>
            <a:r>
              <a:rPr lang="en-US" dirty="0" err="1"/>
              <a:t>Math.floor</a:t>
            </a:r>
            <a:r>
              <a:rPr lang="en-US" dirty="0"/>
              <a:t>((t / (1000 * 60 * 60)) % 24);</a:t>
            </a:r>
          </a:p>
          <a:p>
            <a:r>
              <a:rPr lang="en-US" dirty="0"/>
              <a:t>	 days= </a:t>
            </a:r>
            <a:r>
              <a:rPr lang="en-US" dirty="0" err="1"/>
              <a:t>Math.floor</a:t>
            </a:r>
            <a:r>
              <a:rPr lang="en-US" dirty="0"/>
              <a:t>(t / (1000 * 60 * 60 * 24));</a:t>
            </a:r>
          </a:p>
          <a:p>
            <a:r>
              <a:rPr lang="en-US" dirty="0"/>
              <a:t>    }</a:t>
            </a:r>
          </a:p>
          <a:p>
            <a:r>
              <a:rPr lang="en-US" dirty="0"/>
              <a:t> </a:t>
            </a:r>
          </a:p>
        </p:txBody>
      </p:sp>
      <p:sp>
        <p:nvSpPr>
          <p:cNvPr id="4" name="Slide Number Placeholder 3"/>
          <p:cNvSpPr>
            <a:spLocks noGrp="1"/>
          </p:cNvSpPr>
          <p:nvPr>
            <p:ph type="sldNum" sz="quarter" idx="5"/>
          </p:nvPr>
        </p:nvSpPr>
        <p:spPr/>
        <p:txBody>
          <a:bodyPr/>
          <a:lstStyle/>
          <a:p>
            <a:fld id="{A7456EB1-0226-41F3-AE9D-E3251D1BEBB5}" type="slidenum">
              <a:rPr lang="en-US" smtClean="0"/>
              <a:t>34</a:t>
            </a:fld>
            <a:endParaRPr lang="en-US"/>
          </a:p>
        </p:txBody>
      </p:sp>
    </p:spTree>
    <p:extLst>
      <p:ext uri="{BB962C8B-B14F-4D97-AF65-F5344CB8AC3E}">
        <p14:creationId xmlns:p14="http://schemas.microsoft.com/office/powerpoint/2010/main" val="343013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clearInterval</a:t>
            </a:r>
            <a:r>
              <a:rPr lang="en-US" dirty="0"/>
              <a:t>(</a:t>
            </a:r>
            <a:r>
              <a:rPr lang="en-US" dirty="0" err="1"/>
              <a:t>window.timeinterval</a:t>
            </a:r>
            <a:r>
              <a:rPr lang="en-US" dirty="0"/>
              <a:t>);</a:t>
            </a:r>
          </a:p>
        </p:txBody>
      </p:sp>
      <p:sp>
        <p:nvSpPr>
          <p:cNvPr id="4" name="Slide Number Placeholder 3"/>
          <p:cNvSpPr>
            <a:spLocks noGrp="1"/>
          </p:cNvSpPr>
          <p:nvPr>
            <p:ph type="sldNum" sz="quarter" idx="5"/>
          </p:nvPr>
        </p:nvSpPr>
        <p:spPr/>
        <p:txBody>
          <a:bodyPr/>
          <a:lstStyle/>
          <a:p>
            <a:fld id="{A7456EB1-0226-41F3-AE9D-E3251D1BEBB5}" type="slidenum">
              <a:rPr lang="en-US" smtClean="0"/>
              <a:t>36</a:t>
            </a:fld>
            <a:endParaRPr lang="en-US"/>
          </a:p>
        </p:txBody>
      </p:sp>
    </p:spTree>
    <p:extLst>
      <p:ext uri="{BB962C8B-B14F-4D97-AF65-F5344CB8AC3E}">
        <p14:creationId xmlns:p14="http://schemas.microsoft.com/office/powerpoint/2010/main" val="205956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&lt;</a:t>
            </a:r>
            <a:r>
              <a:rPr lang="en-US" dirty="0" err="1">
                <a:effectLst/>
              </a:rPr>
              <a:t>img</a:t>
            </a:r>
            <a:r>
              <a:rPr lang="en-US" dirty="0">
                <a:effectLst/>
              </a:rPr>
              <a:t> </a:t>
            </a:r>
            <a:r>
              <a:rPr lang="en-US" dirty="0" err="1">
                <a:effectLst/>
              </a:rPr>
              <a:t>src</a:t>
            </a:r>
            <a:r>
              <a:rPr lang="en-US" dirty="0">
                <a:effectLst/>
              </a:rPr>
              <a:t>="/images/picture.jpg"&gt;The "picture.jpg" file is located in the images folder at the root of the current web</a:t>
            </a:r>
          </a:p>
          <a:p>
            <a:endParaRPr lang="en-US" dirty="0">
              <a:effectLst/>
            </a:endParaRPr>
          </a:p>
          <a:p>
            <a:r>
              <a:rPr lang="en-US" dirty="0">
                <a:effectLst/>
              </a:rPr>
              <a:t>&lt;</a:t>
            </a:r>
            <a:r>
              <a:rPr lang="en-US" dirty="0" err="1">
                <a:effectLst/>
              </a:rPr>
              <a:t>img</a:t>
            </a:r>
            <a:r>
              <a:rPr lang="en-US" dirty="0">
                <a:effectLst/>
              </a:rPr>
              <a:t> </a:t>
            </a:r>
            <a:r>
              <a:rPr lang="en-US" dirty="0" err="1">
                <a:effectLst/>
              </a:rPr>
              <a:t>src</a:t>
            </a:r>
            <a:r>
              <a:rPr lang="en-US" dirty="0">
                <a:effectLst/>
              </a:rPr>
              <a:t>="../picture.jpg"&gt;The "picture.jpg" file is located in the folder one level up from the current folder</a:t>
            </a:r>
          </a:p>
          <a:p>
            <a:endParaRPr lang="en-US" dirty="0">
              <a:effectLst/>
            </a:endParaRPr>
          </a:p>
          <a:p>
            <a:r>
              <a:rPr lang="en-US" dirty="0">
                <a:effectLst/>
              </a:rPr>
              <a:t>The</a:t>
            </a:r>
            <a:r>
              <a:rPr lang="zh-CN" altLang="en-US" dirty="0">
                <a:effectLst/>
              </a:rPr>
              <a:t> </a:t>
            </a:r>
            <a:r>
              <a:rPr lang="en-US" altLang="zh-CN" dirty="0">
                <a:effectLst/>
              </a:rPr>
              <a:t>forward</a:t>
            </a:r>
            <a:r>
              <a:rPr lang="zh-CN" altLang="en-US" dirty="0">
                <a:effectLst/>
              </a:rPr>
              <a:t> </a:t>
            </a:r>
            <a:r>
              <a:rPr lang="en-US" altLang="zh-CN" dirty="0">
                <a:effectLst/>
              </a:rPr>
              <a:t>slash</a:t>
            </a:r>
            <a:r>
              <a:rPr lang="zh-CN" altLang="en-US" dirty="0">
                <a:effectLst/>
              </a:rPr>
              <a:t> </a:t>
            </a:r>
            <a:r>
              <a:rPr lang="en-US" altLang="zh-CN" dirty="0">
                <a:effectLst/>
              </a:rPr>
              <a:t>make a huge difference</a:t>
            </a:r>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4</a:t>
            </a:fld>
            <a:endParaRPr lang="en-US"/>
          </a:p>
        </p:txBody>
      </p:sp>
    </p:spTree>
    <p:extLst>
      <p:ext uri="{BB962C8B-B14F-4D97-AF65-F5344CB8AC3E}">
        <p14:creationId xmlns:p14="http://schemas.microsoft.com/office/powerpoint/2010/main" val="273837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user agent style sheet is </a:t>
            </a:r>
            <a:r>
              <a:rPr lang="en-US" b="1" i="0" dirty="0">
                <a:solidFill>
                  <a:srgbClr val="202124"/>
                </a:solidFill>
                <a:effectLst/>
                <a:latin typeface="Roboto" panose="02000000000000000000" pitchFamily="2" charset="0"/>
              </a:rPr>
              <a:t>a ”default style sheet” provided by the browser</a:t>
            </a:r>
            <a:r>
              <a:rPr lang="en-US" b="0" i="0" dirty="0">
                <a:solidFill>
                  <a:srgbClr val="202124"/>
                </a:solidFill>
                <a:effectLst/>
                <a:latin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FFFFFF"/>
                </a:solidFill>
                <a:effectLst/>
                <a:latin typeface="Metropolis"/>
              </a:rPr>
              <a:t>WCAG-</a:t>
            </a:r>
            <a:r>
              <a:rPr lang="en-US" b="0" i="0" dirty="0">
                <a:effectLst/>
                <a:latin typeface="Noto Sans" panose="020B0502040204020203" pitchFamily="34" charset="0"/>
              </a:rPr>
              <a:t>Web Content Accessibility Guidelines (WCAG)--</a:t>
            </a:r>
            <a:r>
              <a:rPr lang="en-US" b="0" i="0" dirty="0">
                <a:solidFill>
                  <a:srgbClr val="202124"/>
                </a:solidFill>
                <a:effectLst/>
                <a:latin typeface="Roboto" panose="02000000000000000000" pitchFamily="2" charset="0"/>
              </a:rPr>
              <a:t>World Wide Web Consortium (W3C)</a:t>
            </a:r>
            <a:endParaRPr lang="en-US" b="0" i="0" dirty="0">
              <a:effectLs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Elements that are focusable are </a:t>
            </a:r>
            <a:r>
              <a:rPr lang="en-US" b="1" i="0" dirty="0">
                <a:solidFill>
                  <a:srgbClr val="202124"/>
                </a:solidFill>
                <a:effectLst/>
                <a:latin typeface="Roboto" panose="02000000000000000000" pitchFamily="2" charset="0"/>
              </a:rPr>
              <a:t>normally ones that users can interact with, such as links and form controls</a:t>
            </a:r>
            <a:r>
              <a:rPr lang="en-US" b="0" i="0" dirty="0">
                <a:solidFill>
                  <a:srgbClr val="202124"/>
                </a:solidFill>
                <a:effectLst/>
                <a:latin typeface="Roboto" panose="02000000000000000000" pitchFamily="2" charset="0"/>
              </a:rPr>
              <a:t>. There's generally no need to set focus on something if the user can't interact with it.</a:t>
            </a:r>
            <a:endParaRPr lang="en-US" b="0" i="0" dirty="0">
              <a:effectLs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FFFFFF"/>
              </a:solidFill>
              <a:effectLst/>
              <a:latin typeface="Metropoli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5F6368"/>
                </a:solidFill>
                <a:effectLst/>
                <a:latin typeface="Roboto" panose="02000000000000000000" pitchFamily="2" charset="0"/>
              </a:rPr>
              <a:t>HSL</a:t>
            </a:r>
            <a:r>
              <a:rPr lang="en-US" b="0" i="0" dirty="0">
                <a:solidFill>
                  <a:srgbClr val="4D5156"/>
                </a:solidFill>
                <a:effectLst/>
                <a:latin typeface="Roboto" panose="02000000000000000000" pitchFamily="2" charset="0"/>
              </a:rPr>
              <a:t> (for hue, saturation, lightness)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sng" dirty="0">
                <a:solidFill>
                  <a:srgbClr val="1A0DAB"/>
                </a:solidFill>
                <a:effectLst/>
                <a:latin typeface="Roboto" panose="02000000000000000000" pitchFamily="2" charset="0"/>
                <a:hlinkClick r:id="rId3"/>
              </a:rPr>
              <a:t>World Wide Web Consortium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sng" dirty="0">
              <a:solidFill>
                <a:srgbClr val="1A0DAB"/>
              </a:solidFill>
              <a:effectLst/>
              <a:latin typeface="Roboto" panose="02000000000000000000" pitchFamily="2" charset="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sng" dirty="0">
                <a:solidFill>
                  <a:srgbClr val="1A0DAB"/>
                </a:solidFill>
                <a:effectLst/>
                <a:latin typeface="Roboto" panose="02000000000000000000" pitchFamily="2" charset="0"/>
                <a:hlinkClick r:id="rId3"/>
              </a:rPr>
              <a:t>Winn Dixie was sued in 2017 for ADA violation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FFFFFF"/>
              </a:solidFill>
              <a:effectLst/>
              <a:latin typeface="Metropolis"/>
            </a:endParaRPr>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5</a:t>
            </a:fld>
            <a:endParaRPr lang="en-US"/>
          </a:p>
        </p:txBody>
      </p:sp>
    </p:spTree>
    <p:extLst>
      <p:ext uri="{BB962C8B-B14F-4D97-AF65-F5344CB8AC3E}">
        <p14:creationId xmlns:p14="http://schemas.microsoft.com/office/powerpoint/2010/main" val="15091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some style lines are crossed out?</a:t>
            </a:r>
          </a:p>
          <a:p>
            <a:endParaRPr lang="en-US" dirty="0"/>
          </a:p>
          <a:p>
            <a:r>
              <a:rPr lang="en-US" dirty="0"/>
              <a:t>Uncheck some lines to see the difference </a:t>
            </a:r>
          </a:p>
          <a:p>
            <a:endParaRPr lang="en-US" dirty="0"/>
          </a:p>
          <a:p>
            <a:endParaRPr lang="en-US" dirty="0"/>
          </a:p>
          <a:p>
            <a:r>
              <a:rPr lang="en-US" dirty="0"/>
              <a:t>See “styles” and “computed”</a:t>
            </a:r>
          </a:p>
        </p:txBody>
      </p:sp>
      <p:sp>
        <p:nvSpPr>
          <p:cNvPr id="4" name="Slide Number Placeholder 3"/>
          <p:cNvSpPr>
            <a:spLocks noGrp="1"/>
          </p:cNvSpPr>
          <p:nvPr>
            <p:ph type="sldNum" sz="quarter" idx="5"/>
          </p:nvPr>
        </p:nvSpPr>
        <p:spPr/>
        <p:txBody>
          <a:bodyPr/>
          <a:lstStyle/>
          <a:p>
            <a:fld id="{A7456EB1-0226-41F3-AE9D-E3251D1BEBB5}" type="slidenum">
              <a:rPr lang="en-US" smtClean="0"/>
              <a:t>7</a:t>
            </a:fld>
            <a:endParaRPr lang="en-US"/>
          </a:p>
        </p:txBody>
      </p:sp>
    </p:spTree>
    <p:extLst>
      <p:ext uri="{BB962C8B-B14F-4D97-AF65-F5344CB8AC3E}">
        <p14:creationId xmlns:p14="http://schemas.microsoft.com/office/powerpoint/2010/main" val="381574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8</a:t>
            </a:fld>
            <a:endParaRPr lang="en-US"/>
          </a:p>
        </p:txBody>
      </p:sp>
    </p:spTree>
    <p:extLst>
      <p:ext uri="{BB962C8B-B14F-4D97-AF65-F5344CB8AC3E}">
        <p14:creationId xmlns:p14="http://schemas.microsoft.com/office/powerpoint/2010/main" val="229547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glowing star animation</a:t>
            </a:r>
          </a:p>
          <a:p>
            <a:endParaRPr lang="en-US" dirty="0"/>
          </a:p>
          <a:p>
            <a:r>
              <a:rPr lang="en-US" altLang="zh-CN" dirty="0"/>
              <a:t>Flash-</a:t>
            </a:r>
            <a:r>
              <a:rPr lang="en-US" altLang="zh-CN"/>
              <a:t>-accessibility</a:t>
            </a:r>
            <a:endParaRPr lang="en-US" dirty="0"/>
          </a:p>
          <a:p>
            <a:endParaRPr lang="en-US" dirty="0"/>
          </a:p>
          <a:p>
            <a:r>
              <a:rPr lang="en-US" dirty="0"/>
              <a:t>Why the third image is not shown in sources? Why no error reported? Because the .star3 class has never be used. If an image is used, but does not exist, there will be an error. Change stars1.png to stars4.png to see if there is an error.</a:t>
            </a:r>
          </a:p>
          <a:p>
            <a:endParaRPr lang="en-US" dirty="0"/>
          </a:p>
          <a:p>
            <a:r>
              <a:rPr lang="en-US" dirty="0"/>
              <a:t>Select the three div to see the difference. star3 </a:t>
            </a:r>
            <a:r>
              <a:rPr lang="en-US" dirty="0" err="1"/>
              <a:t>css</a:t>
            </a:r>
            <a:r>
              <a:rPr lang="en-US" dirty="0"/>
              <a:t> is not used for the third div.</a:t>
            </a:r>
          </a:p>
          <a:p>
            <a:endParaRPr lang="en-US" dirty="0"/>
          </a:p>
          <a:p>
            <a:r>
              <a:rPr lang="en-US" dirty="0"/>
              <a:t>Stars3 to stars4—no error. Means the </a:t>
            </a:r>
            <a:r>
              <a:rPr lang="en-US" dirty="0" err="1"/>
              <a:t>css</a:t>
            </a:r>
            <a:r>
              <a:rPr lang="en-US" dirty="0"/>
              <a:t> section is not used</a:t>
            </a:r>
          </a:p>
          <a:p>
            <a:endParaRPr lang="en-US" dirty="0"/>
          </a:p>
          <a:p>
            <a:r>
              <a:rPr lang="en-US" dirty="0"/>
              <a:t>Need to remove a } to make it work. </a:t>
            </a:r>
          </a:p>
          <a:p>
            <a:endParaRPr lang="en-US" dirty="0"/>
          </a:p>
          <a:p>
            <a:endParaRPr lang="en-US" dirty="0"/>
          </a:p>
        </p:txBody>
      </p:sp>
      <p:sp>
        <p:nvSpPr>
          <p:cNvPr id="4" name="Slide Number Placeholder 3"/>
          <p:cNvSpPr>
            <a:spLocks noGrp="1"/>
          </p:cNvSpPr>
          <p:nvPr>
            <p:ph type="sldNum" sz="quarter" idx="5"/>
          </p:nvPr>
        </p:nvSpPr>
        <p:spPr/>
        <p:txBody>
          <a:bodyPr/>
          <a:lstStyle/>
          <a:p>
            <a:fld id="{A7456EB1-0226-41F3-AE9D-E3251D1BEBB5}" type="slidenum">
              <a:rPr lang="en-US" smtClean="0"/>
              <a:t>9</a:t>
            </a:fld>
            <a:endParaRPr lang="en-US"/>
          </a:p>
        </p:txBody>
      </p:sp>
    </p:spTree>
    <p:extLst>
      <p:ext uri="{BB962C8B-B14F-4D97-AF65-F5344CB8AC3E}">
        <p14:creationId xmlns:p14="http://schemas.microsoft.com/office/powerpoint/2010/main" val="632189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Shortcut for console panel ctrl +shift  +j</a:t>
            </a:r>
          </a:p>
        </p:txBody>
      </p:sp>
      <p:sp>
        <p:nvSpPr>
          <p:cNvPr id="4" name="Slide Number Placeholder 3"/>
          <p:cNvSpPr>
            <a:spLocks noGrp="1"/>
          </p:cNvSpPr>
          <p:nvPr>
            <p:ph type="sldNum" sz="quarter" idx="5"/>
          </p:nvPr>
        </p:nvSpPr>
        <p:spPr/>
        <p:txBody>
          <a:bodyPr/>
          <a:lstStyle/>
          <a:p>
            <a:fld id="{A7456EB1-0226-41F3-AE9D-E3251D1BEBB5}" type="slidenum">
              <a:rPr lang="en-US" smtClean="0"/>
              <a:t>10</a:t>
            </a:fld>
            <a:endParaRPr lang="en-US"/>
          </a:p>
        </p:txBody>
      </p:sp>
    </p:spTree>
    <p:extLst>
      <p:ext uri="{BB962C8B-B14F-4D97-AF65-F5344CB8AC3E}">
        <p14:creationId xmlns:p14="http://schemas.microsoft.com/office/powerpoint/2010/main" val="377212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 strategy is breakpoint</a:t>
            </a:r>
          </a:p>
          <a:p>
            <a:r>
              <a:rPr lang="en-US" dirty="0"/>
              <a:t>Line-of-code break</a:t>
            </a:r>
          </a:p>
          <a:p>
            <a:endParaRPr lang="en-US" dirty="0"/>
          </a:p>
          <a:p>
            <a:r>
              <a:rPr lang="en-US" dirty="0"/>
              <a:t>Left key does not work</a:t>
            </a:r>
          </a:p>
          <a:p>
            <a:endParaRPr lang="en-US" dirty="0"/>
          </a:p>
          <a:p>
            <a:r>
              <a:rPr lang="en-US" dirty="0"/>
              <a:t>Add breakpoint to line 18 and press up key to see what is step over, step into, step out, and step</a:t>
            </a:r>
          </a:p>
        </p:txBody>
      </p:sp>
      <p:sp>
        <p:nvSpPr>
          <p:cNvPr id="4" name="Slide Number Placeholder 3"/>
          <p:cNvSpPr>
            <a:spLocks noGrp="1"/>
          </p:cNvSpPr>
          <p:nvPr>
            <p:ph type="sldNum" sz="quarter" idx="5"/>
          </p:nvPr>
        </p:nvSpPr>
        <p:spPr/>
        <p:txBody>
          <a:bodyPr/>
          <a:lstStyle/>
          <a:p>
            <a:fld id="{A7456EB1-0226-41F3-AE9D-E3251D1BEBB5}" type="slidenum">
              <a:rPr lang="en-US" smtClean="0"/>
              <a:t>11</a:t>
            </a:fld>
            <a:endParaRPr lang="en-US"/>
          </a:p>
        </p:txBody>
      </p:sp>
    </p:spTree>
    <p:extLst>
      <p:ext uri="{BB962C8B-B14F-4D97-AF65-F5344CB8AC3E}">
        <p14:creationId xmlns:p14="http://schemas.microsoft.com/office/powerpoint/2010/main" val="2878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1A4E-0738-4E15-9C7C-3BE145E81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48AF46-D8AD-4C21-B95C-85847C6B6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9D3522-8867-4448-8D1C-763FB0062BEE}"/>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5" name="Footer Placeholder 4">
            <a:extLst>
              <a:ext uri="{FF2B5EF4-FFF2-40B4-BE49-F238E27FC236}">
                <a16:creationId xmlns:a16="http://schemas.microsoft.com/office/drawing/2014/main" id="{E604A7F1-AD00-4C84-8CAA-3D87A804E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922A8-62F1-4DAC-A975-F07CF0DB757D}"/>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317017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A637-BC96-42E9-B842-6EF822EFA3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7C9CA-AF20-4C3D-9AEC-AF322D5AD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20D17-9481-41BE-8DB4-1F8B6E80F2D1}"/>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5" name="Footer Placeholder 4">
            <a:extLst>
              <a:ext uri="{FF2B5EF4-FFF2-40B4-BE49-F238E27FC236}">
                <a16:creationId xmlns:a16="http://schemas.microsoft.com/office/drawing/2014/main" id="{52542393-DFD3-4D8D-BE08-8048A7B48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3E90-E311-48F3-A36F-322DBE3352B1}"/>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3374972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B479E-F7C0-464B-BE2F-0BF6106E7B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28BB78-333F-4B80-80E8-92D8AFABE7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1CF5B-2A50-412C-84D7-7074B6F13058}"/>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5" name="Footer Placeholder 4">
            <a:extLst>
              <a:ext uri="{FF2B5EF4-FFF2-40B4-BE49-F238E27FC236}">
                <a16:creationId xmlns:a16="http://schemas.microsoft.com/office/drawing/2014/main" id="{8EB28656-D8A9-4AC9-91F6-933924189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90A3A-0DB4-4472-ABF8-AAA9171CA0E0}"/>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185811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2572-6F94-48FC-835D-20B569E50FE5}"/>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F84C3875-53D9-420B-8CC3-FAE231CEB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EA098-ED90-45A1-9F0A-0697336EE07A}"/>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5" name="Footer Placeholder 4">
            <a:extLst>
              <a:ext uri="{FF2B5EF4-FFF2-40B4-BE49-F238E27FC236}">
                <a16:creationId xmlns:a16="http://schemas.microsoft.com/office/drawing/2014/main" id="{89AAFD66-ADEB-4AE2-A3C6-B79B4400D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1CD5F-7FD7-40C1-BB9B-5C8556F392FC}"/>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38248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42E7-85F4-4155-9079-4C88CDA1A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ED8796-DFF9-441D-990D-824600E67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D665A-4398-4AE4-A2B1-6DA6768779CE}"/>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5" name="Footer Placeholder 4">
            <a:extLst>
              <a:ext uri="{FF2B5EF4-FFF2-40B4-BE49-F238E27FC236}">
                <a16:creationId xmlns:a16="http://schemas.microsoft.com/office/drawing/2014/main" id="{204D0249-F8DC-468D-94F5-2653FCC93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CC9F6-BA65-4AC4-95C9-7640B8B9694B}"/>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31583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F077-E93A-47C1-8193-815CF0A64A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7EBD2-7B7B-45EC-ABCE-DD79C4AB3A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6E5A82-79C8-4CB8-9A25-A979AD5512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F5F77F-8715-45AA-BAA5-D1E35F417A71}"/>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6" name="Footer Placeholder 5">
            <a:extLst>
              <a:ext uri="{FF2B5EF4-FFF2-40B4-BE49-F238E27FC236}">
                <a16:creationId xmlns:a16="http://schemas.microsoft.com/office/drawing/2014/main" id="{E681B517-71A3-4048-B69E-3271211FA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1E0ED-8046-4161-B4AE-FBC1744284E9}"/>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70187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A46D-ADBE-47A9-8291-523252A091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57D332-2494-4030-B6A3-578A535DE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F5519-536B-4D4C-BDC8-D6BFA761D0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15C4A-12DA-4F98-A136-597D32C60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991B7-3967-45AF-969E-BC8F3FB3E2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E47D32-5597-4CDA-ACEF-B410324E8A37}"/>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8" name="Footer Placeholder 7">
            <a:extLst>
              <a:ext uri="{FF2B5EF4-FFF2-40B4-BE49-F238E27FC236}">
                <a16:creationId xmlns:a16="http://schemas.microsoft.com/office/drawing/2014/main" id="{3D1A840D-D49B-4B21-A198-0F2569623B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4E941-E707-466C-B400-D8B83A4ECAAF}"/>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182096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AB98-4132-4212-9D6C-31FFC855DD52}"/>
              </a:ext>
            </a:extLst>
          </p:cNvPr>
          <p:cNvSpPr>
            <a:spLocks noGrp="1"/>
          </p:cNvSpPr>
          <p:nvPr>
            <p:ph type="title"/>
          </p:nvPr>
        </p:nvSpPr>
        <p:spPr/>
        <p:txBody>
          <a:bodyPr/>
          <a:lstStyle>
            <a:lvl1pPr>
              <a:defRPr b="1"/>
            </a:lvl1pPr>
          </a:lstStyle>
          <a:p>
            <a:r>
              <a:rPr lang="en-US"/>
              <a:t>Click to edit Master title style</a:t>
            </a:r>
          </a:p>
        </p:txBody>
      </p:sp>
      <p:sp>
        <p:nvSpPr>
          <p:cNvPr id="3" name="Date Placeholder 2">
            <a:extLst>
              <a:ext uri="{FF2B5EF4-FFF2-40B4-BE49-F238E27FC236}">
                <a16:creationId xmlns:a16="http://schemas.microsoft.com/office/drawing/2014/main" id="{7C56B184-8DB0-4A77-915C-9A5496637CE8}"/>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4" name="Footer Placeholder 3">
            <a:extLst>
              <a:ext uri="{FF2B5EF4-FFF2-40B4-BE49-F238E27FC236}">
                <a16:creationId xmlns:a16="http://schemas.microsoft.com/office/drawing/2014/main" id="{F385F0F6-7BE5-49F5-A386-592E7EA3C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B1CEDE-6962-481E-B7E6-7A1B034D946F}"/>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386449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77EB4-9E81-485B-B785-EF6B1E602AF0}"/>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3" name="Footer Placeholder 2">
            <a:extLst>
              <a:ext uri="{FF2B5EF4-FFF2-40B4-BE49-F238E27FC236}">
                <a16:creationId xmlns:a16="http://schemas.microsoft.com/office/drawing/2014/main" id="{A0E55F75-8533-4B3A-9D3E-0CAA6A8580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ABA004-02E2-4D46-83E3-6668118D6B80}"/>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345167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EC80-6307-483D-B730-1A726CFF6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39FF31-25FB-447A-AE01-4D0D1106F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83C40-C7EC-407F-8ECE-DE584B20B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119E4-40D8-4380-8D8C-9B31D90E4EBE}"/>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6" name="Footer Placeholder 5">
            <a:extLst>
              <a:ext uri="{FF2B5EF4-FFF2-40B4-BE49-F238E27FC236}">
                <a16:creationId xmlns:a16="http://schemas.microsoft.com/office/drawing/2014/main" id="{D477A28B-1BE1-4983-B2C6-73841BF22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3CB55-A705-4DCF-A836-83471AC381B6}"/>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267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8F8-C615-43FA-8F7C-18EE34605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97688-BB67-4CC8-8703-F52770ADD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7C9C59-34CF-434A-8E88-45BB8F56B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022A4-773E-446B-825A-418CA697FB26}"/>
              </a:ext>
            </a:extLst>
          </p:cNvPr>
          <p:cNvSpPr>
            <a:spLocks noGrp="1"/>
          </p:cNvSpPr>
          <p:nvPr>
            <p:ph type="dt" sz="half" idx="10"/>
          </p:nvPr>
        </p:nvSpPr>
        <p:spPr/>
        <p:txBody>
          <a:bodyPr/>
          <a:lstStyle/>
          <a:p>
            <a:fld id="{F8CADB6A-8EC3-447C-ABC4-56447B879412}" type="datetimeFigureOut">
              <a:rPr lang="en-US" smtClean="0"/>
              <a:t>9/20/2021</a:t>
            </a:fld>
            <a:endParaRPr lang="en-US"/>
          </a:p>
        </p:txBody>
      </p:sp>
      <p:sp>
        <p:nvSpPr>
          <p:cNvPr id="6" name="Footer Placeholder 5">
            <a:extLst>
              <a:ext uri="{FF2B5EF4-FFF2-40B4-BE49-F238E27FC236}">
                <a16:creationId xmlns:a16="http://schemas.microsoft.com/office/drawing/2014/main" id="{3DD56BAE-FCF1-4043-8CB8-5B79BE236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B870C-9020-4F03-92FB-1F68F3B7A438}"/>
              </a:ext>
            </a:extLst>
          </p:cNvPr>
          <p:cNvSpPr>
            <a:spLocks noGrp="1"/>
          </p:cNvSpPr>
          <p:nvPr>
            <p:ph type="sldNum" sz="quarter" idx="12"/>
          </p:nvPr>
        </p:nvSpPr>
        <p:spPr/>
        <p:txBody>
          <a:bodyPr/>
          <a:lstStyle/>
          <a:p>
            <a:fld id="{066C472D-5030-4968-9593-D81DE3844BC1}" type="slidenum">
              <a:rPr lang="en-US" smtClean="0"/>
              <a:t>‹#›</a:t>
            </a:fld>
            <a:endParaRPr lang="en-US"/>
          </a:p>
        </p:txBody>
      </p:sp>
    </p:spTree>
    <p:extLst>
      <p:ext uri="{BB962C8B-B14F-4D97-AF65-F5344CB8AC3E}">
        <p14:creationId xmlns:p14="http://schemas.microsoft.com/office/powerpoint/2010/main" val="297654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17B84-A611-4224-8823-A3F19D68F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A8B1EA-3023-4927-A0DB-3AD46A39F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4785D-C62D-4FDA-ACCB-69B3367D2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ADB6A-8EC3-447C-ABC4-56447B879412}" type="datetimeFigureOut">
              <a:rPr lang="en-US" smtClean="0"/>
              <a:t>9/20/2021</a:t>
            </a:fld>
            <a:endParaRPr lang="en-US"/>
          </a:p>
        </p:txBody>
      </p:sp>
      <p:sp>
        <p:nvSpPr>
          <p:cNvPr id="5" name="Footer Placeholder 4">
            <a:extLst>
              <a:ext uri="{FF2B5EF4-FFF2-40B4-BE49-F238E27FC236}">
                <a16:creationId xmlns:a16="http://schemas.microsoft.com/office/drawing/2014/main" id="{60F54734-ED8D-4811-A713-B99DB76929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7EA13B-3A64-4B3A-9736-48F2E18599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C472D-5030-4968-9593-D81DE3844BC1}" type="slidenum">
              <a:rPr lang="en-US" smtClean="0"/>
              <a:t>‹#›</a:t>
            </a:fld>
            <a:endParaRPr lang="en-US"/>
          </a:p>
        </p:txBody>
      </p:sp>
    </p:spTree>
    <p:extLst>
      <p:ext uri="{BB962C8B-B14F-4D97-AF65-F5344CB8AC3E}">
        <p14:creationId xmlns:p14="http://schemas.microsoft.com/office/powerpoint/2010/main" val="218912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18.png"/><Relationship Id="rId7" Type="http://schemas.openxmlformats.org/officeDocument/2006/relationships/customXml" Target="../ink/ink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9.xml"/><Relationship Id="rId10" Type="http://schemas.openxmlformats.org/officeDocument/2006/relationships/customXml" Target="../ink/ink13.xml"/><Relationship Id="rId4" Type="http://schemas.openxmlformats.org/officeDocument/2006/relationships/image" Target="../media/image19.png"/><Relationship Id="rId9" Type="http://schemas.openxmlformats.org/officeDocument/2006/relationships/customXml" Target="../ink/ink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23.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2.png"/><Relationship Id="rId12" Type="http://schemas.openxmlformats.org/officeDocument/2006/relationships/customXml" Target="../ink/ink23.xml"/><Relationship Id="rId17" Type="http://schemas.openxmlformats.org/officeDocument/2006/relationships/image" Target="../media/image36.png"/><Relationship Id="rId2" Type="http://schemas.openxmlformats.org/officeDocument/2006/relationships/notesSlide" Target="../notesSlides/notesSlide17.xml"/><Relationship Id="rId16"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4.png"/><Relationship Id="rId5" Type="http://schemas.openxmlformats.org/officeDocument/2006/relationships/image" Target="../media/image310.png"/><Relationship Id="rId15" Type="http://schemas.openxmlformats.org/officeDocument/2006/relationships/customXml" Target="../ink/ink25.xml"/><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3.png"/><Relationship Id="rId14" Type="http://schemas.openxmlformats.org/officeDocument/2006/relationships/customXml" Target="../ink/ink2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28.xml"/><Relationship Id="rId5" Type="http://schemas.openxmlformats.org/officeDocument/2006/relationships/image" Target="../media/image2.png"/><Relationship Id="rId4" Type="http://schemas.openxmlformats.org/officeDocument/2006/relationships/customXml" Target="../ink/ink27.xml"/></Relationships>
</file>

<file path=ppt/slides/_rels/slide22.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8.png"/><Relationship Id="rId7" Type="http://schemas.openxmlformats.org/officeDocument/2006/relationships/customXml" Target="../ink/ink3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customXml" Target="../ink/ink29.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jquERy/defaul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5.xml"/><Relationship Id="rId4" Type="http://schemas.openxmlformats.org/officeDocument/2006/relationships/image" Target="../media/image9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3.png"/><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1A70-0354-4AEB-B44C-0A9E7C3AE60E}"/>
              </a:ext>
            </a:extLst>
          </p:cNvPr>
          <p:cNvSpPr>
            <a:spLocks noGrp="1"/>
          </p:cNvSpPr>
          <p:nvPr>
            <p:ph type="ctrTitle"/>
          </p:nvPr>
        </p:nvSpPr>
        <p:spPr>
          <a:xfrm>
            <a:off x="1524000" y="868362"/>
            <a:ext cx="9144000" cy="2387600"/>
          </a:xfrm>
        </p:spPr>
        <p:txBody>
          <a:bodyPr/>
          <a:lstStyle/>
          <a:p>
            <a:r>
              <a:rPr lang="en-US" b="1" dirty="0"/>
              <a:t>Debug with Chrome </a:t>
            </a:r>
            <a:r>
              <a:rPr lang="en-US" b="1" dirty="0" err="1"/>
              <a:t>DevTools</a:t>
            </a:r>
            <a:endParaRPr lang="en-US" b="1" dirty="0"/>
          </a:p>
        </p:txBody>
      </p:sp>
      <p:sp>
        <p:nvSpPr>
          <p:cNvPr id="3" name="Subtitle 2">
            <a:extLst>
              <a:ext uri="{FF2B5EF4-FFF2-40B4-BE49-F238E27FC236}">
                <a16:creationId xmlns:a16="http://schemas.microsoft.com/office/drawing/2014/main" id="{20C81D4D-9C4A-484D-88D9-A82701787052}"/>
              </a:ext>
            </a:extLst>
          </p:cNvPr>
          <p:cNvSpPr>
            <a:spLocks noGrp="1"/>
          </p:cNvSpPr>
          <p:nvPr>
            <p:ph type="subTitle" idx="1"/>
          </p:nvPr>
        </p:nvSpPr>
        <p:spPr/>
        <p:txBody>
          <a:bodyPr/>
          <a:lstStyle/>
          <a:p>
            <a:endParaRPr lang="en-US" dirty="0"/>
          </a:p>
        </p:txBody>
      </p:sp>
      <p:pic>
        <p:nvPicPr>
          <p:cNvPr id="6" name="Picture 5">
            <a:extLst>
              <a:ext uri="{FF2B5EF4-FFF2-40B4-BE49-F238E27FC236}">
                <a16:creationId xmlns:a16="http://schemas.microsoft.com/office/drawing/2014/main" id="{9932E115-F23F-49EC-98EB-3B0D919294D4}"/>
              </a:ext>
            </a:extLst>
          </p:cNvPr>
          <p:cNvPicPr>
            <a:picLocks noChangeAspect="1"/>
          </p:cNvPicPr>
          <p:nvPr/>
        </p:nvPicPr>
        <p:blipFill>
          <a:blip r:embed="rId3"/>
          <a:stretch>
            <a:fillRect/>
          </a:stretch>
        </p:blipFill>
        <p:spPr>
          <a:xfrm>
            <a:off x="340241" y="3774629"/>
            <a:ext cx="3199705" cy="1999816"/>
          </a:xfrm>
          <a:prstGeom prst="rect">
            <a:avLst/>
          </a:prstGeom>
        </p:spPr>
      </p:pic>
    </p:spTree>
    <p:extLst>
      <p:ext uri="{BB962C8B-B14F-4D97-AF65-F5344CB8AC3E}">
        <p14:creationId xmlns:p14="http://schemas.microsoft.com/office/powerpoint/2010/main" val="10859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3A0A-1757-429B-8E57-DFF17E41D4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5DB202-FA82-4DFB-918B-84A9D7425860}"/>
              </a:ext>
            </a:extLst>
          </p:cNvPr>
          <p:cNvSpPr>
            <a:spLocks noGrp="1"/>
          </p:cNvSpPr>
          <p:nvPr>
            <p:ph idx="1"/>
          </p:nvPr>
        </p:nvSpPr>
        <p:spPr>
          <a:xfrm>
            <a:off x="838200" y="5486399"/>
            <a:ext cx="10515600" cy="690563"/>
          </a:xfrm>
        </p:spPr>
        <p:txBody>
          <a:bodyPr/>
          <a:lstStyle/>
          <a:p>
            <a:pPr marL="0" indent="0">
              <a:buNone/>
            </a:pPr>
            <a:r>
              <a:rPr lang="en-US" b="1" dirty="0"/>
              <a:t>JavaScript debugging</a:t>
            </a:r>
          </a:p>
        </p:txBody>
      </p:sp>
    </p:spTree>
    <p:extLst>
      <p:ext uri="{BB962C8B-B14F-4D97-AF65-F5344CB8AC3E}">
        <p14:creationId xmlns:p14="http://schemas.microsoft.com/office/powerpoint/2010/main" val="3639707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0690-88DB-4B05-A8B7-BE767DE21DBB}"/>
              </a:ext>
            </a:extLst>
          </p:cNvPr>
          <p:cNvSpPr>
            <a:spLocks noGrp="1"/>
          </p:cNvSpPr>
          <p:nvPr>
            <p:ph type="title"/>
          </p:nvPr>
        </p:nvSpPr>
        <p:spPr/>
        <p:txBody>
          <a:bodyPr/>
          <a:lstStyle/>
          <a:p>
            <a:r>
              <a:rPr lang="en-US" b="1" dirty="0"/>
              <a:t>Breakpoints</a:t>
            </a:r>
            <a:endParaRPr lang="en-US" dirty="0"/>
          </a:p>
        </p:txBody>
      </p:sp>
      <p:sp>
        <p:nvSpPr>
          <p:cNvPr id="3" name="Content Placeholder 2">
            <a:extLst>
              <a:ext uri="{FF2B5EF4-FFF2-40B4-BE49-F238E27FC236}">
                <a16:creationId xmlns:a16="http://schemas.microsoft.com/office/drawing/2014/main" id="{385B8B88-965F-4565-B217-A724896CDE57}"/>
              </a:ext>
            </a:extLst>
          </p:cNvPr>
          <p:cNvSpPr>
            <a:spLocks noGrp="1"/>
          </p:cNvSpPr>
          <p:nvPr>
            <p:ph idx="1"/>
          </p:nvPr>
        </p:nvSpPr>
        <p:spPr>
          <a:xfrm>
            <a:off x="2384478" y="2103437"/>
            <a:ext cx="8969322" cy="4142844"/>
          </a:xfrm>
        </p:spPr>
        <p:txBody>
          <a:bodyPr/>
          <a:lstStyle/>
          <a:p>
            <a:r>
              <a:rPr lang="en-US" dirty="0"/>
              <a:t>Step</a:t>
            </a:r>
          </a:p>
          <a:p>
            <a:endParaRPr lang="en-US" dirty="0"/>
          </a:p>
          <a:p>
            <a:r>
              <a:rPr lang="en-US" dirty="0"/>
              <a:t>Step over next function</a:t>
            </a:r>
          </a:p>
          <a:p>
            <a:endParaRPr lang="en-US" sz="3600" dirty="0"/>
          </a:p>
          <a:p>
            <a:r>
              <a:rPr lang="en-US" dirty="0"/>
              <a:t>Step into next function</a:t>
            </a:r>
          </a:p>
          <a:p>
            <a:pPr marL="0" indent="0">
              <a:buNone/>
            </a:pPr>
            <a:endParaRPr lang="en-US" sz="4000" dirty="0"/>
          </a:p>
          <a:p>
            <a:r>
              <a:rPr lang="en-US" dirty="0"/>
              <a:t>Step out of current function</a:t>
            </a:r>
          </a:p>
        </p:txBody>
      </p:sp>
      <p:pic>
        <p:nvPicPr>
          <p:cNvPr id="6" name="Picture 5">
            <a:extLst>
              <a:ext uri="{FF2B5EF4-FFF2-40B4-BE49-F238E27FC236}">
                <a16:creationId xmlns:a16="http://schemas.microsoft.com/office/drawing/2014/main" id="{F6F3C1F5-86D5-4FC7-A344-6ED8286A9B86}"/>
              </a:ext>
            </a:extLst>
          </p:cNvPr>
          <p:cNvPicPr>
            <a:picLocks noChangeAspect="1"/>
          </p:cNvPicPr>
          <p:nvPr/>
        </p:nvPicPr>
        <p:blipFill rotWithShape="1">
          <a:blip r:embed="rId3"/>
          <a:srcRect l="16322" t="10499" r="72959" b="21992"/>
          <a:stretch/>
        </p:blipFill>
        <p:spPr>
          <a:xfrm>
            <a:off x="1244598" y="2960968"/>
            <a:ext cx="838254" cy="925975"/>
          </a:xfrm>
          <a:prstGeom prst="rect">
            <a:avLst/>
          </a:prstGeom>
        </p:spPr>
      </p:pic>
      <p:pic>
        <p:nvPicPr>
          <p:cNvPr id="7" name="Picture 6">
            <a:extLst>
              <a:ext uri="{FF2B5EF4-FFF2-40B4-BE49-F238E27FC236}">
                <a16:creationId xmlns:a16="http://schemas.microsoft.com/office/drawing/2014/main" id="{7E2DE485-F357-476F-839B-43E6101A5BE2}"/>
              </a:ext>
            </a:extLst>
          </p:cNvPr>
          <p:cNvPicPr>
            <a:picLocks noChangeAspect="1"/>
          </p:cNvPicPr>
          <p:nvPr/>
        </p:nvPicPr>
        <p:blipFill rotWithShape="1">
          <a:blip r:embed="rId3"/>
          <a:srcRect l="28829" t="10373" r="60414" b="32490"/>
          <a:stretch/>
        </p:blipFill>
        <p:spPr>
          <a:xfrm>
            <a:off x="1222560" y="4116557"/>
            <a:ext cx="841248" cy="783700"/>
          </a:xfrm>
          <a:prstGeom prst="rect">
            <a:avLst/>
          </a:prstGeom>
        </p:spPr>
      </p:pic>
      <p:pic>
        <p:nvPicPr>
          <p:cNvPr id="8" name="Picture 7">
            <a:extLst>
              <a:ext uri="{FF2B5EF4-FFF2-40B4-BE49-F238E27FC236}">
                <a16:creationId xmlns:a16="http://schemas.microsoft.com/office/drawing/2014/main" id="{FE29757A-A61F-486A-A9D8-E3B2D0981639}"/>
              </a:ext>
            </a:extLst>
          </p:cNvPr>
          <p:cNvPicPr>
            <a:picLocks noChangeAspect="1"/>
          </p:cNvPicPr>
          <p:nvPr/>
        </p:nvPicPr>
        <p:blipFill rotWithShape="1">
          <a:blip r:embed="rId3"/>
          <a:srcRect l="40958" t="17025" r="46233" b="26376"/>
          <a:stretch/>
        </p:blipFill>
        <p:spPr>
          <a:xfrm>
            <a:off x="1244598" y="5299695"/>
            <a:ext cx="819210" cy="634812"/>
          </a:xfrm>
          <a:prstGeom prst="rect">
            <a:avLst/>
          </a:prstGeom>
        </p:spPr>
      </p:pic>
      <p:pic>
        <p:nvPicPr>
          <p:cNvPr id="9" name="Picture 8">
            <a:extLst>
              <a:ext uri="{FF2B5EF4-FFF2-40B4-BE49-F238E27FC236}">
                <a16:creationId xmlns:a16="http://schemas.microsoft.com/office/drawing/2014/main" id="{C318F986-76CB-4F7B-B596-391BD90BECBE}"/>
              </a:ext>
            </a:extLst>
          </p:cNvPr>
          <p:cNvPicPr>
            <a:picLocks noChangeAspect="1"/>
          </p:cNvPicPr>
          <p:nvPr/>
        </p:nvPicPr>
        <p:blipFill rotWithShape="1">
          <a:blip r:embed="rId3"/>
          <a:srcRect l="54202" t="13889" r="34958" b="25457"/>
          <a:stretch/>
        </p:blipFill>
        <p:spPr>
          <a:xfrm>
            <a:off x="1222560" y="1884979"/>
            <a:ext cx="841248" cy="825499"/>
          </a:xfrm>
          <a:prstGeom prst="rect">
            <a:avLst/>
          </a:prstGeom>
        </p:spPr>
      </p:pic>
      <p:cxnSp>
        <p:nvCxnSpPr>
          <p:cNvPr id="47" name="Straight Connector 46">
            <a:extLst>
              <a:ext uri="{FF2B5EF4-FFF2-40B4-BE49-F238E27FC236}">
                <a16:creationId xmlns:a16="http://schemas.microsoft.com/office/drawing/2014/main" id="{9C28D008-48A8-4EF6-AD38-0EC33F815507}"/>
              </a:ext>
            </a:extLst>
          </p:cNvPr>
          <p:cNvCxnSpPr/>
          <p:nvPr/>
        </p:nvCxnSpPr>
        <p:spPr>
          <a:xfrm>
            <a:off x="952500" y="2754003"/>
            <a:ext cx="9842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E77F78-CEB4-4C33-A538-B4A21BCACED6}"/>
              </a:ext>
            </a:extLst>
          </p:cNvPr>
          <p:cNvCxnSpPr/>
          <p:nvPr/>
        </p:nvCxnSpPr>
        <p:spPr>
          <a:xfrm>
            <a:off x="952500" y="3897032"/>
            <a:ext cx="9842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B7AC34D-E4D9-4A6E-A564-362C24163198}"/>
              </a:ext>
            </a:extLst>
          </p:cNvPr>
          <p:cNvCxnSpPr/>
          <p:nvPr/>
        </p:nvCxnSpPr>
        <p:spPr>
          <a:xfrm>
            <a:off x="963639" y="5003351"/>
            <a:ext cx="98425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06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AD44-5012-49C7-B8F0-54A913BE5B8A}"/>
              </a:ext>
            </a:extLst>
          </p:cNvPr>
          <p:cNvSpPr>
            <a:spLocks noGrp="1"/>
          </p:cNvSpPr>
          <p:nvPr>
            <p:ph type="title"/>
          </p:nvPr>
        </p:nvSpPr>
        <p:spPr/>
        <p:txBody>
          <a:bodyPr/>
          <a:lstStyle/>
          <a:p>
            <a:r>
              <a:rPr lang="en-US" dirty="0"/>
              <a:t>Check variable values</a:t>
            </a:r>
          </a:p>
        </p:txBody>
      </p:sp>
      <p:sp>
        <p:nvSpPr>
          <p:cNvPr id="3" name="Content Placeholder 2">
            <a:extLst>
              <a:ext uri="{FF2B5EF4-FFF2-40B4-BE49-F238E27FC236}">
                <a16:creationId xmlns:a16="http://schemas.microsoft.com/office/drawing/2014/main" id="{9EAFBEEC-588A-454D-98E4-C344F0EC4AD9}"/>
              </a:ext>
            </a:extLst>
          </p:cNvPr>
          <p:cNvSpPr>
            <a:spLocks noGrp="1"/>
          </p:cNvSpPr>
          <p:nvPr>
            <p:ph idx="1"/>
          </p:nvPr>
        </p:nvSpPr>
        <p:spPr>
          <a:xfrm>
            <a:off x="838200" y="1422213"/>
            <a:ext cx="5730551" cy="4351338"/>
          </a:xfrm>
        </p:spPr>
        <p:txBody>
          <a:bodyPr/>
          <a:lstStyle/>
          <a:p>
            <a:r>
              <a:rPr lang="en-US" dirty="0"/>
              <a:t>Select the variable with the cursor</a:t>
            </a:r>
          </a:p>
        </p:txBody>
      </p:sp>
      <p:pic>
        <p:nvPicPr>
          <p:cNvPr id="5" name="Picture 4">
            <a:extLst>
              <a:ext uri="{FF2B5EF4-FFF2-40B4-BE49-F238E27FC236}">
                <a16:creationId xmlns:a16="http://schemas.microsoft.com/office/drawing/2014/main" id="{B7C9650A-1D2E-4884-AF0D-35BF167A1C3A}"/>
              </a:ext>
            </a:extLst>
          </p:cNvPr>
          <p:cNvPicPr>
            <a:picLocks noChangeAspect="1"/>
          </p:cNvPicPr>
          <p:nvPr/>
        </p:nvPicPr>
        <p:blipFill>
          <a:blip r:embed="rId3"/>
          <a:stretch>
            <a:fillRect/>
          </a:stretch>
        </p:blipFill>
        <p:spPr>
          <a:xfrm>
            <a:off x="1198488" y="1998337"/>
            <a:ext cx="4646786" cy="4552196"/>
          </a:xfrm>
          <a:prstGeom prst="rect">
            <a:avLst/>
          </a:prstGeom>
        </p:spPr>
      </p:pic>
      <p:sp>
        <p:nvSpPr>
          <p:cNvPr id="6" name="Content Placeholder 2">
            <a:extLst>
              <a:ext uri="{FF2B5EF4-FFF2-40B4-BE49-F238E27FC236}">
                <a16:creationId xmlns:a16="http://schemas.microsoft.com/office/drawing/2014/main" id="{BFA4C277-A445-4D94-8D9F-F50518F10C1A}"/>
              </a:ext>
            </a:extLst>
          </p:cNvPr>
          <p:cNvSpPr txBox="1">
            <a:spLocks/>
          </p:cNvSpPr>
          <p:nvPr/>
        </p:nvSpPr>
        <p:spPr>
          <a:xfrm>
            <a:off x="6461449" y="1422213"/>
            <a:ext cx="57305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Type variable in the console</a:t>
            </a:r>
          </a:p>
        </p:txBody>
      </p:sp>
      <p:pic>
        <p:nvPicPr>
          <p:cNvPr id="8" name="Picture 7">
            <a:extLst>
              <a:ext uri="{FF2B5EF4-FFF2-40B4-BE49-F238E27FC236}">
                <a16:creationId xmlns:a16="http://schemas.microsoft.com/office/drawing/2014/main" id="{5FDC3587-3A65-4833-A01E-C54DAE8B2FCB}"/>
              </a:ext>
            </a:extLst>
          </p:cNvPr>
          <p:cNvPicPr>
            <a:picLocks noChangeAspect="1"/>
          </p:cNvPicPr>
          <p:nvPr/>
        </p:nvPicPr>
        <p:blipFill>
          <a:blip r:embed="rId4"/>
          <a:stretch>
            <a:fillRect/>
          </a:stretch>
        </p:blipFill>
        <p:spPr>
          <a:xfrm>
            <a:off x="6415875" y="1940679"/>
            <a:ext cx="5047000" cy="4552196"/>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33A3E903-B3C5-42BC-AF6D-19AC25732787}"/>
                  </a:ext>
                </a:extLst>
              </p14:cNvPr>
              <p14:cNvContentPartPr/>
              <p14:nvPr/>
            </p14:nvContentPartPr>
            <p14:xfrm>
              <a:off x="8174606" y="1556074"/>
              <a:ext cx="360" cy="360"/>
            </p14:xfrm>
          </p:contentPart>
        </mc:Choice>
        <mc:Fallback xmlns="">
          <p:pic>
            <p:nvPicPr>
              <p:cNvPr id="9" name="Ink 8">
                <a:extLst>
                  <a:ext uri="{FF2B5EF4-FFF2-40B4-BE49-F238E27FC236}">
                    <a16:creationId xmlns:a16="http://schemas.microsoft.com/office/drawing/2014/main" id="{33A3E903-B3C5-42BC-AF6D-19AC25732787}"/>
                  </a:ext>
                </a:extLst>
              </p:cNvPr>
              <p:cNvPicPr/>
              <p:nvPr/>
            </p:nvPicPr>
            <p:blipFill>
              <a:blip r:embed="rId6"/>
              <a:stretch>
                <a:fillRect/>
              </a:stretch>
            </p:blipFill>
            <p:spPr>
              <a:xfrm>
                <a:off x="8165606" y="15470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B32C367D-44FA-477B-8ACB-1A86B864E9AF}"/>
                  </a:ext>
                </a:extLst>
              </p14:cNvPr>
              <p14:cNvContentPartPr/>
              <p14:nvPr/>
            </p14:nvContentPartPr>
            <p14:xfrm>
              <a:off x="10863446" y="1414594"/>
              <a:ext cx="360" cy="360"/>
            </p14:xfrm>
          </p:contentPart>
        </mc:Choice>
        <mc:Fallback xmlns="">
          <p:pic>
            <p:nvPicPr>
              <p:cNvPr id="10" name="Ink 9">
                <a:extLst>
                  <a:ext uri="{FF2B5EF4-FFF2-40B4-BE49-F238E27FC236}">
                    <a16:creationId xmlns:a16="http://schemas.microsoft.com/office/drawing/2014/main" id="{B32C367D-44FA-477B-8ACB-1A86B864E9AF}"/>
                  </a:ext>
                </a:extLst>
              </p:cNvPr>
              <p:cNvPicPr/>
              <p:nvPr/>
            </p:nvPicPr>
            <p:blipFill>
              <a:blip r:embed="rId6"/>
              <a:stretch>
                <a:fillRect/>
              </a:stretch>
            </p:blipFill>
            <p:spPr>
              <a:xfrm>
                <a:off x="10854806" y="14059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A58D27B8-C2C4-4D14-9493-6294FF547B2D}"/>
                  </a:ext>
                </a:extLst>
              </p14:cNvPr>
              <p14:cNvContentPartPr/>
              <p14:nvPr/>
            </p14:nvContentPartPr>
            <p14:xfrm>
              <a:off x="9981446" y="1762714"/>
              <a:ext cx="360" cy="360"/>
            </p14:xfrm>
          </p:contentPart>
        </mc:Choice>
        <mc:Fallback xmlns="">
          <p:pic>
            <p:nvPicPr>
              <p:cNvPr id="11" name="Ink 10">
                <a:extLst>
                  <a:ext uri="{FF2B5EF4-FFF2-40B4-BE49-F238E27FC236}">
                    <a16:creationId xmlns:a16="http://schemas.microsoft.com/office/drawing/2014/main" id="{A58D27B8-C2C4-4D14-9493-6294FF547B2D}"/>
                  </a:ext>
                </a:extLst>
              </p:cNvPr>
              <p:cNvPicPr/>
              <p:nvPr/>
            </p:nvPicPr>
            <p:blipFill>
              <a:blip r:embed="rId6"/>
              <a:stretch>
                <a:fillRect/>
              </a:stretch>
            </p:blipFill>
            <p:spPr>
              <a:xfrm>
                <a:off x="9972806" y="17540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2BBB16A-34FA-4D09-AF72-F426DEE753BE}"/>
                  </a:ext>
                </a:extLst>
              </p14:cNvPr>
              <p14:cNvContentPartPr/>
              <p14:nvPr/>
            </p14:nvContentPartPr>
            <p14:xfrm>
              <a:off x="9143366" y="5866714"/>
              <a:ext cx="360" cy="360"/>
            </p14:xfrm>
          </p:contentPart>
        </mc:Choice>
        <mc:Fallback xmlns="">
          <p:pic>
            <p:nvPicPr>
              <p:cNvPr id="12" name="Ink 11">
                <a:extLst>
                  <a:ext uri="{FF2B5EF4-FFF2-40B4-BE49-F238E27FC236}">
                    <a16:creationId xmlns:a16="http://schemas.microsoft.com/office/drawing/2014/main" id="{B2BBB16A-34FA-4D09-AF72-F426DEE753BE}"/>
                  </a:ext>
                </a:extLst>
              </p:cNvPr>
              <p:cNvPicPr/>
              <p:nvPr/>
            </p:nvPicPr>
            <p:blipFill>
              <a:blip r:embed="rId6"/>
              <a:stretch>
                <a:fillRect/>
              </a:stretch>
            </p:blipFill>
            <p:spPr>
              <a:xfrm>
                <a:off x="9134726" y="58580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191E077C-8F4B-4628-8909-29978AEC5655}"/>
                  </a:ext>
                </a:extLst>
              </p14:cNvPr>
              <p14:cNvContentPartPr/>
              <p14:nvPr/>
            </p14:nvContentPartPr>
            <p14:xfrm>
              <a:off x="4451846" y="4723714"/>
              <a:ext cx="360" cy="360"/>
            </p14:xfrm>
          </p:contentPart>
        </mc:Choice>
        <mc:Fallback xmlns="">
          <p:pic>
            <p:nvPicPr>
              <p:cNvPr id="13" name="Ink 12">
                <a:extLst>
                  <a:ext uri="{FF2B5EF4-FFF2-40B4-BE49-F238E27FC236}">
                    <a16:creationId xmlns:a16="http://schemas.microsoft.com/office/drawing/2014/main" id="{191E077C-8F4B-4628-8909-29978AEC5655}"/>
                  </a:ext>
                </a:extLst>
              </p:cNvPr>
              <p:cNvPicPr/>
              <p:nvPr/>
            </p:nvPicPr>
            <p:blipFill>
              <a:blip r:embed="rId6"/>
              <a:stretch>
                <a:fillRect/>
              </a:stretch>
            </p:blipFill>
            <p:spPr>
              <a:xfrm>
                <a:off x="4443206" y="4715074"/>
                <a:ext cx="18000" cy="18000"/>
              </a:xfrm>
              <a:prstGeom prst="rect">
                <a:avLst/>
              </a:prstGeom>
            </p:spPr>
          </p:pic>
        </mc:Fallback>
      </mc:AlternateContent>
    </p:spTree>
    <p:extLst>
      <p:ext uri="{BB962C8B-B14F-4D97-AF65-F5344CB8AC3E}">
        <p14:creationId xmlns:p14="http://schemas.microsoft.com/office/powerpoint/2010/main" val="215325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DB07B-F1FD-4677-BE59-A94EED9AB8C6}"/>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C5F1F483-1A8A-48E1-A5E1-E364BE351D77}"/>
              </a:ext>
            </a:extLst>
          </p:cNvPr>
          <p:cNvSpPr>
            <a:spLocks noGrp="1"/>
          </p:cNvSpPr>
          <p:nvPr>
            <p:ph type="title"/>
          </p:nvPr>
        </p:nvSpPr>
        <p:spPr>
          <a:xfrm>
            <a:off x="838200" y="365125"/>
            <a:ext cx="10515600" cy="1325563"/>
          </a:xfrm>
        </p:spPr>
        <p:txBody>
          <a:bodyPr/>
          <a:lstStyle/>
          <a:p>
            <a:r>
              <a:rPr lang="en-US" dirty="0"/>
              <a:t>Check variable values with Scope</a:t>
            </a:r>
          </a:p>
        </p:txBody>
      </p:sp>
      <p:pic>
        <p:nvPicPr>
          <p:cNvPr id="6" name="Picture 5">
            <a:extLst>
              <a:ext uri="{FF2B5EF4-FFF2-40B4-BE49-F238E27FC236}">
                <a16:creationId xmlns:a16="http://schemas.microsoft.com/office/drawing/2014/main" id="{EBDA6D1F-31A7-43D8-919F-2981D50917A1}"/>
              </a:ext>
            </a:extLst>
          </p:cNvPr>
          <p:cNvPicPr>
            <a:picLocks noChangeAspect="1"/>
          </p:cNvPicPr>
          <p:nvPr/>
        </p:nvPicPr>
        <p:blipFill>
          <a:blip r:embed="rId3"/>
          <a:stretch>
            <a:fillRect/>
          </a:stretch>
        </p:blipFill>
        <p:spPr>
          <a:xfrm>
            <a:off x="3614975" y="1510615"/>
            <a:ext cx="4962050" cy="4981357"/>
          </a:xfrm>
          <a:prstGeom prst="rect">
            <a:avLst/>
          </a:prstGeom>
        </p:spPr>
      </p:pic>
    </p:spTree>
    <p:extLst>
      <p:ext uri="{BB962C8B-B14F-4D97-AF65-F5344CB8AC3E}">
        <p14:creationId xmlns:p14="http://schemas.microsoft.com/office/powerpoint/2010/main" val="212521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D6BA-1FEF-4234-9C37-13444E6E68BE}"/>
              </a:ext>
            </a:extLst>
          </p:cNvPr>
          <p:cNvSpPr>
            <a:spLocks noGrp="1"/>
          </p:cNvSpPr>
          <p:nvPr>
            <p:ph type="title"/>
          </p:nvPr>
        </p:nvSpPr>
        <p:spPr/>
        <p:txBody>
          <a:bodyPr/>
          <a:lstStyle/>
          <a:p>
            <a:r>
              <a:rPr lang="en-US" dirty="0"/>
              <a:t>Watch variables</a:t>
            </a:r>
          </a:p>
        </p:txBody>
      </p:sp>
      <p:sp>
        <p:nvSpPr>
          <p:cNvPr id="3" name="Content Placeholder 2">
            <a:extLst>
              <a:ext uri="{FF2B5EF4-FFF2-40B4-BE49-F238E27FC236}">
                <a16:creationId xmlns:a16="http://schemas.microsoft.com/office/drawing/2014/main" id="{68019590-FED5-4ED9-8AAB-FC406B8DE3D7}"/>
              </a:ext>
            </a:extLst>
          </p:cNvPr>
          <p:cNvSpPr>
            <a:spLocks noGrp="1"/>
          </p:cNvSpPr>
          <p:nvPr>
            <p:ph idx="1"/>
          </p:nvPr>
        </p:nvSpPr>
        <p:spPr>
          <a:xfrm>
            <a:off x="838200" y="1600292"/>
            <a:ext cx="5257800" cy="4351338"/>
          </a:xfrm>
        </p:spPr>
        <p:txBody>
          <a:bodyPr/>
          <a:lstStyle/>
          <a:p>
            <a:r>
              <a:rPr lang="en-US" dirty="0"/>
              <a:t>Right click-&gt; Add selected text to watches</a:t>
            </a:r>
          </a:p>
        </p:txBody>
      </p:sp>
      <p:pic>
        <p:nvPicPr>
          <p:cNvPr id="5" name="Picture 4">
            <a:extLst>
              <a:ext uri="{FF2B5EF4-FFF2-40B4-BE49-F238E27FC236}">
                <a16:creationId xmlns:a16="http://schemas.microsoft.com/office/drawing/2014/main" id="{FA13DC57-BEDC-4B85-BD5B-09B0121E4F68}"/>
              </a:ext>
            </a:extLst>
          </p:cNvPr>
          <p:cNvPicPr>
            <a:picLocks noChangeAspect="1"/>
          </p:cNvPicPr>
          <p:nvPr/>
        </p:nvPicPr>
        <p:blipFill>
          <a:blip r:embed="rId2"/>
          <a:stretch>
            <a:fillRect/>
          </a:stretch>
        </p:blipFill>
        <p:spPr>
          <a:xfrm>
            <a:off x="838200" y="2472764"/>
            <a:ext cx="5077534" cy="4020111"/>
          </a:xfrm>
          <a:prstGeom prst="rect">
            <a:avLst/>
          </a:prstGeom>
        </p:spPr>
      </p:pic>
      <p:pic>
        <p:nvPicPr>
          <p:cNvPr id="7" name="Picture 6">
            <a:extLst>
              <a:ext uri="{FF2B5EF4-FFF2-40B4-BE49-F238E27FC236}">
                <a16:creationId xmlns:a16="http://schemas.microsoft.com/office/drawing/2014/main" id="{01A737FA-EA6D-42EB-B19A-20B9F56C3FEF}"/>
              </a:ext>
            </a:extLst>
          </p:cNvPr>
          <p:cNvPicPr>
            <a:picLocks noChangeAspect="1"/>
          </p:cNvPicPr>
          <p:nvPr/>
        </p:nvPicPr>
        <p:blipFill>
          <a:blip r:embed="rId3"/>
          <a:stretch>
            <a:fillRect/>
          </a:stretch>
        </p:blipFill>
        <p:spPr>
          <a:xfrm>
            <a:off x="6579760" y="2998989"/>
            <a:ext cx="4686954" cy="2286319"/>
          </a:xfrm>
          <a:prstGeom prst="rect">
            <a:avLst/>
          </a:prstGeom>
        </p:spPr>
      </p:pic>
      <p:sp>
        <p:nvSpPr>
          <p:cNvPr id="8" name="Content Placeholder 2">
            <a:extLst>
              <a:ext uri="{FF2B5EF4-FFF2-40B4-BE49-F238E27FC236}">
                <a16:creationId xmlns:a16="http://schemas.microsoft.com/office/drawing/2014/main" id="{960B149A-13B3-44A9-9222-5825BB24C38A}"/>
              </a:ext>
            </a:extLst>
          </p:cNvPr>
          <p:cNvSpPr txBox="1">
            <a:spLocks/>
          </p:cNvSpPr>
          <p:nvPr/>
        </p:nvSpPr>
        <p:spPr>
          <a:xfrm>
            <a:off x="6666846" y="1572692"/>
            <a:ext cx="55251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Check value in watch</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46718C1-8A44-4F51-A908-5B0B44815571}"/>
                  </a:ext>
                </a:extLst>
              </p14:cNvPr>
              <p14:cNvContentPartPr/>
              <p14:nvPr/>
            </p14:nvContentPartPr>
            <p14:xfrm>
              <a:off x="2176646" y="5441194"/>
              <a:ext cx="3812040" cy="504360"/>
            </p14:xfrm>
          </p:contentPart>
        </mc:Choice>
        <mc:Fallback xmlns="">
          <p:pic>
            <p:nvPicPr>
              <p:cNvPr id="9" name="Ink 8">
                <a:extLst>
                  <a:ext uri="{FF2B5EF4-FFF2-40B4-BE49-F238E27FC236}">
                    <a16:creationId xmlns:a16="http://schemas.microsoft.com/office/drawing/2014/main" id="{546718C1-8A44-4F51-A908-5B0B44815571}"/>
                  </a:ext>
                </a:extLst>
              </p:cNvPr>
              <p:cNvPicPr/>
              <p:nvPr/>
            </p:nvPicPr>
            <p:blipFill>
              <a:blip r:embed="rId5"/>
              <a:stretch>
                <a:fillRect/>
              </a:stretch>
            </p:blipFill>
            <p:spPr>
              <a:xfrm>
                <a:off x="2167646" y="5432194"/>
                <a:ext cx="382968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3EA3AA6A-198E-4FF5-8DE3-98E2808C97F6}"/>
                  </a:ext>
                </a:extLst>
              </p14:cNvPr>
              <p14:cNvContentPartPr/>
              <p14:nvPr/>
            </p14:nvContentPartPr>
            <p14:xfrm>
              <a:off x="6476486" y="3917314"/>
              <a:ext cx="2473560" cy="633240"/>
            </p14:xfrm>
          </p:contentPart>
        </mc:Choice>
        <mc:Fallback xmlns="">
          <p:pic>
            <p:nvPicPr>
              <p:cNvPr id="11" name="Ink 10">
                <a:extLst>
                  <a:ext uri="{FF2B5EF4-FFF2-40B4-BE49-F238E27FC236}">
                    <a16:creationId xmlns:a16="http://schemas.microsoft.com/office/drawing/2014/main" id="{3EA3AA6A-198E-4FF5-8DE3-98E2808C97F6}"/>
                  </a:ext>
                </a:extLst>
              </p:cNvPr>
              <p:cNvPicPr/>
              <p:nvPr/>
            </p:nvPicPr>
            <p:blipFill>
              <a:blip r:embed="rId7"/>
              <a:stretch>
                <a:fillRect/>
              </a:stretch>
            </p:blipFill>
            <p:spPr>
              <a:xfrm>
                <a:off x="6467846" y="3908674"/>
                <a:ext cx="2491200" cy="650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6C43B5D2-4D33-473B-AC80-0EC754AD2BDE}"/>
                  </a:ext>
                </a:extLst>
              </p14:cNvPr>
              <p14:cNvContentPartPr/>
              <p14:nvPr/>
            </p14:nvContentPartPr>
            <p14:xfrm>
              <a:off x="-1970554" y="4386034"/>
              <a:ext cx="360" cy="360"/>
            </p14:xfrm>
          </p:contentPart>
        </mc:Choice>
        <mc:Fallback xmlns="">
          <p:pic>
            <p:nvPicPr>
              <p:cNvPr id="12" name="Ink 11">
                <a:extLst>
                  <a:ext uri="{FF2B5EF4-FFF2-40B4-BE49-F238E27FC236}">
                    <a16:creationId xmlns:a16="http://schemas.microsoft.com/office/drawing/2014/main" id="{6C43B5D2-4D33-473B-AC80-0EC754AD2BDE}"/>
                  </a:ext>
                </a:extLst>
              </p:cNvPr>
              <p:cNvPicPr/>
              <p:nvPr/>
            </p:nvPicPr>
            <p:blipFill>
              <a:blip r:embed="rId9"/>
              <a:stretch>
                <a:fillRect/>
              </a:stretch>
            </p:blipFill>
            <p:spPr>
              <a:xfrm>
                <a:off x="-1979554" y="43773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B67679A7-3C08-40CC-B5A5-30E4B3536C94}"/>
                  </a:ext>
                </a:extLst>
              </p14:cNvPr>
              <p14:cNvContentPartPr/>
              <p14:nvPr/>
            </p14:nvContentPartPr>
            <p14:xfrm>
              <a:off x="924926" y="978994"/>
              <a:ext cx="360" cy="360"/>
            </p14:xfrm>
          </p:contentPart>
        </mc:Choice>
        <mc:Fallback xmlns="">
          <p:pic>
            <p:nvPicPr>
              <p:cNvPr id="13" name="Ink 12">
                <a:extLst>
                  <a:ext uri="{FF2B5EF4-FFF2-40B4-BE49-F238E27FC236}">
                    <a16:creationId xmlns:a16="http://schemas.microsoft.com/office/drawing/2014/main" id="{B67679A7-3C08-40CC-B5A5-30E4B3536C94}"/>
                  </a:ext>
                </a:extLst>
              </p:cNvPr>
              <p:cNvPicPr/>
              <p:nvPr/>
            </p:nvPicPr>
            <p:blipFill>
              <a:blip r:embed="rId9"/>
              <a:stretch>
                <a:fillRect/>
              </a:stretch>
            </p:blipFill>
            <p:spPr>
              <a:xfrm>
                <a:off x="916286" y="969994"/>
                <a:ext cx="18000" cy="18000"/>
              </a:xfrm>
              <a:prstGeom prst="rect">
                <a:avLst/>
              </a:prstGeom>
            </p:spPr>
          </p:pic>
        </mc:Fallback>
      </mc:AlternateContent>
    </p:spTree>
    <p:extLst>
      <p:ext uri="{BB962C8B-B14F-4D97-AF65-F5344CB8AC3E}">
        <p14:creationId xmlns:p14="http://schemas.microsoft.com/office/powerpoint/2010/main" val="373097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8B1B-BC99-425E-A81B-BA371AAF040C}"/>
              </a:ext>
            </a:extLst>
          </p:cNvPr>
          <p:cNvSpPr>
            <a:spLocks noGrp="1"/>
          </p:cNvSpPr>
          <p:nvPr>
            <p:ph type="title"/>
          </p:nvPr>
        </p:nvSpPr>
        <p:spPr/>
        <p:txBody>
          <a:bodyPr/>
          <a:lstStyle/>
          <a:p>
            <a:r>
              <a:rPr lang="en-US" dirty="0"/>
              <a:t>Watch variables</a:t>
            </a:r>
          </a:p>
        </p:txBody>
      </p:sp>
      <p:sp>
        <p:nvSpPr>
          <p:cNvPr id="3" name="Content Placeholder 2">
            <a:extLst>
              <a:ext uri="{FF2B5EF4-FFF2-40B4-BE49-F238E27FC236}">
                <a16:creationId xmlns:a16="http://schemas.microsoft.com/office/drawing/2014/main" id="{A66F91D0-1D79-450B-B54A-BD25A8A57486}"/>
              </a:ext>
            </a:extLst>
          </p:cNvPr>
          <p:cNvSpPr>
            <a:spLocks noGrp="1"/>
          </p:cNvSpPr>
          <p:nvPr>
            <p:ph idx="1"/>
          </p:nvPr>
        </p:nvSpPr>
        <p:spPr/>
        <p:txBody>
          <a:bodyPr/>
          <a:lstStyle/>
          <a:p>
            <a:r>
              <a:rPr lang="en-US" dirty="0"/>
              <a:t>Direct add a variable to watch</a:t>
            </a:r>
          </a:p>
        </p:txBody>
      </p:sp>
      <p:pic>
        <p:nvPicPr>
          <p:cNvPr id="5" name="Picture 4">
            <a:extLst>
              <a:ext uri="{FF2B5EF4-FFF2-40B4-BE49-F238E27FC236}">
                <a16:creationId xmlns:a16="http://schemas.microsoft.com/office/drawing/2014/main" id="{4DFFA84C-5EDC-428F-B2DC-3DEFE2F5F00D}"/>
              </a:ext>
            </a:extLst>
          </p:cNvPr>
          <p:cNvPicPr>
            <a:picLocks noChangeAspect="1"/>
          </p:cNvPicPr>
          <p:nvPr/>
        </p:nvPicPr>
        <p:blipFill>
          <a:blip r:embed="rId3"/>
          <a:stretch>
            <a:fillRect/>
          </a:stretch>
        </p:blipFill>
        <p:spPr>
          <a:xfrm>
            <a:off x="3000551" y="2587625"/>
            <a:ext cx="6190897" cy="344078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8A361CC-D73A-4AA1-8633-39EE455A61E1}"/>
                  </a:ext>
                </a:extLst>
              </p14:cNvPr>
              <p14:cNvContentPartPr/>
              <p14:nvPr/>
            </p14:nvContentPartPr>
            <p14:xfrm>
              <a:off x="8022411" y="3404674"/>
              <a:ext cx="862560" cy="689040"/>
            </p14:xfrm>
          </p:contentPart>
        </mc:Choice>
        <mc:Fallback xmlns="">
          <p:pic>
            <p:nvPicPr>
              <p:cNvPr id="6" name="Ink 5">
                <a:extLst>
                  <a:ext uri="{FF2B5EF4-FFF2-40B4-BE49-F238E27FC236}">
                    <a16:creationId xmlns:a16="http://schemas.microsoft.com/office/drawing/2014/main" id="{78A361CC-D73A-4AA1-8633-39EE455A61E1}"/>
                  </a:ext>
                </a:extLst>
              </p:cNvPr>
              <p:cNvPicPr/>
              <p:nvPr/>
            </p:nvPicPr>
            <p:blipFill>
              <a:blip r:embed="rId5"/>
              <a:stretch>
                <a:fillRect/>
              </a:stretch>
            </p:blipFill>
            <p:spPr>
              <a:xfrm>
                <a:off x="8013771" y="3396034"/>
                <a:ext cx="880200" cy="706680"/>
              </a:xfrm>
              <a:prstGeom prst="rect">
                <a:avLst/>
              </a:prstGeom>
            </p:spPr>
          </p:pic>
        </mc:Fallback>
      </mc:AlternateContent>
    </p:spTree>
    <p:extLst>
      <p:ext uri="{BB962C8B-B14F-4D97-AF65-F5344CB8AC3E}">
        <p14:creationId xmlns:p14="http://schemas.microsoft.com/office/powerpoint/2010/main" val="228843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96F1-CB47-49EC-8FB4-EED863EF171F}"/>
              </a:ext>
            </a:extLst>
          </p:cNvPr>
          <p:cNvSpPr>
            <a:spLocks noGrp="1"/>
          </p:cNvSpPr>
          <p:nvPr>
            <p:ph type="title"/>
          </p:nvPr>
        </p:nvSpPr>
        <p:spPr/>
        <p:txBody>
          <a:bodyPr/>
          <a:lstStyle/>
          <a:p>
            <a:r>
              <a:rPr lang="en-US" dirty="0"/>
              <a:t>How to make the Up and Down Keys work?</a:t>
            </a:r>
          </a:p>
        </p:txBody>
      </p:sp>
      <p:sp>
        <p:nvSpPr>
          <p:cNvPr id="3" name="Content Placeholder 2">
            <a:extLst>
              <a:ext uri="{FF2B5EF4-FFF2-40B4-BE49-F238E27FC236}">
                <a16:creationId xmlns:a16="http://schemas.microsoft.com/office/drawing/2014/main" id="{4DA74F8B-8CF1-43CD-BD89-58670865C7A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7CB72C-B00E-4023-B261-FB1F5765F756}"/>
              </a:ext>
            </a:extLst>
          </p:cNvPr>
          <p:cNvPicPr>
            <a:picLocks noChangeAspect="1"/>
          </p:cNvPicPr>
          <p:nvPr/>
        </p:nvPicPr>
        <p:blipFill>
          <a:blip r:embed="rId3"/>
          <a:stretch>
            <a:fillRect/>
          </a:stretch>
        </p:blipFill>
        <p:spPr>
          <a:xfrm>
            <a:off x="1172147" y="2081339"/>
            <a:ext cx="9847705" cy="3224588"/>
          </a:xfrm>
          <a:prstGeom prst="rect">
            <a:avLst/>
          </a:prstGeom>
        </p:spPr>
      </p:pic>
    </p:spTree>
    <p:extLst>
      <p:ext uri="{BB962C8B-B14F-4D97-AF65-F5344CB8AC3E}">
        <p14:creationId xmlns:p14="http://schemas.microsoft.com/office/powerpoint/2010/main" val="397561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C144-2B50-424C-8696-ED8ECCD19D42}"/>
              </a:ext>
            </a:extLst>
          </p:cNvPr>
          <p:cNvSpPr>
            <a:spLocks noGrp="1"/>
          </p:cNvSpPr>
          <p:nvPr>
            <p:ph type="title"/>
          </p:nvPr>
        </p:nvSpPr>
        <p:spPr/>
        <p:txBody>
          <a:bodyPr/>
          <a:lstStyle/>
          <a:p>
            <a:r>
              <a:rPr lang="en-US" b="1" dirty="0"/>
              <a:t>Event Listener Breakpoint</a:t>
            </a:r>
          </a:p>
        </p:txBody>
      </p:sp>
      <p:sp>
        <p:nvSpPr>
          <p:cNvPr id="3" name="Content Placeholder 2">
            <a:extLst>
              <a:ext uri="{FF2B5EF4-FFF2-40B4-BE49-F238E27FC236}">
                <a16:creationId xmlns:a16="http://schemas.microsoft.com/office/drawing/2014/main" id="{B47CD3BC-FC76-471C-90FE-277F1511230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4DD2480-B5FB-4A51-9AC9-2369C45545E7}"/>
              </a:ext>
            </a:extLst>
          </p:cNvPr>
          <p:cNvPicPr>
            <a:picLocks noChangeAspect="1"/>
          </p:cNvPicPr>
          <p:nvPr/>
        </p:nvPicPr>
        <p:blipFill>
          <a:blip r:embed="rId3"/>
          <a:stretch>
            <a:fillRect/>
          </a:stretch>
        </p:blipFill>
        <p:spPr>
          <a:xfrm>
            <a:off x="1431587" y="1658087"/>
            <a:ext cx="3791479" cy="4744112"/>
          </a:xfrm>
          <a:prstGeom prst="rect">
            <a:avLst/>
          </a:prstGeom>
        </p:spPr>
      </p:pic>
      <p:pic>
        <p:nvPicPr>
          <p:cNvPr id="7" name="Picture 6">
            <a:extLst>
              <a:ext uri="{FF2B5EF4-FFF2-40B4-BE49-F238E27FC236}">
                <a16:creationId xmlns:a16="http://schemas.microsoft.com/office/drawing/2014/main" id="{EDBCAEB9-2D74-4E6A-B8A6-57012D759922}"/>
              </a:ext>
            </a:extLst>
          </p:cNvPr>
          <p:cNvPicPr>
            <a:picLocks noChangeAspect="1"/>
          </p:cNvPicPr>
          <p:nvPr/>
        </p:nvPicPr>
        <p:blipFill rotWithShape="1">
          <a:blip r:embed="rId4"/>
          <a:srcRect b="13696"/>
          <a:stretch/>
        </p:blipFill>
        <p:spPr>
          <a:xfrm>
            <a:off x="6418098" y="1658087"/>
            <a:ext cx="3324689" cy="4776713"/>
          </a:xfrm>
          <a:prstGeom prst="rect">
            <a:avLst/>
          </a:prstGeom>
        </p:spPr>
      </p:pic>
    </p:spTree>
    <p:extLst>
      <p:ext uri="{BB962C8B-B14F-4D97-AF65-F5344CB8AC3E}">
        <p14:creationId xmlns:p14="http://schemas.microsoft.com/office/powerpoint/2010/main" val="93819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F70C-65AE-4EEB-966A-54A7072E7D5E}"/>
              </a:ext>
            </a:extLst>
          </p:cNvPr>
          <p:cNvSpPr>
            <a:spLocks noGrp="1"/>
          </p:cNvSpPr>
          <p:nvPr>
            <p:ph type="title"/>
          </p:nvPr>
        </p:nvSpPr>
        <p:spPr/>
        <p:txBody>
          <a:bodyPr/>
          <a:lstStyle/>
          <a:p>
            <a:r>
              <a:rPr lang="en-US" b="1" dirty="0"/>
              <a:t>Conditional Breakpoint</a:t>
            </a:r>
          </a:p>
        </p:txBody>
      </p:sp>
      <p:sp>
        <p:nvSpPr>
          <p:cNvPr id="3" name="Content Placeholder 2">
            <a:extLst>
              <a:ext uri="{FF2B5EF4-FFF2-40B4-BE49-F238E27FC236}">
                <a16:creationId xmlns:a16="http://schemas.microsoft.com/office/drawing/2014/main" id="{C769AB91-81D4-4D7E-A331-7086D6BB5B3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D3986DE-482B-47F6-99F9-F9C6C4FEC708}"/>
              </a:ext>
            </a:extLst>
          </p:cNvPr>
          <p:cNvPicPr>
            <a:picLocks noChangeAspect="1"/>
          </p:cNvPicPr>
          <p:nvPr/>
        </p:nvPicPr>
        <p:blipFill>
          <a:blip r:embed="rId3"/>
          <a:stretch>
            <a:fillRect/>
          </a:stretch>
        </p:blipFill>
        <p:spPr>
          <a:xfrm>
            <a:off x="3116981" y="1991462"/>
            <a:ext cx="5958038" cy="3319840"/>
          </a:xfrm>
          <a:prstGeom prst="rect">
            <a:avLst/>
          </a:prstGeom>
        </p:spPr>
      </p:pic>
    </p:spTree>
    <p:extLst>
      <p:ext uri="{BB962C8B-B14F-4D97-AF65-F5344CB8AC3E}">
        <p14:creationId xmlns:p14="http://schemas.microsoft.com/office/powerpoint/2010/main" val="388840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6A5B-CB18-4F56-B851-B3BE2E4C4F75}"/>
              </a:ext>
            </a:extLst>
          </p:cNvPr>
          <p:cNvSpPr>
            <a:spLocks noGrp="1"/>
          </p:cNvSpPr>
          <p:nvPr>
            <p:ph type="title"/>
          </p:nvPr>
        </p:nvSpPr>
        <p:spPr/>
        <p:txBody>
          <a:bodyPr/>
          <a:lstStyle/>
          <a:p>
            <a:r>
              <a:rPr lang="en-US" dirty="0"/>
              <a:t>DOM Breakpoint</a:t>
            </a:r>
          </a:p>
        </p:txBody>
      </p:sp>
      <p:sp>
        <p:nvSpPr>
          <p:cNvPr id="3" name="Content Placeholder 2">
            <a:extLst>
              <a:ext uri="{FF2B5EF4-FFF2-40B4-BE49-F238E27FC236}">
                <a16:creationId xmlns:a16="http://schemas.microsoft.com/office/drawing/2014/main" id="{5FDBE613-600F-4864-8DE0-37CD96A59B28}"/>
              </a:ext>
            </a:extLst>
          </p:cNvPr>
          <p:cNvSpPr>
            <a:spLocks noGrp="1"/>
          </p:cNvSpPr>
          <p:nvPr>
            <p:ph idx="1"/>
          </p:nvPr>
        </p:nvSpPr>
        <p:spPr/>
        <p:txBody>
          <a:bodyPr>
            <a:normAutofit/>
          </a:bodyPr>
          <a:lstStyle/>
          <a:p>
            <a:r>
              <a:rPr lang="en-US" dirty="0"/>
              <a:t>On the code that changes or removes a specific DOM node, or its children.</a:t>
            </a:r>
          </a:p>
          <a:p>
            <a:pPr algn="l"/>
            <a:r>
              <a:rPr lang="en-US" b="0" i="0" dirty="0">
                <a:solidFill>
                  <a:srgbClr val="3C4043"/>
                </a:solidFill>
                <a:effectLst/>
                <a:latin typeface="Google Sans"/>
              </a:rPr>
              <a:t>Types of DOM change breakpoints</a:t>
            </a:r>
          </a:p>
          <a:p>
            <a:pPr lvl="1"/>
            <a:r>
              <a:rPr lang="en-US" b="1" i="0" dirty="0">
                <a:solidFill>
                  <a:srgbClr val="3C4043"/>
                </a:solidFill>
                <a:effectLst/>
                <a:latin typeface="system-ui"/>
              </a:rPr>
              <a:t>Subtree modifications</a:t>
            </a:r>
            <a:r>
              <a:rPr lang="en-US" b="0" i="0" dirty="0">
                <a:solidFill>
                  <a:srgbClr val="3C4043"/>
                </a:solidFill>
                <a:effectLst/>
                <a:latin typeface="system-ui"/>
              </a:rPr>
              <a:t>. Triggered when a child of the currently-selected node is removed or added, or the contents of a child are changed. Not triggered on child node attribute changes, or on any changes to the currently-selected node.</a:t>
            </a:r>
          </a:p>
          <a:p>
            <a:pPr lvl="1"/>
            <a:r>
              <a:rPr lang="en-US" b="1" i="0" dirty="0">
                <a:solidFill>
                  <a:srgbClr val="3C4043"/>
                </a:solidFill>
                <a:effectLst/>
                <a:latin typeface="system-ui"/>
              </a:rPr>
              <a:t>Attributes modifications</a:t>
            </a:r>
            <a:r>
              <a:rPr lang="en-US" b="0" i="0" dirty="0">
                <a:solidFill>
                  <a:srgbClr val="3C4043"/>
                </a:solidFill>
                <a:effectLst/>
                <a:latin typeface="system-ui"/>
              </a:rPr>
              <a:t>: Triggered when an attribute is added or removed on the currently-selected node, or when an attribute value changes.</a:t>
            </a:r>
          </a:p>
          <a:p>
            <a:pPr lvl="1"/>
            <a:r>
              <a:rPr lang="en-US" b="1" i="0" dirty="0">
                <a:solidFill>
                  <a:srgbClr val="3C4043"/>
                </a:solidFill>
                <a:effectLst/>
                <a:latin typeface="system-ui"/>
              </a:rPr>
              <a:t>Node Removal</a:t>
            </a:r>
            <a:r>
              <a:rPr lang="en-US" b="0" i="0" dirty="0">
                <a:solidFill>
                  <a:srgbClr val="3C4043"/>
                </a:solidFill>
                <a:effectLst/>
                <a:latin typeface="system-ui"/>
              </a:rPr>
              <a:t>: Triggered when the currently-selected node is removed.</a:t>
            </a:r>
          </a:p>
        </p:txBody>
      </p:sp>
    </p:spTree>
    <p:extLst>
      <p:ext uri="{BB962C8B-B14F-4D97-AF65-F5344CB8AC3E}">
        <p14:creationId xmlns:p14="http://schemas.microsoft.com/office/powerpoint/2010/main" val="182143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C024-75B1-4C2F-B894-DE9C15B0A49D}"/>
              </a:ext>
            </a:extLst>
          </p:cNvPr>
          <p:cNvSpPr>
            <a:spLocks noGrp="1"/>
          </p:cNvSpPr>
          <p:nvPr>
            <p:ph type="title"/>
          </p:nvPr>
        </p:nvSpPr>
        <p:spPr/>
        <p:txBody>
          <a:bodyPr/>
          <a:lstStyle/>
          <a:p>
            <a:r>
              <a:rPr lang="en-US" b="1" dirty="0"/>
              <a:t>Debug</a:t>
            </a:r>
          </a:p>
        </p:txBody>
      </p:sp>
      <p:sp>
        <p:nvSpPr>
          <p:cNvPr id="3" name="Content Placeholder 2">
            <a:extLst>
              <a:ext uri="{FF2B5EF4-FFF2-40B4-BE49-F238E27FC236}">
                <a16:creationId xmlns:a16="http://schemas.microsoft.com/office/drawing/2014/main" id="{EC58319F-32E8-474B-B8E9-13C3530182C7}"/>
              </a:ext>
            </a:extLst>
          </p:cNvPr>
          <p:cNvSpPr>
            <a:spLocks noGrp="1"/>
          </p:cNvSpPr>
          <p:nvPr>
            <p:ph idx="1"/>
          </p:nvPr>
        </p:nvSpPr>
        <p:spPr/>
        <p:txBody>
          <a:bodyPr/>
          <a:lstStyle/>
          <a:p>
            <a:r>
              <a:rPr lang="en-US" dirty="0"/>
              <a:t>CSS &amp; HTML</a:t>
            </a:r>
          </a:p>
          <a:p>
            <a:r>
              <a:rPr lang="en-US" dirty="0"/>
              <a:t>JavaScript</a:t>
            </a:r>
          </a:p>
          <a:p>
            <a:pPr lvl="1"/>
            <a:r>
              <a:rPr lang="en-US" dirty="0"/>
              <a:t>breakpoint</a:t>
            </a:r>
          </a:p>
          <a:p>
            <a:pPr lvl="1"/>
            <a:r>
              <a:rPr lang="en-US" dirty="0"/>
              <a:t>watches</a:t>
            </a:r>
          </a:p>
          <a:p>
            <a:pPr lvl="1"/>
            <a:r>
              <a:rPr lang="en-US" dirty="0"/>
              <a:t>console</a:t>
            </a:r>
          </a:p>
          <a:p>
            <a:pPr lvl="1"/>
            <a:r>
              <a:rPr lang="en-US" dirty="0"/>
              <a:t>call stack</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AC8706D-F744-4C82-BA7B-22F9FB858307}"/>
                  </a:ext>
                </a:extLst>
              </p14:cNvPr>
              <p14:cNvContentPartPr/>
              <p14:nvPr/>
            </p14:nvContentPartPr>
            <p14:xfrm>
              <a:off x="-1774629" y="3951154"/>
              <a:ext cx="360" cy="360"/>
            </p14:xfrm>
          </p:contentPart>
        </mc:Choice>
        <mc:Fallback xmlns="">
          <p:pic>
            <p:nvPicPr>
              <p:cNvPr id="8" name="Ink 7">
                <a:extLst>
                  <a:ext uri="{FF2B5EF4-FFF2-40B4-BE49-F238E27FC236}">
                    <a16:creationId xmlns:a16="http://schemas.microsoft.com/office/drawing/2014/main" id="{1AC8706D-F744-4C82-BA7B-22F9FB858307}"/>
                  </a:ext>
                </a:extLst>
              </p:cNvPr>
              <p:cNvPicPr/>
              <p:nvPr/>
            </p:nvPicPr>
            <p:blipFill>
              <a:blip r:embed="rId4"/>
              <a:stretch>
                <a:fillRect/>
              </a:stretch>
            </p:blipFill>
            <p:spPr>
              <a:xfrm>
                <a:off x="-1783629" y="3942154"/>
                <a:ext cx="18000" cy="18000"/>
              </a:xfrm>
              <a:prstGeom prst="rect">
                <a:avLst/>
              </a:prstGeom>
            </p:spPr>
          </p:pic>
        </mc:Fallback>
      </mc:AlternateContent>
      <p:pic>
        <p:nvPicPr>
          <p:cNvPr id="10" name="Picture 9">
            <a:extLst>
              <a:ext uri="{FF2B5EF4-FFF2-40B4-BE49-F238E27FC236}">
                <a16:creationId xmlns:a16="http://schemas.microsoft.com/office/drawing/2014/main" id="{629B6FDE-4600-4F23-9568-AC88C8AE343D}"/>
              </a:ext>
            </a:extLst>
          </p:cNvPr>
          <p:cNvPicPr>
            <a:picLocks noChangeAspect="1"/>
          </p:cNvPicPr>
          <p:nvPr/>
        </p:nvPicPr>
        <p:blipFill rotWithShape="1">
          <a:blip r:embed="rId5"/>
          <a:srcRect l="22818" t="-3035" r="-393" b="3035"/>
          <a:stretch/>
        </p:blipFill>
        <p:spPr>
          <a:xfrm>
            <a:off x="6815470" y="655614"/>
            <a:ext cx="4197579" cy="4553585"/>
          </a:xfrm>
          <a:prstGeom prst="rect">
            <a:avLst/>
          </a:prstGeom>
        </p:spPr>
      </p:pic>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252C0F7C-3D8A-49BB-B2D5-C4BB1D7B7110}"/>
                  </a:ext>
                </a:extLst>
              </p14:cNvPr>
              <p14:cNvContentPartPr/>
              <p14:nvPr/>
            </p14:nvContentPartPr>
            <p14:xfrm>
              <a:off x="6814875" y="4559584"/>
              <a:ext cx="4298400" cy="1162800"/>
            </p14:xfrm>
          </p:contentPart>
        </mc:Choice>
        <mc:Fallback xmlns="">
          <p:pic>
            <p:nvPicPr>
              <p:cNvPr id="11" name="Ink 10">
                <a:extLst>
                  <a:ext uri="{FF2B5EF4-FFF2-40B4-BE49-F238E27FC236}">
                    <a16:creationId xmlns:a16="http://schemas.microsoft.com/office/drawing/2014/main" id="{252C0F7C-3D8A-49BB-B2D5-C4BB1D7B7110}"/>
                  </a:ext>
                </a:extLst>
              </p:cNvPr>
              <p:cNvPicPr/>
              <p:nvPr/>
            </p:nvPicPr>
            <p:blipFill>
              <a:blip r:embed="rId7"/>
              <a:stretch>
                <a:fillRect/>
              </a:stretch>
            </p:blipFill>
            <p:spPr>
              <a:xfrm>
                <a:off x="6806235" y="4550944"/>
                <a:ext cx="4316040" cy="1180440"/>
              </a:xfrm>
              <a:prstGeom prst="rect">
                <a:avLst/>
              </a:prstGeom>
            </p:spPr>
          </p:pic>
        </mc:Fallback>
      </mc:AlternateContent>
    </p:spTree>
    <p:extLst>
      <p:ext uri="{BB962C8B-B14F-4D97-AF65-F5344CB8AC3E}">
        <p14:creationId xmlns:p14="http://schemas.microsoft.com/office/powerpoint/2010/main" val="14805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6355-8508-4FF0-8D04-E4DFC8D5BB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AA9C8-3CA9-4911-9117-2D390084A63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EFBCD53-505F-4E90-90CD-C93BD57577A4}"/>
              </a:ext>
            </a:extLst>
          </p:cNvPr>
          <p:cNvPicPr>
            <a:picLocks noChangeAspect="1"/>
          </p:cNvPicPr>
          <p:nvPr/>
        </p:nvPicPr>
        <p:blipFill>
          <a:blip r:embed="rId3"/>
          <a:stretch>
            <a:fillRect/>
          </a:stretch>
        </p:blipFill>
        <p:spPr>
          <a:xfrm>
            <a:off x="366963" y="365125"/>
            <a:ext cx="11458074" cy="5850073"/>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11FCA8A-C5F1-4F43-BF8C-7708FB8DD1BD}"/>
                  </a:ext>
                </a:extLst>
              </p14:cNvPr>
              <p14:cNvContentPartPr/>
              <p14:nvPr/>
            </p14:nvContentPartPr>
            <p14:xfrm>
              <a:off x="4232331" y="454168"/>
              <a:ext cx="521640" cy="570240"/>
            </p14:xfrm>
          </p:contentPart>
        </mc:Choice>
        <mc:Fallback xmlns="">
          <p:pic>
            <p:nvPicPr>
              <p:cNvPr id="6" name="Ink 5">
                <a:extLst>
                  <a:ext uri="{FF2B5EF4-FFF2-40B4-BE49-F238E27FC236}">
                    <a16:creationId xmlns:a16="http://schemas.microsoft.com/office/drawing/2014/main" id="{611FCA8A-C5F1-4F43-BF8C-7708FB8DD1BD}"/>
                  </a:ext>
                </a:extLst>
              </p:cNvPr>
              <p:cNvPicPr/>
              <p:nvPr/>
            </p:nvPicPr>
            <p:blipFill>
              <a:blip r:embed="rId5"/>
              <a:stretch>
                <a:fillRect/>
              </a:stretch>
            </p:blipFill>
            <p:spPr>
              <a:xfrm>
                <a:off x="4223691" y="445168"/>
                <a:ext cx="53928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6CDEC7-E31A-40E7-B3EE-AD34B49636E3}"/>
                  </a:ext>
                </a:extLst>
              </p14:cNvPr>
              <p14:cNvContentPartPr/>
              <p14:nvPr/>
            </p14:nvContentPartPr>
            <p14:xfrm>
              <a:off x="6937371" y="3980766"/>
              <a:ext cx="2615400" cy="506880"/>
            </p14:xfrm>
          </p:contentPart>
        </mc:Choice>
        <mc:Fallback xmlns="">
          <p:pic>
            <p:nvPicPr>
              <p:cNvPr id="7" name="Ink 6">
                <a:extLst>
                  <a:ext uri="{FF2B5EF4-FFF2-40B4-BE49-F238E27FC236}">
                    <a16:creationId xmlns:a16="http://schemas.microsoft.com/office/drawing/2014/main" id="{906CDEC7-E31A-40E7-B3EE-AD34B49636E3}"/>
                  </a:ext>
                </a:extLst>
              </p:cNvPr>
              <p:cNvPicPr/>
              <p:nvPr/>
            </p:nvPicPr>
            <p:blipFill>
              <a:blip r:embed="rId7"/>
              <a:stretch>
                <a:fillRect/>
              </a:stretch>
            </p:blipFill>
            <p:spPr>
              <a:xfrm>
                <a:off x="6928731" y="3971766"/>
                <a:ext cx="2633040" cy="52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5338CDC1-F6F9-49BE-8569-B5EFEF50CBB6}"/>
                  </a:ext>
                </a:extLst>
              </p14:cNvPr>
              <p14:cNvContentPartPr/>
              <p14:nvPr/>
            </p14:nvContentPartPr>
            <p14:xfrm>
              <a:off x="9287091" y="4256886"/>
              <a:ext cx="2536200" cy="521280"/>
            </p14:xfrm>
          </p:contentPart>
        </mc:Choice>
        <mc:Fallback xmlns="">
          <p:pic>
            <p:nvPicPr>
              <p:cNvPr id="8" name="Ink 7">
                <a:extLst>
                  <a:ext uri="{FF2B5EF4-FFF2-40B4-BE49-F238E27FC236}">
                    <a16:creationId xmlns:a16="http://schemas.microsoft.com/office/drawing/2014/main" id="{5338CDC1-F6F9-49BE-8569-B5EFEF50CBB6}"/>
                  </a:ext>
                </a:extLst>
              </p:cNvPr>
              <p:cNvPicPr/>
              <p:nvPr/>
            </p:nvPicPr>
            <p:blipFill>
              <a:blip r:embed="rId9"/>
              <a:stretch>
                <a:fillRect/>
              </a:stretch>
            </p:blipFill>
            <p:spPr>
              <a:xfrm>
                <a:off x="9278091" y="4247886"/>
                <a:ext cx="255384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1F17F8B-6DC2-4D26-9CA1-1DFE7AB8CE17}"/>
                  </a:ext>
                </a:extLst>
              </p14:cNvPr>
              <p14:cNvContentPartPr/>
              <p14:nvPr/>
            </p14:nvContentPartPr>
            <p14:xfrm>
              <a:off x="-1624869" y="5786526"/>
              <a:ext cx="360" cy="360"/>
            </p14:xfrm>
          </p:contentPart>
        </mc:Choice>
        <mc:Fallback xmlns="">
          <p:pic>
            <p:nvPicPr>
              <p:cNvPr id="9" name="Ink 8">
                <a:extLst>
                  <a:ext uri="{FF2B5EF4-FFF2-40B4-BE49-F238E27FC236}">
                    <a16:creationId xmlns:a16="http://schemas.microsoft.com/office/drawing/2014/main" id="{D1F17F8B-6DC2-4D26-9CA1-1DFE7AB8CE17}"/>
                  </a:ext>
                </a:extLst>
              </p:cNvPr>
              <p:cNvPicPr/>
              <p:nvPr/>
            </p:nvPicPr>
            <p:blipFill>
              <a:blip r:embed="rId11"/>
              <a:stretch>
                <a:fillRect/>
              </a:stretch>
            </p:blipFill>
            <p:spPr>
              <a:xfrm>
                <a:off x="-1633869" y="5777526"/>
                <a:ext cx="18000" cy="18000"/>
              </a:xfrm>
              <a:prstGeom prst="rect">
                <a:avLst/>
              </a:prstGeom>
            </p:spPr>
          </p:pic>
        </mc:Fallback>
      </mc:AlternateContent>
      <p:grpSp>
        <p:nvGrpSpPr>
          <p:cNvPr id="13" name="Group 12">
            <a:extLst>
              <a:ext uri="{FF2B5EF4-FFF2-40B4-BE49-F238E27FC236}">
                <a16:creationId xmlns:a16="http://schemas.microsoft.com/office/drawing/2014/main" id="{EE6C8666-992F-4D22-8013-7D1E153CC490}"/>
              </a:ext>
            </a:extLst>
          </p:cNvPr>
          <p:cNvGrpSpPr/>
          <p:nvPr/>
        </p:nvGrpSpPr>
        <p:grpSpPr>
          <a:xfrm>
            <a:off x="4692051" y="733168"/>
            <a:ext cx="72720" cy="48960"/>
            <a:chOff x="4692051" y="733168"/>
            <a:chExt cx="72720" cy="48960"/>
          </a:xfrm>
        </p:grpSpPr>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1A6CD9F-C19D-458F-A5B0-A4D0FEEF3A8C}"/>
                    </a:ext>
                  </a:extLst>
                </p14:cNvPr>
                <p14:cNvContentPartPr/>
                <p14:nvPr/>
              </p14:nvContentPartPr>
              <p14:xfrm>
                <a:off x="4764411" y="733168"/>
                <a:ext cx="360" cy="7920"/>
              </p14:xfrm>
            </p:contentPart>
          </mc:Choice>
          <mc:Fallback xmlns="">
            <p:pic>
              <p:nvPicPr>
                <p:cNvPr id="10" name="Ink 9">
                  <a:extLst>
                    <a:ext uri="{FF2B5EF4-FFF2-40B4-BE49-F238E27FC236}">
                      <a16:creationId xmlns:a16="http://schemas.microsoft.com/office/drawing/2014/main" id="{81A6CD9F-C19D-458F-A5B0-A4D0FEEF3A8C}"/>
                    </a:ext>
                  </a:extLst>
                </p:cNvPr>
                <p:cNvPicPr/>
                <p:nvPr/>
              </p:nvPicPr>
              <p:blipFill>
                <a:blip r:embed="rId13"/>
                <a:stretch>
                  <a:fillRect/>
                </a:stretch>
              </p:blipFill>
              <p:spPr>
                <a:xfrm>
                  <a:off x="4755411" y="724528"/>
                  <a:ext cx="180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7FF0F677-4040-49E8-8611-D5DE07A738F6}"/>
                    </a:ext>
                  </a:extLst>
                </p14:cNvPr>
                <p14:cNvContentPartPr/>
                <p14:nvPr/>
              </p14:nvContentPartPr>
              <p14:xfrm>
                <a:off x="4692051" y="781768"/>
                <a:ext cx="360" cy="360"/>
              </p14:xfrm>
            </p:contentPart>
          </mc:Choice>
          <mc:Fallback xmlns="">
            <p:pic>
              <p:nvPicPr>
                <p:cNvPr id="11" name="Ink 10">
                  <a:extLst>
                    <a:ext uri="{FF2B5EF4-FFF2-40B4-BE49-F238E27FC236}">
                      <a16:creationId xmlns:a16="http://schemas.microsoft.com/office/drawing/2014/main" id="{7FF0F677-4040-49E8-8611-D5DE07A738F6}"/>
                    </a:ext>
                  </a:extLst>
                </p:cNvPr>
                <p:cNvPicPr/>
                <p:nvPr/>
              </p:nvPicPr>
              <p:blipFill>
                <a:blip r:embed="rId11"/>
                <a:stretch>
                  <a:fillRect/>
                </a:stretch>
              </p:blipFill>
              <p:spPr>
                <a:xfrm>
                  <a:off x="4683051" y="772768"/>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3F2001E7-68A2-421F-8DF0-C446C3BD74A2}"/>
                  </a:ext>
                </a:extLst>
              </p14:cNvPr>
              <p14:cNvContentPartPr/>
              <p14:nvPr/>
            </p14:nvContentPartPr>
            <p14:xfrm>
              <a:off x="4715811" y="637048"/>
              <a:ext cx="360" cy="360"/>
            </p14:xfrm>
          </p:contentPart>
        </mc:Choice>
        <mc:Fallback xmlns="">
          <p:pic>
            <p:nvPicPr>
              <p:cNvPr id="12" name="Ink 11">
                <a:extLst>
                  <a:ext uri="{FF2B5EF4-FFF2-40B4-BE49-F238E27FC236}">
                    <a16:creationId xmlns:a16="http://schemas.microsoft.com/office/drawing/2014/main" id="{3F2001E7-68A2-421F-8DF0-C446C3BD74A2}"/>
                  </a:ext>
                </a:extLst>
              </p:cNvPr>
              <p:cNvPicPr/>
              <p:nvPr/>
            </p:nvPicPr>
            <p:blipFill>
              <a:blip r:embed="rId11"/>
              <a:stretch>
                <a:fillRect/>
              </a:stretch>
            </p:blipFill>
            <p:spPr>
              <a:xfrm>
                <a:off x="4707171" y="6284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45C4D6FE-6957-43A6-A4C9-2122DE3C4F09}"/>
                  </a:ext>
                </a:extLst>
              </p14:cNvPr>
              <p14:cNvContentPartPr/>
              <p14:nvPr/>
            </p14:nvContentPartPr>
            <p14:xfrm>
              <a:off x="5256171" y="526888"/>
              <a:ext cx="1027080" cy="641520"/>
            </p14:xfrm>
          </p:contentPart>
        </mc:Choice>
        <mc:Fallback xmlns="">
          <p:pic>
            <p:nvPicPr>
              <p:cNvPr id="14" name="Ink 13">
                <a:extLst>
                  <a:ext uri="{FF2B5EF4-FFF2-40B4-BE49-F238E27FC236}">
                    <a16:creationId xmlns:a16="http://schemas.microsoft.com/office/drawing/2014/main" id="{45C4D6FE-6957-43A6-A4C9-2122DE3C4F09}"/>
                  </a:ext>
                </a:extLst>
              </p:cNvPr>
              <p:cNvPicPr/>
              <p:nvPr/>
            </p:nvPicPr>
            <p:blipFill>
              <a:blip r:embed="rId17"/>
              <a:stretch>
                <a:fillRect/>
              </a:stretch>
            </p:blipFill>
            <p:spPr>
              <a:xfrm>
                <a:off x="5247531" y="518248"/>
                <a:ext cx="1044720" cy="659160"/>
              </a:xfrm>
              <a:prstGeom prst="rect">
                <a:avLst/>
              </a:prstGeom>
            </p:spPr>
          </p:pic>
        </mc:Fallback>
      </mc:AlternateContent>
    </p:spTree>
    <p:extLst>
      <p:ext uri="{BB962C8B-B14F-4D97-AF65-F5344CB8AC3E}">
        <p14:creationId xmlns:p14="http://schemas.microsoft.com/office/powerpoint/2010/main" val="138709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EC1A7-CAB3-4E0F-9F01-63BF231ECADF}"/>
              </a:ext>
            </a:extLst>
          </p:cNvPr>
          <p:cNvSpPr>
            <a:spLocks noGrp="1"/>
          </p:cNvSpPr>
          <p:nvPr>
            <p:ph type="title"/>
          </p:nvPr>
        </p:nvSpPr>
        <p:spPr/>
        <p:txBody>
          <a:bodyPr/>
          <a:lstStyle/>
          <a:p>
            <a:r>
              <a:rPr lang="en-US" dirty="0"/>
              <a:t>debugger</a:t>
            </a:r>
          </a:p>
        </p:txBody>
      </p:sp>
      <p:sp>
        <p:nvSpPr>
          <p:cNvPr id="3" name="Content Placeholder 2">
            <a:extLst>
              <a:ext uri="{FF2B5EF4-FFF2-40B4-BE49-F238E27FC236}">
                <a16:creationId xmlns:a16="http://schemas.microsoft.com/office/drawing/2014/main" id="{4A47CFEE-8543-4D67-87AA-FD4D3C847AB8}"/>
              </a:ext>
            </a:extLst>
          </p:cNvPr>
          <p:cNvSpPr>
            <a:spLocks noGrp="1"/>
          </p:cNvSpPr>
          <p:nvPr>
            <p:ph idx="1"/>
          </p:nvPr>
        </p:nvSpPr>
        <p:spPr/>
        <p:txBody>
          <a:bodyPr/>
          <a:lstStyle/>
          <a:p>
            <a:r>
              <a:rPr lang="en-US" dirty="0"/>
              <a:t>Add “debugger;” to where you want to pause </a:t>
            </a:r>
            <a:r>
              <a:rPr lang="en-US" dirty="0">
                <a:solidFill>
                  <a:srgbClr val="FF0000"/>
                </a:solidFill>
              </a:rPr>
              <a:t>in your code</a:t>
            </a:r>
            <a:r>
              <a:rPr lang="en-US" dirty="0"/>
              <a:t>.</a:t>
            </a:r>
          </a:p>
        </p:txBody>
      </p:sp>
      <p:pic>
        <p:nvPicPr>
          <p:cNvPr id="6" name="Picture 5">
            <a:extLst>
              <a:ext uri="{FF2B5EF4-FFF2-40B4-BE49-F238E27FC236}">
                <a16:creationId xmlns:a16="http://schemas.microsoft.com/office/drawing/2014/main" id="{6B5C0446-CEBA-4DF0-90F9-CE779AACB793}"/>
              </a:ext>
            </a:extLst>
          </p:cNvPr>
          <p:cNvPicPr>
            <a:picLocks noChangeAspect="1"/>
          </p:cNvPicPr>
          <p:nvPr/>
        </p:nvPicPr>
        <p:blipFill>
          <a:blip r:embed="rId3"/>
          <a:stretch>
            <a:fillRect/>
          </a:stretch>
        </p:blipFill>
        <p:spPr>
          <a:xfrm>
            <a:off x="3919233" y="2539448"/>
            <a:ext cx="4353533" cy="3953427"/>
          </a:xfrm>
          <a:prstGeom prst="rect">
            <a:avLst/>
          </a:prstGeom>
        </p:spPr>
      </p:pic>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9F4A998D-53FA-403C-94A7-4229852A1456}"/>
                  </a:ext>
                </a:extLst>
              </p14:cNvPr>
              <p14:cNvContentPartPr/>
              <p14:nvPr/>
            </p14:nvContentPartPr>
            <p14:xfrm>
              <a:off x="-871389" y="3570274"/>
              <a:ext cx="360" cy="360"/>
            </p14:xfrm>
          </p:contentPart>
        </mc:Choice>
        <mc:Fallback xmlns="">
          <p:pic>
            <p:nvPicPr>
              <p:cNvPr id="19" name="Ink 18">
                <a:extLst>
                  <a:ext uri="{FF2B5EF4-FFF2-40B4-BE49-F238E27FC236}">
                    <a16:creationId xmlns:a16="http://schemas.microsoft.com/office/drawing/2014/main" id="{9F4A998D-53FA-403C-94A7-4229852A1456}"/>
                  </a:ext>
                </a:extLst>
              </p:cNvPr>
              <p:cNvPicPr/>
              <p:nvPr/>
            </p:nvPicPr>
            <p:blipFill>
              <a:blip r:embed="rId5"/>
              <a:stretch>
                <a:fillRect/>
              </a:stretch>
            </p:blipFill>
            <p:spPr>
              <a:xfrm>
                <a:off x="-880029" y="35616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43EBC80-1C63-4AE0-8B0E-1C54EDE258F6}"/>
                  </a:ext>
                </a:extLst>
              </p14:cNvPr>
              <p14:cNvContentPartPr/>
              <p14:nvPr/>
            </p14:nvContentPartPr>
            <p14:xfrm>
              <a:off x="-2695149" y="5088846"/>
              <a:ext cx="360" cy="360"/>
            </p14:xfrm>
          </p:contentPart>
        </mc:Choice>
        <mc:Fallback xmlns="">
          <p:pic>
            <p:nvPicPr>
              <p:cNvPr id="4" name="Ink 3">
                <a:extLst>
                  <a:ext uri="{FF2B5EF4-FFF2-40B4-BE49-F238E27FC236}">
                    <a16:creationId xmlns:a16="http://schemas.microsoft.com/office/drawing/2014/main" id="{743EBC80-1C63-4AE0-8B0E-1C54EDE258F6}"/>
                  </a:ext>
                </a:extLst>
              </p:cNvPr>
              <p:cNvPicPr/>
              <p:nvPr/>
            </p:nvPicPr>
            <p:blipFill>
              <a:blip r:embed="rId7"/>
              <a:stretch>
                <a:fillRect/>
              </a:stretch>
            </p:blipFill>
            <p:spPr>
              <a:xfrm>
                <a:off x="-2704149" y="5079846"/>
                <a:ext cx="18000" cy="18000"/>
              </a:xfrm>
              <a:prstGeom prst="rect">
                <a:avLst/>
              </a:prstGeom>
            </p:spPr>
          </p:pic>
        </mc:Fallback>
      </mc:AlternateContent>
    </p:spTree>
    <p:extLst>
      <p:ext uri="{BB962C8B-B14F-4D97-AF65-F5344CB8AC3E}">
        <p14:creationId xmlns:p14="http://schemas.microsoft.com/office/powerpoint/2010/main" val="320291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6C3B-29C5-4003-834E-9B00D4E86894}"/>
              </a:ext>
            </a:extLst>
          </p:cNvPr>
          <p:cNvSpPr>
            <a:spLocks noGrp="1"/>
          </p:cNvSpPr>
          <p:nvPr>
            <p:ph type="title"/>
          </p:nvPr>
        </p:nvSpPr>
        <p:spPr/>
        <p:txBody>
          <a:bodyPr/>
          <a:lstStyle/>
          <a:p>
            <a:r>
              <a:rPr lang="en-US" altLang="zh-CN" b="1" dirty="0"/>
              <a:t>console.log();</a:t>
            </a:r>
            <a:endParaRPr lang="en-US" b="1" dirty="0"/>
          </a:p>
        </p:txBody>
      </p:sp>
      <p:sp>
        <p:nvSpPr>
          <p:cNvPr id="3" name="Content Placeholder 2">
            <a:extLst>
              <a:ext uri="{FF2B5EF4-FFF2-40B4-BE49-F238E27FC236}">
                <a16:creationId xmlns:a16="http://schemas.microsoft.com/office/drawing/2014/main" id="{F12C6D53-685D-48C1-89EB-30A410A22A2D}"/>
              </a:ext>
            </a:extLst>
          </p:cNvPr>
          <p:cNvSpPr>
            <a:spLocks noGrp="1"/>
          </p:cNvSpPr>
          <p:nvPr>
            <p:ph idx="1"/>
          </p:nvPr>
        </p:nvSpPr>
        <p:spPr/>
        <p:txBody>
          <a:bodyPr/>
          <a:lstStyle/>
          <a:p>
            <a:r>
              <a:rPr lang="en-US" dirty="0"/>
              <a:t>console.log ();</a:t>
            </a:r>
          </a:p>
          <a:p>
            <a:endParaRPr lang="en-US" dirty="0"/>
          </a:p>
          <a:p>
            <a:endParaRPr lang="en-US" dirty="0"/>
          </a:p>
          <a:p>
            <a:endParaRPr lang="en-US" dirty="0"/>
          </a:p>
          <a:p>
            <a:endParaRPr lang="en-US" dirty="0"/>
          </a:p>
          <a:p>
            <a:r>
              <a:rPr lang="en-US" dirty="0" err="1"/>
              <a:t>console.assert</a:t>
            </a:r>
            <a:r>
              <a:rPr lang="en-US" dirty="0"/>
              <a:t>(condition, );</a:t>
            </a:r>
          </a:p>
          <a:p>
            <a:endParaRPr lang="en-US" dirty="0"/>
          </a:p>
          <a:p>
            <a:endParaRPr lang="en-US" dirty="0"/>
          </a:p>
        </p:txBody>
      </p:sp>
      <p:pic>
        <p:nvPicPr>
          <p:cNvPr id="5" name="Picture 4">
            <a:extLst>
              <a:ext uri="{FF2B5EF4-FFF2-40B4-BE49-F238E27FC236}">
                <a16:creationId xmlns:a16="http://schemas.microsoft.com/office/drawing/2014/main" id="{64198B35-A344-4DC3-9A39-08492E077F6F}"/>
              </a:ext>
            </a:extLst>
          </p:cNvPr>
          <p:cNvPicPr>
            <a:picLocks noChangeAspect="1"/>
          </p:cNvPicPr>
          <p:nvPr/>
        </p:nvPicPr>
        <p:blipFill>
          <a:blip r:embed="rId3"/>
          <a:stretch>
            <a:fillRect/>
          </a:stretch>
        </p:blipFill>
        <p:spPr>
          <a:xfrm>
            <a:off x="772293" y="2357770"/>
            <a:ext cx="10647413" cy="1525772"/>
          </a:xfrm>
          <a:prstGeom prst="rect">
            <a:avLst/>
          </a:prstGeom>
        </p:spPr>
      </p:pic>
      <p:pic>
        <p:nvPicPr>
          <p:cNvPr id="7" name="Picture 6">
            <a:extLst>
              <a:ext uri="{FF2B5EF4-FFF2-40B4-BE49-F238E27FC236}">
                <a16:creationId xmlns:a16="http://schemas.microsoft.com/office/drawing/2014/main" id="{53DB712C-C457-4918-85DF-8963F0EF1CDA}"/>
              </a:ext>
            </a:extLst>
          </p:cNvPr>
          <p:cNvPicPr>
            <a:picLocks noChangeAspect="1"/>
          </p:cNvPicPr>
          <p:nvPr/>
        </p:nvPicPr>
        <p:blipFill>
          <a:blip r:embed="rId4"/>
          <a:stretch>
            <a:fillRect/>
          </a:stretch>
        </p:blipFill>
        <p:spPr>
          <a:xfrm>
            <a:off x="838200" y="4990850"/>
            <a:ext cx="9535856" cy="140037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50B1433-1AFB-4F0D-984F-7278A324CCF4}"/>
                  </a:ext>
                </a:extLst>
              </p14:cNvPr>
              <p14:cNvContentPartPr/>
              <p14:nvPr/>
            </p14:nvContentPartPr>
            <p14:xfrm>
              <a:off x="1392681" y="3348184"/>
              <a:ext cx="4041720" cy="438120"/>
            </p14:xfrm>
          </p:contentPart>
        </mc:Choice>
        <mc:Fallback xmlns="">
          <p:pic>
            <p:nvPicPr>
              <p:cNvPr id="8" name="Ink 7">
                <a:extLst>
                  <a:ext uri="{FF2B5EF4-FFF2-40B4-BE49-F238E27FC236}">
                    <a16:creationId xmlns:a16="http://schemas.microsoft.com/office/drawing/2014/main" id="{C50B1433-1AFB-4F0D-984F-7278A324CCF4}"/>
                  </a:ext>
                </a:extLst>
              </p:cNvPr>
              <p:cNvPicPr/>
              <p:nvPr/>
            </p:nvPicPr>
            <p:blipFill>
              <a:blip r:embed="rId6"/>
              <a:stretch>
                <a:fillRect/>
              </a:stretch>
            </p:blipFill>
            <p:spPr>
              <a:xfrm>
                <a:off x="1383681" y="3339184"/>
                <a:ext cx="40593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34B17AE8-8BBE-4620-86C0-5F24C251A729}"/>
                  </a:ext>
                </a:extLst>
              </p14:cNvPr>
              <p14:cNvContentPartPr/>
              <p14:nvPr/>
            </p14:nvContentPartPr>
            <p14:xfrm>
              <a:off x="1209801" y="5922184"/>
              <a:ext cx="9293760" cy="585360"/>
            </p14:xfrm>
          </p:contentPart>
        </mc:Choice>
        <mc:Fallback xmlns="">
          <p:pic>
            <p:nvPicPr>
              <p:cNvPr id="9" name="Ink 8">
                <a:extLst>
                  <a:ext uri="{FF2B5EF4-FFF2-40B4-BE49-F238E27FC236}">
                    <a16:creationId xmlns:a16="http://schemas.microsoft.com/office/drawing/2014/main" id="{34B17AE8-8BBE-4620-86C0-5F24C251A729}"/>
                  </a:ext>
                </a:extLst>
              </p:cNvPr>
              <p:cNvPicPr/>
              <p:nvPr/>
            </p:nvPicPr>
            <p:blipFill>
              <a:blip r:embed="rId8"/>
              <a:stretch>
                <a:fillRect/>
              </a:stretch>
            </p:blipFill>
            <p:spPr>
              <a:xfrm>
                <a:off x="1200801" y="5913184"/>
                <a:ext cx="9311400" cy="603000"/>
              </a:xfrm>
              <a:prstGeom prst="rect">
                <a:avLst/>
              </a:prstGeom>
            </p:spPr>
          </p:pic>
        </mc:Fallback>
      </mc:AlternateContent>
    </p:spTree>
    <p:extLst>
      <p:ext uri="{BB962C8B-B14F-4D97-AF65-F5344CB8AC3E}">
        <p14:creationId xmlns:p14="http://schemas.microsoft.com/office/powerpoint/2010/main" val="135672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BE00-D7A1-4734-934E-26EB1A164968}"/>
              </a:ext>
            </a:extLst>
          </p:cNvPr>
          <p:cNvSpPr>
            <a:spLocks noGrp="1"/>
          </p:cNvSpPr>
          <p:nvPr>
            <p:ph type="title"/>
          </p:nvPr>
        </p:nvSpPr>
        <p:spPr/>
        <p:txBody>
          <a:bodyPr/>
          <a:lstStyle/>
          <a:p>
            <a:pPr lvl="1"/>
            <a:r>
              <a:rPr lang="en-US" sz="4400" b="1" kern="1200" dirty="0">
                <a:solidFill>
                  <a:schemeClr val="tx1"/>
                </a:solidFill>
                <a:latin typeface="+mj-lt"/>
                <a:ea typeface="+mj-ea"/>
                <a:cs typeface="+mj-cs"/>
              </a:rPr>
              <a:t>Call Stack</a:t>
            </a:r>
          </a:p>
        </p:txBody>
      </p:sp>
      <p:sp>
        <p:nvSpPr>
          <p:cNvPr id="3" name="Content Placeholder 2">
            <a:extLst>
              <a:ext uri="{FF2B5EF4-FFF2-40B4-BE49-F238E27FC236}">
                <a16:creationId xmlns:a16="http://schemas.microsoft.com/office/drawing/2014/main" id="{2A069B7C-3A60-4970-877D-C86AE63A7CB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87E7C7F-BF21-4149-9E1E-65D66EEDD566}"/>
              </a:ext>
            </a:extLst>
          </p:cNvPr>
          <p:cNvPicPr>
            <a:picLocks noChangeAspect="1"/>
          </p:cNvPicPr>
          <p:nvPr/>
        </p:nvPicPr>
        <p:blipFill>
          <a:blip r:embed="rId3"/>
          <a:stretch>
            <a:fillRect/>
          </a:stretch>
        </p:blipFill>
        <p:spPr>
          <a:xfrm>
            <a:off x="3478602" y="2226458"/>
            <a:ext cx="5234795" cy="3251918"/>
          </a:xfrm>
          <a:prstGeom prst="rect">
            <a:avLst/>
          </a:prstGeom>
        </p:spPr>
      </p:pic>
    </p:spTree>
    <p:extLst>
      <p:ext uri="{BB962C8B-B14F-4D97-AF65-F5344CB8AC3E}">
        <p14:creationId xmlns:p14="http://schemas.microsoft.com/office/powerpoint/2010/main" val="235096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9865-DF00-40A8-B374-6F27E88282E5}"/>
              </a:ext>
            </a:extLst>
          </p:cNvPr>
          <p:cNvSpPr>
            <a:spLocks noGrp="1"/>
          </p:cNvSpPr>
          <p:nvPr>
            <p:ph type="title"/>
          </p:nvPr>
        </p:nvSpPr>
        <p:spPr/>
        <p:txBody>
          <a:bodyPr/>
          <a:lstStyle/>
          <a:p>
            <a:r>
              <a:rPr lang="en-US" dirty="0"/>
              <a:t>A quick summary</a:t>
            </a:r>
          </a:p>
        </p:txBody>
      </p:sp>
      <p:sp>
        <p:nvSpPr>
          <p:cNvPr id="3" name="Content Placeholder 2">
            <a:extLst>
              <a:ext uri="{FF2B5EF4-FFF2-40B4-BE49-F238E27FC236}">
                <a16:creationId xmlns:a16="http://schemas.microsoft.com/office/drawing/2014/main" id="{2A3E2B6D-19A6-479B-A17E-E8B8E7724183}"/>
              </a:ext>
            </a:extLst>
          </p:cNvPr>
          <p:cNvSpPr>
            <a:spLocks noGrp="1"/>
          </p:cNvSpPr>
          <p:nvPr>
            <p:ph idx="1"/>
          </p:nvPr>
        </p:nvSpPr>
        <p:spPr/>
        <p:txBody>
          <a:bodyPr>
            <a:normAutofit fontScale="62500" lnSpcReduction="20000"/>
          </a:bodyPr>
          <a:lstStyle/>
          <a:p>
            <a:r>
              <a:rPr lang="en-US" dirty="0"/>
              <a:t>Debug HTML+CSS with sources and element</a:t>
            </a:r>
          </a:p>
          <a:p>
            <a:pPr lvl="1"/>
            <a:r>
              <a:rPr lang="en-US" dirty="0"/>
              <a:t>Use sources to check file paths</a:t>
            </a:r>
          </a:p>
          <a:p>
            <a:pPr lvl="1"/>
            <a:r>
              <a:rPr lang="en-US" dirty="0"/>
              <a:t>Editing with Element-Do not forget to save the changes to your local file</a:t>
            </a:r>
          </a:p>
          <a:p>
            <a:r>
              <a:rPr lang="en-US" dirty="0"/>
              <a:t>Breakpoint</a:t>
            </a:r>
          </a:p>
          <a:p>
            <a:pPr lvl="1"/>
            <a:r>
              <a:rPr lang="en-US" dirty="0"/>
              <a:t>Line-of-code breakpoint</a:t>
            </a:r>
          </a:p>
          <a:p>
            <a:pPr lvl="1"/>
            <a:r>
              <a:rPr lang="en-US" dirty="0"/>
              <a:t>Conditional breakpoint</a:t>
            </a:r>
          </a:p>
          <a:p>
            <a:pPr lvl="1"/>
            <a:r>
              <a:rPr lang="en-US" dirty="0"/>
              <a:t>Event Listener breakpoint</a:t>
            </a:r>
          </a:p>
          <a:p>
            <a:pPr lvl="1"/>
            <a:r>
              <a:rPr lang="en-US" dirty="0"/>
              <a:t>DOM breakpoint</a:t>
            </a:r>
          </a:p>
          <a:p>
            <a:pPr lvl="1"/>
            <a:r>
              <a:rPr lang="en-US" dirty="0"/>
              <a:t>debugger;</a:t>
            </a:r>
          </a:p>
          <a:p>
            <a:r>
              <a:rPr lang="en-US" dirty="0"/>
              <a:t>Check variables</a:t>
            </a:r>
          </a:p>
          <a:p>
            <a:pPr lvl="1"/>
            <a:r>
              <a:rPr lang="en-US" dirty="0"/>
              <a:t>put cursor on the variable</a:t>
            </a:r>
          </a:p>
          <a:p>
            <a:pPr lvl="1"/>
            <a:r>
              <a:rPr lang="en-US" dirty="0"/>
              <a:t>console</a:t>
            </a:r>
          </a:p>
          <a:p>
            <a:pPr lvl="1"/>
            <a:r>
              <a:rPr lang="en-US" dirty="0"/>
              <a:t>scope</a:t>
            </a:r>
          </a:p>
          <a:p>
            <a:pPr lvl="1"/>
            <a:r>
              <a:rPr lang="en-US" dirty="0"/>
              <a:t>watch</a:t>
            </a:r>
          </a:p>
          <a:p>
            <a:r>
              <a:rPr lang="en-US" dirty="0"/>
              <a:t>Console.log</a:t>
            </a:r>
          </a:p>
          <a:p>
            <a:r>
              <a:rPr lang="en-US" dirty="0"/>
              <a:t>Call stack</a:t>
            </a:r>
          </a:p>
        </p:txBody>
      </p:sp>
    </p:spTree>
    <p:extLst>
      <p:ext uri="{BB962C8B-B14F-4D97-AF65-F5344CB8AC3E}">
        <p14:creationId xmlns:p14="http://schemas.microsoft.com/office/powerpoint/2010/main" val="53148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3075-96DC-4649-BAC7-5ABE05B4AB91}"/>
              </a:ext>
            </a:extLst>
          </p:cNvPr>
          <p:cNvSpPr>
            <a:spLocks noGrp="1"/>
          </p:cNvSpPr>
          <p:nvPr>
            <p:ph type="title"/>
          </p:nvPr>
        </p:nvSpPr>
        <p:spPr/>
        <p:txBody>
          <a:bodyPr/>
          <a:lstStyle/>
          <a:p>
            <a:r>
              <a:rPr lang="en-US" dirty="0"/>
              <a:t>Question: how to let the zombie face right when the right key is clicked?</a:t>
            </a:r>
          </a:p>
        </p:txBody>
      </p:sp>
      <p:sp>
        <p:nvSpPr>
          <p:cNvPr id="3" name="Content Placeholder 2">
            <a:extLst>
              <a:ext uri="{FF2B5EF4-FFF2-40B4-BE49-F238E27FC236}">
                <a16:creationId xmlns:a16="http://schemas.microsoft.com/office/drawing/2014/main" id="{95FBB775-FC63-416B-AEA1-47967ABC52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1594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C889-CE40-4EDF-B745-3A8F49E4DB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DA074D-18AC-4464-9495-C63622AE642E}"/>
              </a:ext>
            </a:extLst>
          </p:cNvPr>
          <p:cNvSpPr>
            <a:spLocks noGrp="1"/>
          </p:cNvSpPr>
          <p:nvPr>
            <p:ph idx="1"/>
          </p:nvPr>
        </p:nvSpPr>
        <p:spPr>
          <a:xfrm>
            <a:off x="838200" y="5535037"/>
            <a:ext cx="10515600" cy="641925"/>
          </a:xfrm>
        </p:spPr>
        <p:txBody>
          <a:bodyPr/>
          <a:lstStyle/>
          <a:p>
            <a:pPr marL="0" indent="0">
              <a:buNone/>
            </a:pPr>
            <a:r>
              <a:rPr lang="en-US" b="1" dirty="0"/>
              <a:t>Let’s do some practice</a:t>
            </a:r>
          </a:p>
        </p:txBody>
      </p:sp>
    </p:spTree>
    <p:extLst>
      <p:ext uri="{BB962C8B-B14F-4D97-AF65-F5344CB8AC3E}">
        <p14:creationId xmlns:p14="http://schemas.microsoft.com/office/powerpoint/2010/main" val="407809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bug 1: only define the number for second does not work</a:t>
            </a:r>
            <a:endParaRPr lang="en-US" dirty="0"/>
          </a:p>
        </p:txBody>
      </p:sp>
      <p:sp>
        <p:nvSpPr>
          <p:cNvPr id="3" name="Content Placeholder 2"/>
          <p:cNvSpPr>
            <a:spLocks noGrp="1"/>
          </p:cNvSpPr>
          <p:nvPr>
            <p:ph idx="1"/>
          </p:nvPr>
        </p:nvSpPr>
        <p:spPr>
          <a:xfrm>
            <a:off x="838200" y="2873829"/>
            <a:ext cx="10515600" cy="3303134"/>
          </a:xfrm>
        </p:spPr>
        <p:txBody>
          <a:bodyPr/>
          <a:lstStyle/>
          <a:p>
            <a:pPr marL="0" indent="0">
              <a:buNone/>
            </a:pP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8A3A43A3-D3A9-45B4-93A3-4856631B9E48}" type="slidenum">
              <a:rPr lang="en-US" smtClean="0"/>
              <a:t>27</a:t>
            </a:fld>
            <a:endParaRPr lang="en-US"/>
          </a:p>
        </p:txBody>
      </p:sp>
      <p:pic>
        <p:nvPicPr>
          <p:cNvPr id="5" name="Picture 4"/>
          <p:cNvPicPr>
            <a:picLocks noChangeAspect="1"/>
          </p:cNvPicPr>
          <p:nvPr/>
        </p:nvPicPr>
        <p:blipFill>
          <a:blip r:embed="rId2"/>
          <a:stretch>
            <a:fillRect/>
          </a:stretch>
        </p:blipFill>
        <p:spPr>
          <a:xfrm>
            <a:off x="4440891" y="2902461"/>
            <a:ext cx="7043538" cy="3245870"/>
          </a:xfrm>
          <a:prstGeom prst="rect">
            <a:avLst/>
          </a:prstGeom>
        </p:spPr>
      </p:pic>
    </p:spTree>
    <p:extLst>
      <p:ext uri="{BB962C8B-B14F-4D97-AF65-F5344CB8AC3E}">
        <p14:creationId xmlns:p14="http://schemas.microsoft.com/office/powerpoint/2010/main" val="2021087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breakpoints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3A43A3-D3A9-45B4-93A3-4856631B9E48}" type="slidenum">
              <a:rPr lang="en-US" smtClean="0"/>
              <a:t>28</a:t>
            </a:fld>
            <a:endParaRPr lang="en-US"/>
          </a:p>
        </p:txBody>
      </p:sp>
      <p:pic>
        <p:nvPicPr>
          <p:cNvPr id="6" name="Picture 5">
            <a:extLst>
              <a:ext uri="{FF2B5EF4-FFF2-40B4-BE49-F238E27FC236}">
                <a16:creationId xmlns:a16="http://schemas.microsoft.com/office/drawing/2014/main" id="{5CFECF15-E9AD-4B6C-A5CE-2F9BF10389D4}"/>
              </a:ext>
            </a:extLst>
          </p:cNvPr>
          <p:cNvPicPr>
            <a:picLocks noChangeAspect="1"/>
          </p:cNvPicPr>
          <p:nvPr/>
        </p:nvPicPr>
        <p:blipFill>
          <a:blip r:embed="rId2"/>
          <a:stretch>
            <a:fillRect/>
          </a:stretch>
        </p:blipFill>
        <p:spPr>
          <a:xfrm>
            <a:off x="2426849" y="1690688"/>
            <a:ext cx="7338301" cy="4850130"/>
          </a:xfrm>
          <a:prstGeom prst="rect">
            <a:avLst/>
          </a:prstGeom>
        </p:spPr>
      </p:pic>
    </p:spTree>
    <p:extLst>
      <p:ext uri="{BB962C8B-B14F-4D97-AF65-F5344CB8AC3E}">
        <p14:creationId xmlns:p14="http://schemas.microsoft.com/office/powerpoint/2010/main" val="2393355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Watch variables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A3A43A3-D3A9-45B4-93A3-4856631B9E48}" type="slidenum">
              <a:rPr lang="en-US" smtClean="0"/>
              <a:t>29</a:t>
            </a:fld>
            <a:endParaRPr lang="en-US"/>
          </a:p>
        </p:txBody>
      </p:sp>
      <p:pic>
        <p:nvPicPr>
          <p:cNvPr id="7" name="Picture 6">
            <a:extLst>
              <a:ext uri="{FF2B5EF4-FFF2-40B4-BE49-F238E27FC236}">
                <a16:creationId xmlns:a16="http://schemas.microsoft.com/office/drawing/2014/main" id="{B9E3A85F-8BE3-4CF6-A858-55AF04832CA9}"/>
              </a:ext>
            </a:extLst>
          </p:cNvPr>
          <p:cNvPicPr>
            <a:picLocks noChangeAspect="1"/>
          </p:cNvPicPr>
          <p:nvPr/>
        </p:nvPicPr>
        <p:blipFill rotWithShape="1">
          <a:blip r:embed="rId2"/>
          <a:srcRect l="21373" r="23160"/>
          <a:stretch/>
        </p:blipFill>
        <p:spPr>
          <a:xfrm>
            <a:off x="838200" y="1690688"/>
            <a:ext cx="6472990" cy="3896269"/>
          </a:xfrm>
          <a:prstGeom prst="rect">
            <a:avLst/>
          </a:prstGeom>
        </p:spPr>
      </p:pic>
    </p:spTree>
    <p:extLst>
      <p:ext uri="{BB962C8B-B14F-4D97-AF65-F5344CB8AC3E}">
        <p14:creationId xmlns:p14="http://schemas.microsoft.com/office/powerpoint/2010/main" val="31674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9CF9-A619-4351-9FBD-B81BB2DF17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FE8772-39EE-4CDC-BECF-9F66B12A27B3}"/>
              </a:ext>
            </a:extLst>
          </p:cNvPr>
          <p:cNvSpPr>
            <a:spLocks noGrp="1"/>
          </p:cNvSpPr>
          <p:nvPr>
            <p:ph idx="1"/>
          </p:nvPr>
        </p:nvSpPr>
        <p:spPr>
          <a:xfrm>
            <a:off x="838200" y="5475767"/>
            <a:ext cx="10515600" cy="701196"/>
          </a:xfrm>
        </p:spPr>
        <p:txBody>
          <a:bodyPr/>
          <a:lstStyle/>
          <a:p>
            <a:pPr marL="0" indent="0">
              <a:buNone/>
            </a:pPr>
            <a:r>
              <a:rPr lang="en-US" b="1" dirty="0"/>
              <a:t>CSS &amp; HTML debugging</a:t>
            </a:r>
          </a:p>
        </p:txBody>
      </p:sp>
    </p:spTree>
    <p:extLst>
      <p:ext uri="{BB962C8B-B14F-4D97-AF65-F5344CB8AC3E}">
        <p14:creationId xmlns:p14="http://schemas.microsoft.com/office/powerpoint/2010/main" val="1313893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 use console to see the value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A3A43A3-D3A9-45B4-93A3-4856631B9E48}" type="slidenum">
              <a:rPr lang="en-US" smtClean="0"/>
              <a:t>30</a:t>
            </a:fld>
            <a:endParaRPr lang="en-US"/>
          </a:p>
        </p:txBody>
      </p:sp>
      <p:pic>
        <p:nvPicPr>
          <p:cNvPr id="8" name="Picture 7">
            <a:extLst>
              <a:ext uri="{FF2B5EF4-FFF2-40B4-BE49-F238E27FC236}">
                <a16:creationId xmlns:a16="http://schemas.microsoft.com/office/drawing/2014/main" id="{90FDB903-5DED-42AC-9077-867EA9FEB84C}"/>
              </a:ext>
            </a:extLst>
          </p:cNvPr>
          <p:cNvPicPr>
            <a:picLocks noChangeAspect="1"/>
          </p:cNvPicPr>
          <p:nvPr/>
        </p:nvPicPr>
        <p:blipFill>
          <a:blip r:embed="rId3"/>
          <a:stretch>
            <a:fillRect/>
          </a:stretch>
        </p:blipFill>
        <p:spPr>
          <a:xfrm>
            <a:off x="2214021" y="2352525"/>
            <a:ext cx="7763958" cy="2152950"/>
          </a:xfrm>
          <a:prstGeom prst="rect">
            <a:avLst/>
          </a:prstGeom>
        </p:spPr>
      </p:pic>
    </p:spTree>
    <p:extLst>
      <p:ext uri="{BB962C8B-B14F-4D97-AF65-F5344CB8AC3E}">
        <p14:creationId xmlns:p14="http://schemas.microsoft.com/office/powerpoint/2010/main" val="322762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fix the problem?</a:t>
            </a:r>
          </a:p>
        </p:txBody>
      </p:sp>
      <p:sp>
        <p:nvSpPr>
          <p:cNvPr id="3" name="Content Placeholder 2"/>
          <p:cNvSpPr>
            <a:spLocks noGrp="1"/>
          </p:cNvSpPr>
          <p:nvPr>
            <p:ph idx="1"/>
          </p:nvPr>
        </p:nvSpPr>
        <p:spPr/>
        <p:txBody>
          <a:bodyPr/>
          <a:lstStyle/>
          <a:p>
            <a:pPr lvl="2"/>
            <a:endParaRPr lang="en-US" dirty="0"/>
          </a:p>
        </p:txBody>
      </p:sp>
      <p:sp>
        <p:nvSpPr>
          <p:cNvPr id="4" name="Slide Number Placeholder 3"/>
          <p:cNvSpPr>
            <a:spLocks noGrp="1"/>
          </p:cNvSpPr>
          <p:nvPr>
            <p:ph type="sldNum" sz="quarter" idx="12"/>
          </p:nvPr>
        </p:nvSpPr>
        <p:spPr/>
        <p:txBody>
          <a:bodyPr/>
          <a:lstStyle/>
          <a:p>
            <a:fld id="{8A3A43A3-D3A9-45B4-93A3-4856631B9E48}" type="slidenum">
              <a:rPr lang="en-US" smtClean="0"/>
              <a:t>31</a:t>
            </a:fld>
            <a:endParaRPr lang="en-US"/>
          </a:p>
        </p:txBody>
      </p:sp>
      <p:sp>
        <p:nvSpPr>
          <p:cNvPr id="6" name="Rectangle 5"/>
          <p:cNvSpPr/>
          <p:nvPr/>
        </p:nvSpPr>
        <p:spPr>
          <a:xfrm>
            <a:off x="418111" y="3530688"/>
            <a:ext cx="8822871" cy="461665"/>
          </a:xfrm>
          <a:prstGeom prst="rect">
            <a:avLst/>
          </a:prstGeom>
        </p:spPr>
        <p:txBody>
          <a:bodyPr wrap="square">
            <a:spAutoFit/>
          </a:bodyPr>
          <a:lstStyle/>
          <a:p>
            <a:pPr lvl="1"/>
            <a:r>
              <a:rPr lang="en-US" sz="2400" dirty="0" err="1"/>
              <a:t>var</a:t>
            </a:r>
            <a:r>
              <a:rPr lang="en-US" sz="2400" dirty="0"/>
              <a:t> second = 0, minute = 0, hour = 0, day = 0;</a:t>
            </a:r>
          </a:p>
        </p:txBody>
      </p:sp>
      <p:sp>
        <p:nvSpPr>
          <p:cNvPr id="7" name="Rectangle 6"/>
          <p:cNvSpPr/>
          <p:nvPr/>
        </p:nvSpPr>
        <p:spPr>
          <a:xfrm>
            <a:off x="3544289" y="4491981"/>
            <a:ext cx="8229600" cy="1384995"/>
          </a:xfrm>
          <a:prstGeom prst="rect">
            <a:avLst/>
          </a:prstGeom>
        </p:spPr>
        <p:txBody>
          <a:bodyPr wrap="square">
            <a:spAutoFit/>
          </a:bodyPr>
          <a:lstStyle/>
          <a:p>
            <a:r>
              <a:rPr lang="en-US" sz="2800" dirty="0"/>
              <a:t> if (</a:t>
            </a:r>
            <a:r>
              <a:rPr lang="en-US" sz="2800" dirty="0" err="1"/>
              <a:t>document.getElementById</a:t>
            </a:r>
            <a:r>
              <a:rPr lang="en-US" sz="2800" dirty="0"/>
              <a:t>("second").value !== "")</a:t>
            </a:r>
          </a:p>
          <a:p>
            <a:r>
              <a:rPr lang="en-US" sz="2800" dirty="0"/>
              <a:t>        second = </a:t>
            </a:r>
            <a:r>
              <a:rPr lang="en-US" sz="2800" dirty="0" err="1"/>
              <a:t>parseInt</a:t>
            </a:r>
            <a:r>
              <a:rPr lang="en-US" sz="2800" dirty="0"/>
              <a:t>(</a:t>
            </a:r>
            <a:r>
              <a:rPr lang="en-US" sz="2800" dirty="0" err="1"/>
              <a:t>document.getElementById</a:t>
            </a:r>
            <a:r>
              <a:rPr lang="en-US" sz="2800" dirty="0"/>
              <a:t>("second").value);</a:t>
            </a:r>
          </a:p>
        </p:txBody>
      </p:sp>
    </p:spTree>
    <p:extLst>
      <p:ext uri="{BB962C8B-B14F-4D97-AF65-F5344CB8AC3E}">
        <p14:creationId xmlns:p14="http://schemas.microsoft.com/office/powerpoint/2010/main" val="84090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bug 2: starting with 0s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A3A43A3-D3A9-45B4-93A3-4856631B9E48}" type="slidenum">
              <a:rPr lang="en-US" smtClean="0"/>
              <a:t>32</a:t>
            </a:fld>
            <a:endParaRPr lang="en-US"/>
          </a:p>
        </p:txBody>
      </p:sp>
      <p:pic>
        <p:nvPicPr>
          <p:cNvPr id="5" name="Picture 4"/>
          <p:cNvPicPr>
            <a:picLocks noChangeAspect="1"/>
          </p:cNvPicPr>
          <p:nvPr/>
        </p:nvPicPr>
        <p:blipFill>
          <a:blip r:embed="rId2"/>
          <a:stretch>
            <a:fillRect/>
          </a:stretch>
        </p:blipFill>
        <p:spPr>
          <a:xfrm>
            <a:off x="842282" y="1690688"/>
            <a:ext cx="5253718" cy="2588038"/>
          </a:xfrm>
          <a:prstGeom prst="rect">
            <a:avLst/>
          </a:prstGeom>
        </p:spPr>
      </p:pic>
      <p:pic>
        <p:nvPicPr>
          <p:cNvPr id="6" name="Picture 5"/>
          <p:cNvPicPr>
            <a:picLocks noChangeAspect="1"/>
          </p:cNvPicPr>
          <p:nvPr/>
        </p:nvPicPr>
        <p:blipFill>
          <a:blip r:embed="rId3"/>
          <a:stretch>
            <a:fillRect/>
          </a:stretch>
        </p:blipFill>
        <p:spPr>
          <a:xfrm>
            <a:off x="6096000" y="3640346"/>
            <a:ext cx="5565738" cy="2671554"/>
          </a:xfrm>
          <a:prstGeom prst="rect">
            <a:avLst/>
          </a:prstGeom>
        </p:spPr>
      </p:pic>
    </p:spTree>
    <p:extLst>
      <p:ext uri="{BB962C8B-B14F-4D97-AF65-F5344CB8AC3E}">
        <p14:creationId xmlns:p14="http://schemas.microsoft.com/office/powerpoint/2010/main" val="3645378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A26B8-0FD9-4636-935F-A4FB887626F5}"/>
              </a:ext>
            </a:extLst>
          </p:cNvPr>
          <p:cNvSpPr>
            <a:spLocks noGrp="1"/>
          </p:cNvSpPr>
          <p:nvPr>
            <p:ph type="title"/>
          </p:nvPr>
        </p:nvSpPr>
        <p:spPr/>
        <p:txBody>
          <a:bodyPr/>
          <a:lstStyle/>
          <a:p>
            <a:r>
              <a:rPr lang="en-US" dirty="0"/>
              <a:t>Why t &lt; 0?</a:t>
            </a:r>
          </a:p>
        </p:txBody>
      </p:sp>
      <p:sp>
        <p:nvSpPr>
          <p:cNvPr id="3" name="Content Placeholder 2">
            <a:extLst>
              <a:ext uri="{FF2B5EF4-FFF2-40B4-BE49-F238E27FC236}">
                <a16:creationId xmlns:a16="http://schemas.microsoft.com/office/drawing/2014/main" id="{699DA400-898E-4FFA-BFF5-4EB98D127E5F}"/>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A328BA38-F0A5-4563-BA98-54F17AD6247F}"/>
              </a:ext>
            </a:extLst>
          </p:cNvPr>
          <p:cNvPicPr>
            <a:picLocks noChangeAspect="1"/>
          </p:cNvPicPr>
          <p:nvPr/>
        </p:nvPicPr>
        <p:blipFill>
          <a:blip r:embed="rId3"/>
          <a:stretch>
            <a:fillRect/>
          </a:stretch>
        </p:blipFill>
        <p:spPr>
          <a:xfrm>
            <a:off x="2804653" y="2175235"/>
            <a:ext cx="6582694" cy="3229426"/>
          </a:xfrm>
          <a:prstGeom prst="rect">
            <a:avLst/>
          </a:prstGeom>
        </p:spPr>
      </p:pic>
    </p:spTree>
    <p:extLst>
      <p:ext uri="{BB962C8B-B14F-4D97-AF65-F5344CB8AC3E}">
        <p14:creationId xmlns:p14="http://schemas.microsoft.com/office/powerpoint/2010/main" val="237975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solve the problem?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A3A43A3-D3A9-45B4-93A3-4856631B9E48}" type="slidenum">
              <a:rPr lang="en-US" smtClean="0"/>
              <a:t>34</a:t>
            </a:fld>
            <a:endParaRPr lang="en-US"/>
          </a:p>
        </p:txBody>
      </p:sp>
      <p:sp>
        <p:nvSpPr>
          <p:cNvPr id="6" name="Rectangle 5">
            <a:extLst>
              <a:ext uri="{FF2B5EF4-FFF2-40B4-BE49-F238E27FC236}">
                <a16:creationId xmlns:a16="http://schemas.microsoft.com/office/drawing/2014/main" id="{BED9DA2D-ADC1-4D76-B42F-40CE221AD062}"/>
              </a:ext>
            </a:extLst>
          </p:cNvPr>
          <p:cNvSpPr/>
          <p:nvPr/>
        </p:nvSpPr>
        <p:spPr>
          <a:xfrm>
            <a:off x="2126512" y="2899402"/>
            <a:ext cx="6560288" cy="3412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6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bug 3: stop button does not work</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A3A43A3-D3A9-45B4-93A3-4856631B9E48}" type="slidenum">
              <a:rPr lang="en-US" smtClean="0"/>
              <a:t>35</a:t>
            </a:fld>
            <a:endParaRPr lang="en-US"/>
          </a:p>
        </p:txBody>
      </p:sp>
      <p:pic>
        <p:nvPicPr>
          <p:cNvPr id="5" name="Picture 4"/>
          <p:cNvPicPr>
            <a:picLocks noChangeAspect="1"/>
          </p:cNvPicPr>
          <p:nvPr/>
        </p:nvPicPr>
        <p:blipFill rotWithShape="1">
          <a:blip r:embed="rId2"/>
          <a:srcRect l="6624"/>
          <a:stretch/>
        </p:blipFill>
        <p:spPr>
          <a:xfrm>
            <a:off x="1443789" y="1825625"/>
            <a:ext cx="6743872" cy="2223861"/>
          </a:xfrm>
          <a:prstGeom prst="rect">
            <a:avLst/>
          </a:prstGeom>
        </p:spPr>
      </p:pic>
    </p:spTree>
    <p:extLst>
      <p:ext uri="{BB962C8B-B14F-4D97-AF65-F5344CB8AC3E}">
        <p14:creationId xmlns:p14="http://schemas.microsoft.com/office/powerpoint/2010/main" val="1274528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8828-8FB7-488E-9F93-C87DCC155186}"/>
              </a:ext>
            </a:extLst>
          </p:cNvPr>
          <p:cNvSpPr>
            <a:spLocks noGrp="1"/>
          </p:cNvSpPr>
          <p:nvPr>
            <p:ph type="title"/>
          </p:nvPr>
        </p:nvSpPr>
        <p:spPr/>
        <p:txBody>
          <a:bodyPr/>
          <a:lstStyle/>
          <a:p>
            <a:r>
              <a:rPr lang="en-US" dirty="0"/>
              <a:t>One way to make a global variable</a:t>
            </a:r>
          </a:p>
        </p:txBody>
      </p:sp>
      <p:sp>
        <p:nvSpPr>
          <p:cNvPr id="3" name="Content Placeholder 2">
            <a:extLst>
              <a:ext uri="{FF2B5EF4-FFF2-40B4-BE49-F238E27FC236}">
                <a16:creationId xmlns:a16="http://schemas.microsoft.com/office/drawing/2014/main" id="{37EDEE41-D6B8-4BDD-AE2C-BFF78BAEAD1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EB1074A-4A77-4C5D-B718-DFAD8081F622}"/>
              </a:ext>
            </a:extLst>
          </p:cNvPr>
          <p:cNvPicPr>
            <a:picLocks noChangeAspect="1"/>
          </p:cNvPicPr>
          <p:nvPr/>
        </p:nvPicPr>
        <p:blipFill>
          <a:blip r:embed="rId3"/>
          <a:stretch>
            <a:fillRect/>
          </a:stretch>
        </p:blipFill>
        <p:spPr>
          <a:xfrm>
            <a:off x="950495" y="2512651"/>
            <a:ext cx="9429601" cy="1091630"/>
          </a:xfrm>
          <a:prstGeom prst="rect">
            <a:avLst/>
          </a:prstGeom>
        </p:spPr>
      </p:pic>
    </p:spTree>
    <p:extLst>
      <p:ext uri="{BB962C8B-B14F-4D97-AF65-F5344CB8AC3E}">
        <p14:creationId xmlns:p14="http://schemas.microsoft.com/office/powerpoint/2010/main" val="694114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1228-358D-4BB0-9071-1AD8507E90A4}"/>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BBF4F237-A8DA-4BFC-AAF1-99B333DBC18A}"/>
              </a:ext>
            </a:extLst>
          </p:cNvPr>
          <p:cNvSpPr>
            <a:spLocks noGrp="1"/>
          </p:cNvSpPr>
          <p:nvPr>
            <p:ph idx="1"/>
          </p:nvPr>
        </p:nvSpPr>
        <p:spPr/>
        <p:txBody>
          <a:bodyPr/>
          <a:lstStyle/>
          <a:p>
            <a:r>
              <a:rPr lang="en-US" dirty="0"/>
              <a:t>Read jQuery tutorial</a:t>
            </a:r>
          </a:p>
          <a:p>
            <a:pPr marL="0" indent="0">
              <a:buNone/>
            </a:pPr>
            <a:r>
              <a:rPr lang="en-US" dirty="0">
                <a:hlinkClick r:id="rId2"/>
              </a:rPr>
              <a:t>https://www.w3schools.com/jquERy/default.asp</a:t>
            </a:r>
            <a:endParaRPr lang="en-US" dirty="0"/>
          </a:p>
          <a:p>
            <a:r>
              <a:rPr lang="en-US" dirty="0"/>
              <a:t>Assignment 2 is due on </a:t>
            </a:r>
            <a:r>
              <a:rPr lang="en-US" dirty="0">
                <a:solidFill>
                  <a:srgbClr val="FF0000"/>
                </a:solidFill>
              </a:rPr>
              <a:t>Wednesday</a:t>
            </a:r>
          </a:p>
          <a:p>
            <a:endParaRPr lang="en-US" dirty="0"/>
          </a:p>
        </p:txBody>
      </p:sp>
    </p:spTree>
    <p:extLst>
      <p:ext uri="{BB962C8B-B14F-4D97-AF65-F5344CB8AC3E}">
        <p14:creationId xmlns:p14="http://schemas.microsoft.com/office/powerpoint/2010/main" val="82753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697E-7767-43C5-8222-CA542260FD11}"/>
              </a:ext>
            </a:extLst>
          </p:cNvPr>
          <p:cNvSpPr>
            <a:spLocks noGrp="1"/>
          </p:cNvSpPr>
          <p:nvPr>
            <p:ph type="title"/>
          </p:nvPr>
        </p:nvSpPr>
        <p:spPr/>
        <p:txBody>
          <a:bodyPr/>
          <a:lstStyle/>
          <a:p>
            <a:r>
              <a:rPr lang="en-US" altLang="zh-CN" b="1" dirty="0"/>
              <a:t>Use sources to check file paths</a:t>
            </a:r>
            <a:endParaRPr lang="en-US" b="1" dirty="0"/>
          </a:p>
        </p:txBody>
      </p:sp>
      <p:sp>
        <p:nvSpPr>
          <p:cNvPr id="3" name="Content Placeholder 2">
            <a:extLst>
              <a:ext uri="{FF2B5EF4-FFF2-40B4-BE49-F238E27FC236}">
                <a16:creationId xmlns:a16="http://schemas.microsoft.com/office/drawing/2014/main" id="{17E41D09-FA77-4FE6-8C26-9DDB654E4594}"/>
              </a:ext>
            </a:extLst>
          </p:cNvPr>
          <p:cNvSpPr>
            <a:spLocks noGrp="1"/>
          </p:cNvSpPr>
          <p:nvPr>
            <p:ph idx="1"/>
          </p:nvPr>
        </p:nvSpPr>
        <p:spPr>
          <a:xfrm>
            <a:off x="838200" y="1825625"/>
            <a:ext cx="4965700" cy="4351338"/>
          </a:xfrm>
        </p:spPr>
        <p:txBody>
          <a:bodyPr/>
          <a:lstStyle/>
          <a:p>
            <a:r>
              <a:rPr lang="en-US" dirty="0"/>
              <a:t>Check if files are missing. </a:t>
            </a:r>
          </a:p>
          <a:p>
            <a:pPr marL="0" indent="0">
              <a:buNone/>
            </a:pPr>
            <a:endParaRPr lang="en-US" dirty="0"/>
          </a:p>
          <a:p>
            <a:r>
              <a:rPr lang="en-US" dirty="0"/>
              <a:t>If so, check the file paths to see if they are correct.</a:t>
            </a:r>
          </a:p>
          <a:p>
            <a:endParaRPr lang="en-US" dirty="0"/>
          </a:p>
          <a:p>
            <a:r>
              <a:rPr lang="en-US" dirty="0"/>
              <a:t>Relative path vs absolute path?</a:t>
            </a:r>
          </a:p>
        </p:txBody>
      </p:sp>
      <p:grpSp>
        <p:nvGrpSpPr>
          <p:cNvPr id="7" name="Group 6">
            <a:extLst>
              <a:ext uri="{FF2B5EF4-FFF2-40B4-BE49-F238E27FC236}">
                <a16:creationId xmlns:a16="http://schemas.microsoft.com/office/drawing/2014/main" id="{B79F230E-AF0D-407D-87F6-FD9919E7FB5B}"/>
              </a:ext>
            </a:extLst>
          </p:cNvPr>
          <p:cNvGrpSpPr/>
          <p:nvPr/>
        </p:nvGrpSpPr>
        <p:grpSpPr>
          <a:xfrm>
            <a:off x="6096000" y="1226173"/>
            <a:ext cx="4965700" cy="3607472"/>
            <a:chOff x="6096000" y="1625264"/>
            <a:chExt cx="4965700" cy="3607472"/>
          </a:xfrm>
        </p:grpSpPr>
        <p:pic>
          <p:nvPicPr>
            <p:cNvPr id="5" name="Picture 4">
              <a:extLst>
                <a:ext uri="{FF2B5EF4-FFF2-40B4-BE49-F238E27FC236}">
                  <a16:creationId xmlns:a16="http://schemas.microsoft.com/office/drawing/2014/main" id="{E18D5DB7-2C03-4ACE-AC23-797B2B9B9A5E}"/>
                </a:ext>
              </a:extLst>
            </p:cNvPr>
            <p:cNvPicPr>
              <a:picLocks noChangeAspect="1"/>
            </p:cNvPicPr>
            <p:nvPr/>
          </p:nvPicPr>
          <p:blipFill>
            <a:blip r:embed="rId3"/>
            <a:stretch>
              <a:fillRect/>
            </a:stretch>
          </p:blipFill>
          <p:spPr>
            <a:xfrm>
              <a:off x="6096000" y="1690688"/>
              <a:ext cx="4965700" cy="3542048"/>
            </a:xfrm>
            <a:prstGeom prst="rect">
              <a:avLst/>
            </a:prstGeom>
          </p:spPr>
        </p:pic>
        <p:sp>
          <p:nvSpPr>
            <p:cNvPr id="6" name="Oval 5">
              <a:extLst>
                <a:ext uri="{FF2B5EF4-FFF2-40B4-BE49-F238E27FC236}">
                  <a16:creationId xmlns:a16="http://schemas.microsoft.com/office/drawing/2014/main" id="{30ADEBE6-8337-453A-89A2-2D28A1E59215}"/>
                </a:ext>
              </a:extLst>
            </p:cNvPr>
            <p:cNvSpPr/>
            <p:nvPr/>
          </p:nvSpPr>
          <p:spPr>
            <a:xfrm>
              <a:off x="9493250" y="1625264"/>
              <a:ext cx="1143000" cy="9271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11" name="Rectangle 1">
            <a:extLst>
              <a:ext uri="{FF2B5EF4-FFF2-40B4-BE49-F238E27FC236}">
                <a16:creationId xmlns:a16="http://schemas.microsoft.com/office/drawing/2014/main" id="{2ACA2FD2-26D2-42B5-AD7C-E85BE4A58C29}"/>
              </a:ext>
            </a:extLst>
          </p:cNvPr>
          <p:cNvSpPr>
            <a:spLocks noChangeArrowheads="1"/>
          </p:cNvSpPr>
          <p:nvPr/>
        </p:nvSpPr>
        <p:spPr bwMode="auto">
          <a:xfrm>
            <a:off x="1130302" y="5014510"/>
            <a:ext cx="3975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ED0A9F8-B006-4242-B62A-047224B49D92}"/>
              </a:ext>
            </a:extLst>
          </p:cNvPr>
          <p:cNvSpPr txBox="1"/>
          <p:nvPr/>
        </p:nvSpPr>
        <p:spPr>
          <a:xfrm>
            <a:off x="838200" y="5099913"/>
            <a:ext cx="6096000" cy="461665"/>
          </a:xfrm>
          <a:prstGeom prst="rect">
            <a:avLst/>
          </a:prstGeom>
          <a:noFill/>
        </p:spPr>
        <p:txBody>
          <a:bodyPr wrap="square">
            <a:spAutoFit/>
          </a:bodyPr>
          <a:lstStyle/>
          <a:p>
            <a:r>
              <a:rPr lang="en-US" b="1" i="0" dirty="0">
                <a:solidFill>
                  <a:srgbClr val="000000"/>
                </a:solidFill>
                <a:effectLst/>
                <a:latin typeface="Verdana" panose="020B0604030504040204" pitchFamily="34" charset="0"/>
              </a:rPr>
              <a:t>&lt;</a:t>
            </a:r>
            <a:r>
              <a:rPr lang="en-US" sz="2400" dirty="0" err="1"/>
              <a:t>img</a:t>
            </a:r>
            <a:r>
              <a:rPr lang="en-US" sz="2400" dirty="0"/>
              <a:t> </a:t>
            </a:r>
            <a:r>
              <a:rPr lang="en-US" sz="2400" dirty="0" err="1"/>
              <a:t>src</a:t>
            </a:r>
            <a:r>
              <a:rPr lang="en-US" sz="2400" dirty="0"/>
              <a:t>="images/picture.jpg"&gt;</a:t>
            </a:r>
          </a:p>
        </p:txBody>
      </p:sp>
      <p:sp>
        <p:nvSpPr>
          <p:cNvPr id="15" name="TextBox 14">
            <a:extLst>
              <a:ext uri="{FF2B5EF4-FFF2-40B4-BE49-F238E27FC236}">
                <a16:creationId xmlns:a16="http://schemas.microsoft.com/office/drawing/2014/main" id="{F41EFBEA-0774-4344-AB41-3D13D41E701B}"/>
              </a:ext>
            </a:extLst>
          </p:cNvPr>
          <p:cNvSpPr txBox="1"/>
          <p:nvPr/>
        </p:nvSpPr>
        <p:spPr>
          <a:xfrm>
            <a:off x="838200" y="6018037"/>
            <a:ext cx="6096000" cy="461665"/>
          </a:xfrm>
          <a:prstGeom prst="rect">
            <a:avLst/>
          </a:prstGeom>
          <a:noFill/>
        </p:spPr>
        <p:txBody>
          <a:bodyPr wrap="square">
            <a:spAutoFit/>
          </a:bodyPr>
          <a:lstStyle/>
          <a:p>
            <a:pPr algn="l" fontAlgn="t"/>
            <a:r>
              <a:rPr lang="en-US" sz="2400" dirty="0">
                <a:effectLst/>
              </a:rPr>
              <a:t>&lt;</a:t>
            </a:r>
            <a:r>
              <a:rPr lang="en-US" sz="2400" dirty="0" err="1">
                <a:effectLst/>
              </a:rPr>
              <a:t>img</a:t>
            </a:r>
            <a:r>
              <a:rPr lang="en-US" sz="2400" dirty="0">
                <a:effectLst/>
              </a:rPr>
              <a:t> </a:t>
            </a:r>
            <a:r>
              <a:rPr lang="en-US" sz="2400" dirty="0" err="1">
                <a:effectLst/>
              </a:rPr>
              <a:t>src</a:t>
            </a:r>
            <a:r>
              <a:rPr lang="en-US" sz="2400" dirty="0">
                <a:effectLst/>
              </a:rPr>
              <a:t>="/images/picture.jpg"&gt;</a:t>
            </a:r>
          </a:p>
        </p:txBody>
      </p:sp>
      <p:sp>
        <p:nvSpPr>
          <p:cNvPr id="10" name="TextBox 9">
            <a:extLst>
              <a:ext uri="{FF2B5EF4-FFF2-40B4-BE49-F238E27FC236}">
                <a16:creationId xmlns:a16="http://schemas.microsoft.com/office/drawing/2014/main" id="{462A6E6D-B545-4D4D-953B-2A4376174E48}"/>
              </a:ext>
            </a:extLst>
          </p:cNvPr>
          <p:cNvSpPr txBox="1"/>
          <p:nvPr/>
        </p:nvSpPr>
        <p:spPr>
          <a:xfrm>
            <a:off x="838200" y="5566783"/>
            <a:ext cx="6096000" cy="461665"/>
          </a:xfrm>
          <a:prstGeom prst="rect">
            <a:avLst/>
          </a:prstGeom>
          <a:noFill/>
        </p:spPr>
        <p:txBody>
          <a:bodyPr wrap="square">
            <a:spAutoFit/>
          </a:bodyPr>
          <a:lstStyle/>
          <a:p>
            <a:r>
              <a:rPr lang="en-US" b="1" i="0" dirty="0">
                <a:solidFill>
                  <a:srgbClr val="000000"/>
                </a:solidFill>
                <a:effectLst/>
                <a:latin typeface="Verdana" panose="020B0604030504040204" pitchFamily="34" charset="0"/>
              </a:rPr>
              <a:t>&lt;</a:t>
            </a:r>
            <a:r>
              <a:rPr lang="en-US" sz="2400" dirty="0" err="1"/>
              <a:t>img</a:t>
            </a:r>
            <a:r>
              <a:rPr lang="en-US" sz="2400" dirty="0"/>
              <a:t> </a:t>
            </a:r>
            <a:r>
              <a:rPr lang="en-US" sz="2400" dirty="0" err="1"/>
              <a:t>src</a:t>
            </a:r>
            <a:r>
              <a:rPr lang="en-US" sz="2400" dirty="0"/>
              <a:t>=“../images/picture.jpg"&gt;</a:t>
            </a:r>
          </a:p>
        </p:txBody>
      </p:sp>
    </p:spTree>
    <p:extLst>
      <p:ext uri="{BB962C8B-B14F-4D97-AF65-F5344CB8AC3E}">
        <p14:creationId xmlns:p14="http://schemas.microsoft.com/office/powerpoint/2010/main" val="162305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C05F-AAFB-40D9-B3D3-C170228BF62D}"/>
              </a:ext>
            </a:extLst>
          </p:cNvPr>
          <p:cNvSpPr>
            <a:spLocks noGrp="1"/>
          </p:cNvSpPr>
          <p:nvPr>
            <p:ph type="title"/>
          </p:nvPr>
        </p:nvSpPr>
        <p:spPr/>
        <p:txBody>
          <a:bodyPr/>
          <a:lstStyle/>
          <a:p>
            <a:r>
              <a:rPr lang="en-US" dirty="0"/>
              <a:t>Select an element in the page to inspect it</a:t>
            </a:r>
          </a:p>
        </p:txBody>
      </p:sp>
      <p:sp>
        <p:nvSpPr>
          <p:cNvPr id="3" name="Content Placeholder 2">
            <a:extLst>
              <a:ext uri="{FF2B5EF4-FFF2-40B4-BE49-F238E27FC236}">
                <a16:creationId xmlns:a16="http://schemas.microsoft.com/office/drawing/2014/main" id="{DD478470-7C63-44F5-BF01-8D58E0E0D87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7A5D1E6-723A-4713-98D7-B884C794C9CD}"/>
              </a:ext>
            </a:extLst>
          </p:cNvPr>
          <p:cNvPicPr>
            <a:picLocks noChangeAspect="1"/>
          </p:cNvPicPr>
          <p:nvPr/>
        </p:nvPicPr>
        <p:blipFill>
          <a:blip r:embed="rId3"/>
          <a:stretch>
            <a:fillRect/>
          </a:stretch>
        </p:blipFill>
        <p:spPr>
          <a:xfrm>
            <a:off x="838200" y="1715037"/>
            <a:ext cx="5406013" cy="3363400"/>
          </a:xfrm>
          <a:prstGeom prst="rect">
            <a:avLst/>
          </a:prstGeom>
        </p:spPr>
      </p:pic>
      <p:sp>
        <p:nvSpPr>
          <p:cNvPr id="6" name="Oval 5">
            <a:extLst>
              <a:ext uri="{FF2B5EF4-FFF2-40B4-BE49-F238E27FC236}">
                <a16:creationId xmlns:a16="http://schemas.microsoft.com/office/drawing/2014/main" id="{E3E2706C-6146-49D6-A9E5-CE00B0AD0D6C}"/>
              </a:ext>
            </a:extLst>
          </p:cNvPr>
          <p:cNvSpPr/>
          <p:nvPr/>
        </p:nvSpPr>
        <p:spPr>
          <a:xfrm>
            <a:off x="838200" y="3517985"/>
            <a:ext cx="1665849" cy="5318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D722B63-95AC-4854-BA55-59A633115D23}"/>
              </a:ext>
            </a:extLst>
          </p:cNvPr>
          <p:cNvSpPr txBox="1"/>
          <p:nvPr/>
        </p:nvSpPr>
        <p:spPr>
          <a:xfrm>
            <a:off x="3760076" y="5776981"/>
            <a:ext cx="6096000" cy="369332"/>
          </a:xfrm>
          <a:prstGeom prst="rect">
            <a:avLst/>
          </a:prstGeom>
          <a:noFill/>
        </p:spPr>
        <p:txBody>
          <a:bodyPr wrap="square">
            <a:spAutoFit/>
          </a:bodyPr>
          <a:lstStyle/>
          <a:p>
            <a:r>
              <a:rPr lang="en-US" dirty="0"/>
              <a:t>https://webaim.org/resources/contrastchecker/</a:t>
            </a:r>
          </a:p>
        </p:txBody>
      </p:sp>
      <p:pic>
        <p:nvPicPr>
          <p:cNvPr id="10" name="Picture 9">
            <a:extLst>
              <a:ext uri="{FF2B5EF4-FFF2-40B4-BE49-F238E27FC236}">
                <a16:creationId xmlns:a16="http://schemas.microsoft.com/office/drawing/2014/main" id="{393342A2-8C0C-4833-B0F6-EF1F9C491DCA}"/>
              </a:ext>
            </a:extLst>
          </p:cNvPr>
          <p:cNvPicPr>
            <a:picLocks noChangeAspect="1"/>
          </p:cNvPicPr>
          <p:nvPr/>
        </p:nvPicPr>
        <p:blipFill>
          <a:blip r:embed="rId4"/>
          <a:stretch>
            <a:fillRect/>
          </a:stretch>
        </p:blipFill>
        <p:spPr>
          <a:xfrm>
            <a:off x="7069715" y="1518565"/>
            <a:ext cx="3663935" cy="4258416"/>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87B7E66-EBB7-4CEC-9FDD-3D36936436E9}"/>
                  </a:ext>
                </a:extLst>
              </p14:cNvPr>
              <p14:cNvContentPartPr/>
              <p14:nvPr/>
            </p14:nvContentPartPr>
            <p14:xfrm>
              <a:off x="5474721" y="2087824"/>
              <a:ext cx="427680" cy="336960"/>
            </p14:xfrm>
          </p:contentPart>
        </mc:Choice>
        <mc:Fallback xmlns="">
          <p:pic>
            <p:nvPicPr>
              <p:cNvPr id="7" name="Ink 6">
                <a:extLst>
                  <a:ext uri="{FF2B5EF4-FFF2-40B4-BE49-F238E27FC236}">
                    <a16:creationId xmlns:a16="http://schemas.microsoft.com/office/drawing/2014/main" id="{887B7E66-EBB7-4CEC-9FDD-3D36936436E9}"/>
                  </a:ext>
                </a:extLst>
              </p:cNvPr>
              <p:cNvPicPr/>
              <p:nvPr/>
            </p:nvPicPr>
            <p:blipFill>
              <a:blip r:embed="rId6"/>
              <a:stretch>
                <a:fillRect/>
              </a:stretch>
            </p:blipFill>
            <p:spPr>
              <a:xfrm>
                <a:off x="5466081" y="2079184"/>
                <a:ext cx="445320" cy="354600"/>
              </a:xfrm>
              <a:prstGeom prst="rect">
                <a:avLst/>
              </a:prstGeom>
            </p:spPr>
          </p:pic>
        </mc:Fallback>
      </mc:AlternateContent>
    </p:spTree>
    <p:extLst>
      <p:ext uri="{BB962C8B-B14F-4D97-AF65-F5344CB8AC3E}">
        <p14:creationId xmlns:p14="http://schemas.microsoft.com/office/powerpoint/2010/main" val="195012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2AD9-470D-4A3E-A959-8A82547D16AB}"/>
              </a:ext>
            </a:extLst>
          </p:cNvPr>
          <p:cNvSpPr>
            <a:spLocks noGrp="1"/>
          </p:cNvSpPr>
          <p:nvPr>
            <p:ph type="title"/>
          </p:nvPr>
        </p:nvSpPr>
        <p:spPr/>
        <p:txBody>
          <a:bodyPr/>
          <a:lstStyle/>
          <a:p>
            <a:r>
              <a:rPr lang="en-US" dirty="0"/>
              <a:t>Search element in the page</a:t>
            </a:r>
          </a:p>
        </p:txBody>
      </p:sp>
      <p:sp>
        <p:nvSpPr>
          <p:cNvPr id="3" name="Content Placeholder 2">
            <a:extLst>
              <a:ext uri="{FF2B5EF4-FFF2-40B4-BE49-F238E27FC236}">
                <a16:creationId xmlns:a16="http://schemas.microsoft.com/office/drawing/2014/main" id="{11B668E9-32DC-4DA2-933A-48129F9A83D7}"/>
              </a:ext>
            </a:extLst>
          </p:cNvPr>
          <p:cNvSpPr>
            <a:spLocks noGrp="1"/>
          </p:cNvSpPr>
          <p:nvPr>
            <p:ph idx="1"/>
          </p:nvPr>
        </p:nvSpPr>
        <p:spPr/>
        <p:txBody>
          <a:bodyPr/>
          <a:lstStyle/>
          <a:p>
            <a:r>
              <a:rPr lang="en-US" dirty="0"/>
              <a:t>Ctrl+ F to get the search bar</a:t>
            </a:r>
          </a:p>
          <a:p>
            <a:r>
              <a:rPr lang="en-US" dirty="0"/>
              <a:t>Then search with keyword, element tag, etc.</a:t>
            </a:r>
          </a:p>
        </p:txBody>
      </p:sp>
      <p:pic>
        <p:nvPicPr>
          <p:cNvPr id="5" name="Picture 4">
            <a:extLst>
              <a:ext uri="{FF2B5EF4-FFF2-40B4-BE49-F238E27FC236}">
                <a16:creationId xmlns:a16="http://schemas.microsoft.com/office/drawing/2014/main" id="{F56800B9-253F-4B26-81B1-423D7B635920}"/>
              </a:ext>
            </a:extLst>
          </p:cNvPr>
          <p:cNvPicPr>
            <a:picLocks noChangeAspect="1"/>
          </p:cNvPicPr>
          <p:nvPr/>
        </p:nvPicPr>
        <p:blipFill>
          <a:blip r:embed="rId2"/>
          <a:stretch>
            <a:fillRect/>
          </a:stretch>
        </p:blipFill>
        <p:spPr>
          <a:xfrm>
            <a:off x="5517697" y="2735618"/>
            <a:ext cx="6382641" cy="2753109"/>
          </a:xfrm>
          <a:prstGeom prst="rect">
            <a:avLst/>
          </a:prstGeom>
        </p:spPr>
      </p:pic>
      <p:sp>
        <p:nvSpPr>
          <p:cNvPr id="6" name="TextBox 5">
            <a:extLst>
              <a:ext uri="{FF2B5EF4-FFF2-40B4-BE49-F238E27FC236}">
                <a16:creationId xmlns:a16="http://schemas.microsoft.com/office/drawing/2014/main" id="{7C211F55-8C46-4802-A131-4EE11083D5E4}"/>
              </a:ext>
            </a:extLst>
          </p:cNvPr>
          <p:cNvSpPr txBox="1"/>
          <p:nvPr/>
        </p:nvSpPr>
        <p:spPr>
          <a:xfrm>
            <a:off x="1629103" y="4382814"/>
            <a:ext cx="2991332" cy="369332"/>
          </a:xfrm>
          <a:prstGeom prst="rect">
            <a:avLst/>
          </a:prstGeom>
          <a:noFill/>
        </p:spPr>
        <p:txBody>
          <a:bodyPr wrap="none" rtlCol="0">
            <a:spAutoFit/>
          </a:bodyPr>
          <a:lstStyle/>
          <a:p>
            <a:r>
              <a:rPr lang="en-US" dirty="0"/>
              <a:t>Search div in the body section</a:t>
            </a:r>
          </a:p>
        </p:txBody>
      </p:sp>
      <p:grpSp>
        <p:nvGrpSpPr>
          <p:cNvPr id="11" name="Group 10">
            <a:extLst>
              <a:ext uri="{FF2B5EF4-FFF2-40B4-BE49-F238E27FC236}">
                <a16:creationId xmlns:a16="http://schemas.microsoft.com/office/drawing/2014/main" id="{002D1D8B-73EA-4872-99B5-96AA8DA9A1BA}"/>
              </a:ext>
            </a:extLst>
          </p:cNvPr>
          <p:cNvGrpSpPr/>
          <p:nvPr/>
        </p:nvGrpSpPr>
        <p:grpSpPr>
          <a:xfrm>
            <a:off x="4592520" y="4310665"/>
            <a:ext cx="1542600" cy="371520"/>
            <a:chOff x="4592520" y="4310665"/>
            <a:chExt cx="1542600" cy="37152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E00D33A-8F3B-4FFE-B8BE-52B66F2C135D}"/>
                    </a:ext>
                  </a:extLst>
                </p14:cNvPr>
                <p14:cNvContentPartPr/>
                <p14:nvPr/>
              </p14:nvContentPartPr>
              <p14:xfrm>
                <a:off x="4592520" y="4310665"/>
                <a:ext cx="1542600" cy="271800"/>
              </p14:xfrm>
            </p:contentPart>
          </mc:Choice>
          <mc:Fallback xmlns="">
            <p:pic>
              <p:nvPicPr>
                <p:cNvPr id="9" name="Ink 8">
                  <a:extLst>
                    <a:ext uri="{FF2B5EF4-FFF2-40B4-BE49-F238E27FC236}">
                      <a16:creationId xmlns:a16="http://schemas.microsoft.com/office/drawing/2014/main" id="{BE00D33A-8F3B-4FFE-B8BE-52B66F2C135D}"/>
                    </a:ext>
                  </a:extLst>
                </p:cNvPr>
                <p:cNvPicPr/>
                <p:nvPr/>
              </p:nvPicPr>
              <p:blipFill>
                <a:blip r:embed="rId4"/>
                <a:stretch>
                  <a:fillRect/>
                </a:stretch>
              </p:blipFill>
              <p:spPr>
                <a:xfrm>
                  <a:off x="4583520" y="4302025"/>
                  <a:ext cx="15602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F2B0C2A-692A-4513-8F6E-95E078D2A884}"/>
                    </a:ext>
                  </a:extLst>
                </p14:cNvPr>
                <p14:cNvContentPartPr/>
                <p14:nvPr/>
              </p14:nvContentPartPr>
              <p14:xfrm>
                <a:off x="5743440" y="4435225"/>
                <a:ext cx="384480" cy="246960"/>
              </p14:xfrm>
            </p:contentPart>
          </mc:Choice>
          <mc:Fallback xmlns="">
            <p:pic>
              <p:nvPicPr>
                <p:cNvPr id="10" name="Ink 9">
                  <a:extLst>
                    <a:ext uri="{FF2B5EF4-FFF2-40B4-BE49-F238E27FC236}">
                      <a16:creationId xmlns:a16="http://schemas.microsoft.com/office/drawing/2014/main" id="{BF2B0C2A-692A-4513-8F6E-95E078D2A884}"/>
                    </a:ext>
                  </a:extLst>
                </p:cNvPr>
                <p:cNvPicPr/>
                <p:nvPr/>
              </p:nvPicPr>
              <p:blipFill>
                <a:blip r:embed="rId6"/>
                <a:stretch>
                  <a:fillRect/>
                </a:stretch>
              </p:blipFill>
              <p:spPr>
                <a:xfrm>
                  <a:off x="5734440" y="4426225"/>
                  <a:ext cx="402120" cy="26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FF9C5A0-6041-4CC0-AA13-09A19768E5B3}"/>
                  </a:ext>
                </a:extLst>
              </p14:cNvPr>
              <p14:cNvContentPartPr/>
              <p14:nvPr/>
            </p14:nvContentPartPr>
            <p14:xfrm>
              <a:off x="-2081160" y="4035265"/>
              <a:ext cx="360" cy="360"/>
            </p14:xfrm>
          </p:contentPart>
        </mc:Choice>
        <mc:Fallback xmlns="">
          <p:pic>
            <p:nvPicPr>
              <p:cNvPr id="12" name="Ink 11">
                <a:extLst>
                  <a:ext uri="{FF2B5EF4-FFF2-40B4-BE49-F238E27FC236}">
                    <a16:creationId xmlns:a16="http://schemas.microsoft.com/office/drawing/2014/main" id="{CFF9C5A0-6041-4CC0-AA13-09A19768E5B3}"/>
                  </a:ext>
                </a:extLst>
              </p:cNvPr>
              <p:cNvPicPr/>
              <p:nvPr/>
            </p:nvPicPr>
            <p:blipFill>
              <a:blip r:embed="rId8"/>
              <a:stretch>
                <a:fillRect/>
              </a:stretch>
            </p:blipFill>
            <p:spPr>
              <a:xfrm>
                <a:off x="-2090160" y="4026625"/>
                <a:ext cx="18000" cy="18000"/>
              </a:xfrm>
              <a:prstGeom prst="rect">
                <a:avLst/>
              </a:prstGeom>
            </p:spPr>
          </p:pic>
        </mc:Fallback>
      </mc:AlternateContent>
    </p:spTree>
    <p:extLst>
      <p:ext uri="{BB962C8B-B14F-4D97-AF65-F5344CB8AC3E}">
        <p14:creationId xmlns:p14="http://schemas.microsoft.com/office/powerpoint/2010/main" val="380895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9886-3C1B-4562-966C-816803BE3C9B}"/>
              </a:ext>
            </a:extLst>
          </p:cNvPr>
          <p:cNvSpPr>
            <a:spLocks noGrp="1"/>
          </p:cNvSpPr>
          <p:nvPr>
            <p:ph type="title"/>
          </p:nvPr>
        </p:nvSpPr>
        <p:spPr/>
        <p:txBody>
          <a:bodyPr/>
          <a:lstStyle/>
          <a:p>
            <a:r>
              <a:rPr lang="en-US" dirty="0"/>
              <a:t>Edit </a:t>
            </a:r>
            <a:r>
              <a:rPr lang="en-US" dirty="0" err="1"/>
              <a:t>css</a:t>
            </a:r>
            <a:r>
              <a:rPr lang="en-US" dirty="0"/>
              <a:t> and html</a:t>
            </a:r>
          </a:p>
        </p:txBody>
      </p:sp>
      <p:sp>
        <p:nvSpPr>
          <p:cNvPr id="3" name="Content Placeholder 2">
            <a:extLst>
              <a:ext uri="{FF2B5EF4-FFF2-40B4-BE49-F238E27FC236}">
                <a16:creationId xmlns:a16="http://schemas.microsoft.com/office/drawing/2014/main" id="{FF01DD31-E442-49CB-B2B3-62A81FFC09D1}"/>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C408DA61-112C-4738-8BD6-EA11876935ED}"/>
              </a:ext>
            </a:extLst>
          </p:cNvPr>
          <p:cNvPicPr>
            <a:picLocks noChangeAspect="1"/>
          </p:cNvPicPr>
          <p:nvPr/>
        </p:nvPicPr>
        <p:blipFill>
          <a:blip r:embed="rId3"/>
          <a:stretch>
            <a:fillRect/>
          </a:stretch>
        </p:blipFill>
        <p:spPr>
          <a:xfrm>
            <a:off x="4267199" y="1440546"/>
            <a:ext cx="6487361" cy="5052329"/>
          </a:xfrm>
          <a:prstGeom prst="rect">
            <a:avLst/>
          </a:prstGeom>
        </p:spPr>
      </p:pic>
    </p:spTree>
    <p:extLst>
      <p:ext uri="{BB962C8B-B14F-4D97-AF65-F5344CB8AC3E}">
        <p14:creationId xmlns:p14="http://schemas.microsoft.com/office/powerpoint/2010/main" val="120917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A507-D3D6-40CE-8C68-AD65607B27D3}"/>
              </a:ext>
            </a:extLst>
          </p:cNvPr>
          <p:cNvSpPr>
            <a:spLocks noGrp="1"/>
          </p:cNvSpPr>
          <p:nvPr>
            <p:ph type="title"/>
          </p:nvPr>
        </p:nvSpPr>
        <p:spPr/>
        <p:txBody>
          <a:bodyPr/>
          <a:lstStyle/>
          <a:p>
            <a:r>
              <a:rPr lang="en-US" dirty="0"/>
              <a:t>Save changes to </a:t>
            </a:r>
            <a:r>
              <a:rPr lang="en-US" dirty="0" err="1"/>
              <a:t>css</a:t>
            </a:r>
            <a:r>
              <a:rPr lang="en-US" dirty="0"/>
              <a:t> and html</a:t>
            </a:r>
          </a:p>
        </p:txBody>
      </p:sp>
      <p:sp>
        <p:nvSpPr>
          <p:cNvPr id="3" name="Content Placeholder 2">
            <a:extLst>
              <a:ext uri="{FF2B5EF4-FFF2-40B4-BE49-F238E27FC236}">
                <a16:creationId xmlns:a16="http://schemas.microsoft.com/office/drawing/2014/main" id="{C4157E94-43C0-42CF-B831-0814973698D1}"/>
              </a:ext>
            </a:extLst>
          </p:cNvPr>
          <p:cNvSpPr>
            <a:spLocks noGrp="1"/>
          </p:cNvSpPr>
          <p:nvPr>
            <p:ph idx="1"/>
          </p:nvPr>
        </p:nvSpPr>
        <p:spPr/>
        <p:txBody>
          <a:bodyPr/>
          <a:lstStyle/>
          <a:p>
            <a:r>
              <a:rPr lang="en-US" dirty="0"/>
              <a:t>Right click -&gt; Save as</a:t>
            </a:r>
          </a:p>
        </p:txBody>
      </p:sp>
      <p:pic>
        <p:nvPicPr>
          <p:cNvPr id="5" name="Picture 4">
            <a:extLst>
              <a:ext uri="{FF2B5EF4-FFF2-40B4-BE49-F238E27FC236}">
                <a16:creationId xmlns:a16="http://schemas.microsoft.com/office/drawing/2014/main" id="{2EF04397-18C7-427F-9809-675D03422FAE}"/>
              </a:ext>
            </a:extLst>
          </p:cNvPr>
          <p:cNvPicPr>
            <a:picLocks noChangeAspect="1"/>
          </p:cNvPicPr>
          <p:nvPr/>
        </p:nvPicPr>
        <p:blipFill>
          <a:blip r:embed="rId3"/>
          <a:stretch>
            <a:fillRect/>
          </a:stretch>
        </p:blipFill>
        <p:spPr>
          <a:xfrm>
            <a:off x="5322423" y="1754567"/>
            <a:ext cx="4657849" cy="4493454"/>
          </a:xfrm>
          <a:prstGeom prst="rect">
            <a:avLst/>
          </a:prstGeom>
        </p:spPr>
      </p:pic>
      <p:sp>
        <p:nvSpPr>
          <p:cNvPr id="6" name="Oval 5">
            <a:extLst>
              <a:ext uri="{FF2B5EF4-FFF2-40B4-BE49-F238E27FC236}">
                <a16:creationId xmlns:a16="http://schemas.microsoft.com/office/drawing/2014/main" id="{90FECDDD-62A8-49FA-B900-37C746AFCD3C}"/>
              </a:ext>
            </a:extLst>
          </p:cNvPr>
          <p:cNvSpPr/>
          <p:nvPr/>
        </p:nvSpPr>
        <p:spPr>
          <a:xfrm>
            <a:off x="6293796" y="1746115"/>
            <a:ext cx="145915" cy="51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F041C22-6252-42EE-885F-3D3C15D8C695}"/>
              </a:ext>
            </a:extLst>
          </p:cNvPr>
          <p:cNvSpPr/>
          <p:nvPr/>
        </p:nvSpPr>
        <p:spPr>
          <a:xfrm rot="5400000">
            <a:off x="7731937" y="5328994"/>
            <a:ext cx="262759" cy="9914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C46E838C-BE5F-45F4-8BB0-2588919ECCFD}"/>
                  </a:ext>
                </a:extLst>
              </p14:cNvPr>
              <p14:cNvContentPartPr/>
              <p14:nvPr/>
            </p14:nvContentPartPr>
            <p14:xfrm>
              <a:off x="3108737" y="2059585"/>
              <a:ext cx="3129120" cy="1724760"/>
            </p14:xfrm>
          </p:contentPart>
        </mc:Choice>
        <mc:Fallback xmlns="">
          <p:pic>
            <p:nvPicPr>
              <p:cNvPr id="20" name="Ink 19">
                <a:extLst>
                  <a:ext uri="{FF2B5EF4-FFF2-40B4-BE49-F238E27FC236}">
                    <a16:creationId xmlns:a16="http://schemas.microsoft.com/office/drawing/2014/main" id="{C46E838C-BE5F-45F4-8BB0-2588919ECCFD}"/>
                  </a:ext>
                </a:extLst>
              </p:cNvPr>
              <p:cNvPicPr/>
              <p:nvPr/>
            </p:nvPicPr>
            <p:blipFill>
              <a:blip r:embed="rId5"/>
              <a:stretch>
                <a:fillRect/>
              </a:stretch>
            </p:blipFill>
            <p:spPr>
              <a:xfrm>
                <a:off x="3100097" y="2050945"/>
                <a:ext cx="3146760" cy="174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2CFD9C0E-5CF4-4978-B466-0F616C1735A3}"/>
                  </a:ext>
                </a:extLst>
              </p14:cNvPr>
              <p14:cNvContentPartPr/>
              <p14:nvPr/>
            </p14:nvContentPartPr>
            <p14:xfrm>
              <a:off x="6099120" y="2059585"/>
              <a:ext cx="147240" cy="430200"/>
            </p14:xfrm>
          </p:contentPart>
        </mc:Choice>
        <mc:Fallback xmlns="">
          <p:pic>
            <p:nvPicPr>
              <p:cNvPr id="21" name="Ink 20">
                <a:extLst>
                  <a:ext uri="{FF2B5EF4-FFF2-40B4-BE49-F238E27FC236}">
                    <a16:creationId xmlns:a16="http://schemas.microsoft.com/office/drawing/2014/main" id="{2CFD9C0E-5CF4-4978-B466-0F616C1735A3}"/>
                  </a:ext>
                </a:extLst>
              </p:cNvPr>
              <p:cNvPicPr/>
              <p:nvPr/>
            </p:nvPicPr>
            <p:blipFill>
              <a:blip r:embed="rId7"/>
              <a:stretch>
                <a:fillRect/>
              </a:stretch>
            </p:blipFill>
            <p:spPr>
              <a:xfrm>
                <a:off x="6090480" y="2050585"/>
                <a:ext cx="164880" cy="447840"/>
              </a:xfrm>
              <a:prstGeom prst="rect">
                <a:avLst/>
              </a:prstGeom>
            </p:spPr>
          </p:pic>
        </mc:Fallback>
      </mc:AlternateContent>
      <p:sp>
        <p:nvSpPr>
          <p:cNvPr id="22" name="TextBox 21">
            <a:extLst>
              <a:ext uri="{FF2B5EF4-FFF2-40B4-BE49-F238E27FC236}">
                <a16:creationId xmlns:a16="http://schemas.microsoft.com/office/drawing/2014/main" id="{FA286E68-ED6B-4490-8C89-D40431EB64C1}"/>
              </a:ext>
            </a:extLst>
          </p:cNvPr>
          <p:cNvSpPr txBox="1"/>
          <p:nvPr/>
        </p:nvSpPr>
        <p:spPr>
          <a:xfrm>
            <a:off x="1061180" y="3772825"/>
            <a:ext cx="2962991" cy="369332"/>
          </a:xfrm>
          <a:prstGeom prst="rect">
            <a:avLst/>
          </a:prstGeom>
          <a:noFill/>
        </p:spPr>
        <p:txBody>
          <a:bodyPr wrap="none" rtlCol="0">
            <a:spAutoFit/>
          </a:bodyPr>
          <a:lstStyle/>
          <a:p>
            <a:r>
              <a:rPr lang="en-US" dirty="0"/>
              <a:t>Changes have not been saved</a:t>
            </a:r>
          </a:p>
        </p:txBody>
      </p:sp>
    </p:spTree>
    <p:extLst>
      <p:ext uri="{BB962C8B-B14F-4D97-AF65-F5344CB8AC3E}">
        <p14:creationId xmlns:p14="http://schemas.microsoft.com/office/powerpoint/2010/main" val="170020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53AA-113A-4A4B-94EA-F5DDBCAD7E9F}"/>
              </a:ext>
            </a:extLst>
          </p:cNvPr>
          <p:cNvSpPr>
            <a:spLocks noGrp="1"/>
          </p:cNvSpPr>
          <p:nvPr>
            <p:ph type="title"/>
          </p:nvPr>
        </p:nvSpPr>
        <p:spPr/>
        <p:txBody>
          <a:bodyPr/>
          <a:lstStyle/>
          <a:p>
            <a:r>
              <a:rPr lang="en-US" dirty="0"/>
              <a:t>Debug animation</a:t>
            </a:r>
          </a:p>
        </p:txBody>
      </p:sp>
      <p:sp>
        <p:nvSpPr>
          <p:cNvPr id="3" name="Content Placeholder 2">
            <a:extLst>
              <a:ext uri="{FF2B5EF4-FFF2-40B4-BE49-F238E27FC236}">
                <a16:creationId xmlns:a16="http://schemas.microsoft.com/office/drawing/2014/main" id="{37C28613-88B4-4A7C-9DAE-212E73E1F871}"/>
              </a:ext>
            </a:extLst>
          </p:cNvPr>
          <p:cNvSpPr>
            <a:spLocks noGrp="1"/>
          </p:cNvSpPr>
          <p:nvPr>
            <p:ph idx="1"/>
          </p:nvPr>
        </p:nvSpPr>
        <p:spPr>
          <a:xfrm>
            <a:off x="838200" y="1825625"/>
            <a:ext cx="5557512" cy="4351338"/>
          </a:xfrm>
        </p:spPr>
        <p:txBody>
          <a:bodyPr/>
          <a:lstStyle/>
          <a:p>
            <a:r>
              <a:rPr lang="en-US" dirty="0" err="1"/>
              <a:t>Ctrl+shift+p</a:t>
            </a:r>
            <a:r>
              <a:rPr lang="en-US" dirty="0"/>
              <a:t> to run command</a:t>
            </a:r>
          </a:p>
          <a:p>
            <a:endParaRPr lang="en-US" dirty="0"/>
          </a:p>
        </p:txBody>
      </p:sp>
      <p:pic>
        <p:nvPicPr>
          <p:cNvPr id="5" name="Picture 4">
            <a:extLst>
              <a:ext uri="{FF2B5EF4-FFF2-40B4-BE49-F238E27FC236}">
                <a16:creationId xmlns:a16="http://schemas.microsoft.com/office/drawing/2014/main" id="{3F3615F6-E62F-4EF1-AB27-0008F81F0293}"/>
              </a:ext>
            </a:extLst>
          </p:cNvPr>
          <p:cNvPicPr>
            <a:picLocks noChangeAspect="1"/>
          </p:cNvPicPr>
          <p:nvPr/>
        </p:nvPicPr>
        <p:blipFill>
          <a:blip r:embed="rId3"/>
          <a:stretch>
            <a:fillRect/>
          </a:stretch>
        </p:blipFill>
        <p:spPr>
          <a:xfrm>
            <a:off x="491949" y="2935157"/>
            <a:ext cx="5604051" cy="3117940"/>
          </a:xfrm>
          <a:prstGeom prst="rect">
            <a:avLst/>
          </a:prstGeom>
        </p:spPr>
      </p:pic>
      <p:pic>
        <p:nvPicPr>
          <p:cNvPr id="7" name="Picture 6">
            <a:extLst>
              <a:ext uri="{FF2B5EF4-FFF2-40B4-BE49-F238E27FC236}">
                <a16:creationId xmlns:a16="http://schemas.microsoft.com/office/drawing/2014/main" id="{ECA8D039-F74B-4682-A868-2B4127C5299A}"/>
              </a:ext>
            </a:extLst>
          </p:cNvPr>
          <p:cNvPicPr>
            <a:picLocks noChangeAspect="1"/>
          </p:cNvPicPr>
          <p:nvPr/>
        </p:nvPicPr>
        <p:blipFill>
          <a:blip r:embed="rId4"/>
          <a:stretch>
            <a:fillRect/>
          </a:stretch>
        </p:blipFill>
        <p:spPr>
          <a:xfrm>
            <a:off x="6395712" y="3062573"/>
            <a:ext cx="4658375" cy="3010320"/>
          </a:xfrm>
          <a:prstGeom prst="rect">
            <a:avLst/>
          </a:prstGeom>
        </p:spPr>
      </p:pic>
      <p:sp>
        <p:nvSpPr>
          <p:cNvPr id="8" name="Content Placeholder 2">
            <a:extLst>
              <a:ext uri="{FF2B5EF4-FFF2-40B4-BE49-F238E27FC236}">
                <a16:creationId xmlns:a16="http://schemas.microsoft.com/office/drawing/2014/main" id="{01DB508C-5D76-41C2-94DE-35348073D045}"/>
              </a:ext>
            </a:extLst>
          </p:cNvPr>
          <p:cNvSpPr txBox="1">
            <a:spLocks/>
          </p:cNvSpPr>
          <p:nvPr/>
        </p:nvSpPr>
        <p:spPr>
          <a:xfrm>
            <a:off x="6550239" y="1825625"/>
            <a:ext cx="55575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Edit animation</a:t>
            </a:r>
          </a:p>
          <a:p>
            <a:endParaRPr lang="en-US" dirty="0"/>
          </a:p>
        </p:txBody>
      </p:sp>
    </p:spTree>
    <p:extLst>
      <p:ext uri="{BB962C8B-B14F-4D97-AF65-F5344CB8AC3E}">
        <p14:creationId xmlns:p14="http://schemas.microsoft.com/office/powerpoint/2010/main" val="557660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6187</TotalTime>
  <Words>1822</Words>
  <Application>Microsoft Office PowerPoint</Application>
  <PresentationFormat>Widescreen</PresentationFormat>
  <Paragraphs>295</Paragraphs>
  <Slides>37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 Unicode MS</vt:lpstr>
      <vt:lpstr>Google Sans</vt:lpstr>
      <vt:lpstr>Metropolis</vt:lpstr>
      <vt:lpstr>system-ui</vt:lpstr>
      <vt:lpstr>Arial</vt:lpstr>
      <vt:lpstr>Calibri</vt:lpstr>
      <vt:lpstr>Calibri Light</vt:lpstr>
      <vt:lpstr>Noto Sans</vt:lpstr>
      <vt:lpstr>Open Sans</vt:lpstr>
      <vt:lpstr>Roboto</vt:lpstr>
      <vt:lpstr>Verdana</vt:lpstr>
      <vt:lpstr>Office Theme</vt:lpstr>
      <vt:lpstr>Debug with Chrome DevTools</vt:lpstr>
      <vt:lpstr>Debug</vt:lpstr>
      <vt:lpstr>PowerPoint Presentation</vt:lpstr>
      <vt:lpstr>Use sources to check file paths</vt:lpstr>
      <vt:lpstr>Select an element in the page to inspect it</vt:lpstr>
      <vt:lpstr>Search element in the page</vt:lpstr>
      <vt:lpstr>Edit css and html</vt:lpstr>
      <vt:lpstr>Save changes to css and html</vt:lpstr>
      <vt:lpstr>Debug animation</vt:lpstr>
      <vt:lpstr>PowerPoint Presentation</vt:lpstr>
      <vt:lpstr>Breakpoints</vt:lpstr>
      <vt:lpstr>Check variable values</vt:lpstr>
      <vt:lpstr>Check variable values with Scope</vt:lpstr>
      <vt:lpstr>Watch variables</vt:lpstr>
      <vt:lpstr>Watch variables</vt:lpstr>
      <vt:lpstr>How to make the Up and Down Keys work?</vt:lpstr>
      <vt:lpstr>Event Listener Breakpoint</vt:lpstr>
      <vt:lpstr>Conditional Breakpoint</vt:lpstr>
      <vt:lpstr>DOM Breakpoint</vt:lpstr>
      <vt:lpstr>PowerPoint Presentation</vt:lpstr>
      <vt:lpstr>debugger</vt:lpstr>
      <vt:lpstr>console.log();</vt:lpstr>
      <vt:lpstr>Call Stack</vt:lpstr>
      <vt:lpstr>A quick summary</vt:lpstr>
      <vt:lpstr>Question: how to let the zombie face right when the right key is clicked?</vt:lpstr>
      <vt:lpstr>PowerPoint Presentation</vt:lpstr>
      <vt:lpstr>bug 1: only define the number for second does not work</vt:lpstr>
      <vt:lpstr>Add breakpoints</vt:lpstr>
      <vt:lpstr>Watch variables</vt:lpstr>
      <vt:lpstr>Or use console to see the value</vt:lpstr>
      <vt:lpstr>How to fix the problem?</vt:lpstr>
      <vt:lpstr>bug 2: starting with 0s</vt:lpstr>
      <vt:lpstr>Why t &lt; 0?</vt:lpstr>
      <vt:lpstr>How to solve the problem?</vt:lpstr>
      <vt:lpstr>bug 3: stop button does not work</vt:lpstr>
      <vt:lpstr>One way to make a global variable</vt:lpstr>
      <vt:lpstr>Reminder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Jianwei Lai</dc:creator>
  <cp:lastModifiedBy>Jianwei Lai</cp:lastModifiedBy>
  <cp:revision>49</cp:revision>
  <dcterms:created xsi:type="dcterms:W3CDTF">2021-09-14T18:47:14Z</dcterms:created>
  <dcterms:modified xsi:type="dcterms:W3CDTF">2021-09-20T19:55:45Z</dcterms:modified>
</cp:coreProperties>
</file>