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6" r:id="rId2"/>
    <p:sldId id="282" r:id="rId3"/>
    <p:sldId id="287" r:id="rId4"/>
    <p:sldId id="288" r:id="rId5"/>
    <p:sldId id="269" r:id="rId6"/>
    <p:sldId id="270" r:id="rId7"/>
    <p:sldId id="285" r:id="rId8"/>
    <p:sldId id="271" r:id="rId9"/>
    <p:sldId id="272" r:id="rId10"/>
    <p:sldId id="268" r:id="rId11"/>
    <p:sldId id="283" r:id="rId12"/>
    <p:sldId id="284" r:id="rId13"/>
    <p:sldId id="273" r:id="rId14"/>
    <p:sldId id="274" r:id="rId15"/>
    <p:sldId id="289" r:id="rId16"/>
    <p:sldId id="257" r:id="rId17"/>
    <p:sldId id="286" r:id="rId18"/>
    <p:sldId id="290" r:id="rId19"/>
    <p:sldId id="291" r:id="rId20"/>
    <p:sldId id="292" r:id="rId21"/>
    <p:sldId id="294" r:id="rId22"/>
    <p:sldId id="296" r:id="rId23"/>
    <p:sldId id="293" r:id="rId24"/>
    <p:sldId id="295" r:id="rId25"/>
    <p:sldId id="297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6C487-92D8-4DE0-B216-A5AA2747CF19}" v="8" dt="2021-09-22T15:53:22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457" autoAdjust="0"/>
  </p:normalViewPr>
  <p:slideViewPr>
    <p:cSldViewPr snapToGrid="0">
      <p:cViewPr>
        <p:scale>
          <a:sx n="100" d="100"/>
          <a:sy n="100" d="100"/>
        </p:scale>
        <p:origin x="25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DBA6C487-92D8-4DE0-B216-A5AA2747CF19}"/>
    <pc:docChg chg="undo redo custSel addSld delSld modSld sldOrd addSection delSection">
      <pc:chgData name="Lai, Jianwei" userId="a9adc4b8-c48f-4695-ba31-44e2f6e8bd84" providerId="ADAL" clId="{DBA6C487-92D8-4DE0-B216-A5AA2747CF19}" dt="2021-09-22T16:23:21.521" v="2465" actId="207"/>
      <pc:docMkLst>
        <pc:docMk/>
      </pc:docMkLst>
      <pc:sldChg chg="addSp delSp modSp mod modNotesTx">
        <pc:chgData name="Lai, Jianwei" userId="a9adc4b8-c48f-4695-ba31-44e2f6e8bd84" providerId="ADAL" clId="{DBA6C487-92D8-4DE0-B216-A5AA2747CF19}" dt="2021-09-22T16:23:21.521" v="2465" actId="207"/>
        <pc:sldMkLst>
          <pc:docMk/>
          <pc:sldMk cId="180132095" sldId="257"/>
        </pc:sldMkLst>
        <pc:spChg chg="del">
          <ac:chgData name="Lai, Jianwei" userId="a9adc4b8-c48f-4695-ba31-44e2f6e8bd84" providerId="ADAL" clId="{DBA6C487-92D8-4DE0-B216-A5AA2747CF19}" dt="2021-09-22T03:25:58.820" v="431" actId="478"/>
          <ac:spMkLst>
            <pc:docMk/>
            <pc:sldMk cId="180132095" sldId="257"/>
            <ac:spMk id="2" creationId="{CD436931-E447-4C41-B2E1-390EAD51CCD8}"/>
          </ac:spMkLst>
        </pc:spChg>
        <pc:spChg chg="del mod">
          <ac:chgData name="Lai, Jianwei" userId="a9adc4b8-c48f-4695-ba31-44e2f6e8bd84" providerId="ADAL" clId="{DBA6C487-92D8-4DE0-B216-A5AA2747CF19}" dt="2021-09-22T03:26:18.056" v="434" actId="478"/>
          <ac:spMkLst>
            <pc:docMk/>
            <pc:sldMk cId="180132095" sldId="257"/>
            <ac:spMk id="3" creationId="{6C5824AA-2A5C-4DCE-AC3F-6835D5DCE8D5}"/>
          </ac:spMkLst>
        </pc:spChg>
        <pc:spChg chg="del mod">
          <ac:chgData name="Lai, Jianwei" userId="a9adc4b8-c48f-4695-ba31-44e2f6e8bd84" providerId="ADAL" clId="{DBA6C487-92D8-4DE0-B216-A5AA2747CF19}" dt="2021-09-22T03:49:20.151" v="582"/>
          <ac:spMkLst>
            <pc:docMk/>
            <pc:sldMk cId="180132095" sldId="257"/>
            <ac:spMk id="5" creationId="{D1D0E8B5-1115-4F20-9432-8D6B6DDE19C3}"/>
          </ac:spMkLst>
        </pc:spChg>
        <pc:spChg chg="add mod">
          <ac:chgData name="Lai, Jianwei" userId="a9adc4b8-c48f-4695-ba31-44e2f6e8bd84" providerId="ADAL" clId="{DBA6C487-92D8-4DE0-B216-A5AA2747CF19}" dt="2021-09-22T16:23:21.521" v="2465" actId="207"/>
          <ac:spMkLst>
            <pc:docMk/>
            <pc:sldMk cId="180132095" sldId="257"/>
            <ac:spMk id="6" creationId="{CC9F52C3-2181-4F74-B805-257F0E956E18}"/>
          </ac:spMkLst>
        </pc:spChg>
        <pc:spChg chg="add mod">
          <ac:chgData name="Lai, Jianwei" userId="a9adc4b8-c48f-4695-ba31-44e2f6e8bd84" providerId="ADAL" clId="{DBA6C487-92D8-4DE0-B216-A5AA2747CF19}" dt="2021-09-22T16:19:18.047" v="2441" actId="1076"/>
          <ac:spMkLst>
            <pc:docMk/>
            <pc:sldMk cId="180132095" sldId="257"/>
            <ac:spMk id="8" creationId="{6AAC2D97-B766-445C-B9EA-465E0E076CA3}"/>
          </ac:spMkLst>
        </pc:spChg>
        <pc:spChg chg="add mod">
          <ac:chgData name="Lai, Jianwei" userId="a9adc4b8-c48f-4695-ba31-44e2f6e8bd84" providerId="ADAL" clId="{DBA6C487-92D8-4DE0-B216-A5AA2747CF19}" dt="2021-09-22T03:28:48.442" v="439" actId="14100"/>
          <ac:spMkLst>
            <pc:docMk/>
            <pc:sldMk cId="180132095" sldId="257"/>
            <ac:spMk id="10" creationId="{3F647B56-E6B2-4BE3-8BA4-8A1EB3F81934}"/>
          </ac:spMkLst>
        </pc:spChg>
      </pc:sldChg>
      <pc:sldChg chg="delSp modSp mod">
        <pc:chgData name="Lai, Jianwei" userId="a9adc4b8-c48f-4695-ba31-44e2f6e8bd84" providerId="ADAL" clId="{DBA6C487-92D8-4DE0-B216-A5AA2747CF19}" dt="2021-09-22T15:37:42.624" v="2242" actId="1076"/>
        <pc:sldMkLst>
          <pc:docMk/>
          <pc:sldMk cId="3807240114" sldId="267"/>
        </pc:sldMkLst>
        <pc:spChg chg="mod">
          <ac:chgData name="Lai, Jianwei" userId="a9adc4b8-c48f-4695-ba31-44e2f6e8bd84" providerId="ADAL" clId="{DBA6C487-92D8-4DE0-B216-A5AA2747CF19}" dt="2021-09-22T15:37:42.624" v="2242" actId="1076"/>
          <ac:spMkLst>
            <pc:docMk/>
            <pc:sldMk cId="3807240114" sldId="267"/>
            <ac:spMk id="2" creationId="{00000000-0000-0000-0000-000000000000}"/>
          </ac:spMkLst>
        </pc:spChg>
        <pc:spChg chg="del mod">
          <ac:chgData name="Lai, Jianwei" userId="a9adc4b8-c48f-4695-ba31-44e2f6e8bd84" providerId="ADAL" clId="{DBA6C487-92D8-4DE0-B216-A5AA2747CF19}" dt="2021-09-22T00:07:49.310" v="1" actId="478"/>
          <ac:spMkLst>
            <pc:docMk/>
            <pc:sldMk cId="3807240114" sldId="267"/>
            <ac:spMk id="3" creationId="{00000000-0000-0000-0000-000000000000}"/>
          </ac:spMkLst>
        </pc:spChg>
      </pc:sldChg>
      <pc:sldChg chg="modSp mod">
        <pc:chgData name="Lai, Jianwei" userId="a9adc4b8-c48f-4695-ba31-44e2f6e8bd84" providerId="ADAL" clId="{DBA6C487-92D8-4DE0-B216-A5AA2747CF19}" dt="2021-09-22T03:37:21.909" v="441" actId="207"/>
        <pc:sldMkLst>
          <pc:docMk/>
          <pc:sldMk cId="2341506967" sldId="269"/>
        </pc:sldMkLst>
        <pc:spChg chg="mod">
          <ac:chgData name="Lai, Jianwei" userId="a9adc4b8-c48f-4695-ba31-44e2f6e8bd84" providerId="ADAL" clId="{DBA6C487-92D8-4DE0-B216-A5AA2747CF19}" dt="2021-09-22T03:37:21.909" v="441" actId="207"/>
          <ac:spMkLst>
            <pc:docMk/>
            <pc:sldMk cId="2341506967" sldId="269"/>
            <ac:spMk id="3" creationId="{00000000-0000-0000-0000-000000000000}"/>
          </ac:spMkLst>
        </pc:spChg>
      </pc:sldChg>
      <pc:sldChg chg="addSp modSp mod modNotesTx">
        <pc:chgData name="Lai, Jianwei" userId="a9adc4b8-c48f-4695-ba31-44e2f6e8bd84" providerId="ADAL" clId="{DBA6C487-92D8-4DE0-B216-A5AA2747CF19}" dt="2021-09-22T15:59:48.144" v="2384" actId="20577"/>
        <pc:sldMkLst>
          <pc:docMk/>
          <pc:sldMk cId="3170316727" sldId="270"/>
        </pc:sldMkLst>
        <pc:spChg chg="add mod">
          <ac:chgData name="Lai, Jianwei" userId="a9adc4b8-c48f-4695-ba31-44e2f6e8bd84" providerId="ADAL" clId="{DBA6C487-92D8-4DE0-B216-A5AA2747CF19}" dt="2021-09-22T04:11:03.288" v="590" actId="1076"/>
          <ac:spMkLst>
            <pc:docMk/>
            <pc:sldMk cId="3170316727" sldId="270"/>
            <ac:spMk id="7" creationId="{292B7649-2D22-4855-8A2A-BC47BDE3E1FF}"/>
          </ac:spMkLst>
        </pc:spChg>
        <pc:cxnChg chg="add mod">
          <ac:chgData name="Lai, Jianwei" userId="a9adc4b8-c48f-4695-ba31-44e2f6e8bd84" providerId="ADAL" clId="{DBA6C487-92D8-4DE0-B216-A5AA2747CF19}" dt="2021-09-22T04:11:22.119" v="594" actId="13822"/>
          <ac:cxnSpMkLst>
            <pc:docMk/>
            <pc:sldMk cId="3170316727" sldId="270"/>
            <ac:cxnSpMk id="9" creationId="{64D55CDA-CDCC-483D-A914-E28D02961F93}"/>
          </ac:cxnSpMkLst>
        </pc:cxnChg>
        <pc:cxnChg chg="add mod">
          <ac:chgData name="Lai, Jianwei" userId="a9adc4b8-c48f-4695-ba31-44e2f6e8bd84" providerId="ADAL" clId="{DBA6C487-92D8-4DE0-B216-A5AA2747CF19}" dt="2021-09-22T04:11:22.119" v="594" actId="13822"/>
          <ac:cxnSpMkLst>
            <pc:docMk/>
            <pc:sldMk cId="3170316727" sldId="270"/>
            <ac:cxnSpMk id="10" creationId="{2FECEFAD-E0E9-4054-A1AE-D2D94DABA578}"/>
          </ac:cxnSpMkLst>
        </pc:cxnChg>
      </pc:sldChg>
      <pc:sldChg chg="modNotesTx">
        <pc:chgData name="Lai, Jianwei" userId="a9adc4b8-c48f-4695-ba31-44e2f6e8bd84" providerId="ADAL" clId="{DBA6C487-92D8-4DE0-B216-A5AA2747CF19}" dt="2021-09-22T16:02:10.090" v="2386" actId="20577"/>
        <pc:sldMkLst>
          <pc:docMk/>
          <pc:sldMk cId="1433115220" sldId="271"/>
        </pc:sldMkLst>
      </pc:sldChg>
      <pc:sldChg chg="modNotesTx">
        <pc:chgData name="Lai, Jianwei" userId="a9adc4b8-c48f-4695-ba31-44e2f6e8bd84" providerId="ADAL" clId="{DBA6C487-92D8-4DE0-B216-A5AA2747CF19}" dt="2021-09-22T01:30:16.763" v="200"/>
        <pc:sldMkLst>
          <pc:docMk/>
          <pc:sldMk cId="2604630939" sldId="272"/>
        </pc:sldMkLst>
      </pc:sldChg>
      <pc:sldChg chg="modNotesTx">
        <pc:chgData name="Lai, Jianwei" userId="a9adc4b8-c48f-4695-ba31-44e2f6e8bd84" providerId="ADAL" clId="{DBA6C487-92D8-4DE0-B216-A5AA2747CF19}" dt="2021-09-22T02:15:44.127" v="360" actId="20577"/>
        <pc:sldMkLst>
          <pc:docMk/>
          <pc:sldMk cId="1205449407" sldId="273"/>
        </pc:sldMkLst>
      </pc:sldChg>
      <pc:sldChg chg="modSp mod modNotesTx">
        <pc:chgData name="Lai, Jianwei" userId="a9adc4b8-c48f-4695-ba31-44e2f6e8bd84" providerId="ADAL" clId="{DBA6C487-92D8-4DE0-B216-A5AA2747CF19}" dt="2021-09-22T16:13:32.729" v="2440" actId="20577"/>
        <pc:sldMkLst>
          <pc:docMk/>
          <pc:sldMk cId="158647934" sldId="274"/>
        </pc:sldMkLst>
        <pc:spChg chg="mod">
          <ac:chgData name="Lai, Jianwei" userId="a9adc4b8-c48f-4695-ba31-44e2f6e8bd84" providerId="ADAL" clId="{DBA6C487-92D8-4DE0-B216-A5AA2747CF19}" dt="2021-09-22T03:14:50.405" v="408" actId="21"/>
          <ac:spMkLst>
            <pc:docMk/>
            <pc:sldMk cId="158647934" sldId="274"/>
            <ac:spMk id="4" creationId="{00000000-0000-0000-0000-000000000000}"/>
          </ac:spMkLst>
        </pc:spChg>
      </pc:sldChg>
      <pc:sldChg chg="del">
        <pc:chgData name="Lai, Jianwei" userId="a9adc4b8-c48f-4695-ba31-44e2f6e8bd84" providerId="ADAL" clId="{DBA6C487-92D8-4DE0-B216-A5AA2747CF19}" dt="2021-09-22T03:34:50.605" v="440" actId="2696"/>
        <pc:sldMkLst>
          <pc:docMk/>
          <pc:sldMk cId="2428405097" sldId="275"/>
        </pc:sldMkLst>
      </pc:sldChg>
      <pc:sldChg chg="del">
        <pc:chgData name="Lai, Jianwei" userId="a9adc4b8-c48f-4695-ba31-44e2f6e8bd84" providerId="ADAL" clId="{DBA6C487-92D8-4DE0-B216-A5AA2747CF19}" dt="2021-09-22T03:34:50.605" v="440" actId="2696"/>
        <pc:sldMkLst>
          <pc:docMk/>
          <pc:sldMk cId="2965944408" sldId="276"/>
        </pc:sldMkLst>
      </pc:sldChg>
      <pc:sldChg chg="del">
        <pc:chgData name="Lai, Jianwei" userId="a9adc4b8-c48f-4695-ba31-44e2f6e8bd84" providerId="ADAL" clId="{DBA6C487-92D8-4DE0-B216-A5AA2747CF19}" dt="2021-09-22T03:34:50.605" v="440" actId="2696"/>
        <pc:sldMkLst>
          <pc:docMk/>
          <pc:sldMk cId="3439143133" sldId="277"/>
        </pc:sldMkLst>
      </pc:sldChg>
      <pc:sldChg chg="del">
        <pc:chgData name="Lai, Jianwei" userId="a9adc4b8-c48f-4695-ba31-44e2f6e8bd84" providerId="ADAL" clId="{DBA6C487-92D8-4DE0-B216-A5AA2747CF19}" dt="2021-09-22T03:34:50.605" v="440" actId="2696"/>
        <pc:sldMkLst>
          <pc:docMk/>
          <pc:sldMk cId="3462830380" sldId="278"/>
        </pc:sldMkLst>
      </pc:sldChg>
      <pc:sldChg chg="del">
        <pc:chgData name="Lai, Jianwei" userId="a9adc4b8-c48f-4695-ba31-44e2f6e8bd84" providerId="ADAL" clId="{DBA6C487-92D8-4DE0-B216-A5AA2747CF19}" dt="2021-09-22T03:34:50.605" v="440" actId="2696"/>
        <pc:sldMkLst>
          <pc:docMk/>
          <pc:sldMk cId="737297672" sldId="279"/>
        </pc:sldMkLst>
      </pc:sldChg>
      <pc:sldChg chg="del">
        <pc:chgData name="Lai, Jianwei" userId="a9adc4b8-c48f-4695-ba31-44e2f6e8bd84" providerId="ADAL" clId="{DBA6C487-92D8-4DE0-B216-A5AA2747CF19}" dt="2021-09-22T03:34:50.605" v="440" actId="2696"/>
        <pc:sldMkLst>
          <pc:docMk/>
          <pc:sldMk cId="1963808929" sldId="280"/>
        </pc:sldMkLst>
      </pc:sldChg>
      <pc:sldChg chg="addSp modSp mod modNotesTx">
        <pc:chgData name="Lai, Jianwei" userId="a9adc4b8-c48f-4695-ba31-44e2f6e8bd84" providerId="ADAL" clId="{DBA6C487-92D8-4DE0-B216-A5AA2747CF19}" dt="2021-09-22T15:57:23.882" v="2352" actId="20577"/>
        <pc:sldMkLst>
          <pc:docMk/>
          <pc:sldMk cId="43778182" sldId="282"/>
        </pc:sldMkLst>
        <pc:spChg chg="mod">
          <ac:chgData name="Lai, Jianwei" userId="a9adc4b8-c48f-4695-ba31-44e2f6e8bd84" providerId="ADAL" clId="{DBA6C487-92D8-4DE0-B216-A5AA2747CF19}" dt="2021-09-22T00:12:07.656" v="63" actId="20577"/>
          <ac:spMkLst>
            <pc:docMk/>
            <pc:sldMk cId="43778182" sldId="282"/>
            <ac:spMk id="3" creationId="{00000000-0000-0000-0000-000000000000}"/>
          </ac:spMkLst>
        </pc:spChg>
        <pc:spChg chg="add mod">
          <ac:chgData name="Lai, Jianwei" userId="a9adc4b8-c48f-4695-ba31-44e2f6e8bd84" providerId="ADAL" clId="{DBA6C487-92D8-4DE0-B216-A5AA2747CF19}" dt="2021-09-22T15:57:23.882" v="2352" actId="20577"/>
          <ac:spMkLst>
            <pc:docMk/>
            <pc:sldMk cId="43778182" sldId="282"/>
            <ac:spMk id="6" creationId="{DD826089-D675-46D1-A5EF-EEE0A37FCFA3}"/>
          </ac:spMkLst>
        </pc:spChg>
      </pc:sldChg>
      <pc:sldChg chg="modSp mod modNotesTx">
        <pc:chgData name="Lai, Jianwei" userId="a9adc4b8-c48f-4695-ba31-44e2f6e8bd84" providerId="ADAL" clId="{DBA6C487-92D8-4DE0-B216-A5AA2747CF19}" dt="2021-09-22T16:09:04.361" v="2399" actId="1076"/>
        <pc:sldMkLst>
          <pc:docMk/>
          <pc:sldMk cId="3474524145" sldId="283"/>
        </pc:sldMkLst>
        <pc:spChg chg="mod">
          <ac:chgData name="Lai, Jianwei" userId="a9adc4b8-c48f-4695-ba31-44e2f6e8bd84" providerId="ADAL" clId="{DBA6C487-92D8-4DE0-B216-A5AA2747CF19}" dt="2021-09-22T16:09:04.361" v="2399" actId="1076"/>
          <ac:spMkLst>
            <pc:docMk/>
            <pc:sldMk cId="3474524145" sldId="283"/>
            <ac:spMk id="5" creationId="{00000000-0000-0000-0000-000000000000}"/>
          </ac:spMkLst>
        </pc:spChg>
      </pc:sldChg>
      <pc:sldChg chg="delSp modSp mod modNotesTx">
        <pc:chgData name="Lai, Jianwei" userId="a9adc4b8-c48f-4695-ba31-44e2f6e8bd84" providerId="ADAL" clId="{DBA6C487-92D8-4DE0-B216-A5AA2747CF19}" dt="2021-09-22T16:10:40.930" v="2438" actId="20577"/>
        <pc:sldMkLst>
          <pc:docMk/>
          <pc:sldMk cId="4131628068" sldId="284"/>
        </pc:sldMkLst>
        <pc:spChg chg="del">
          <ac:chgData name="Lai, Jianwei" userId="a9adc4b8-c48f-4695-ba31-44e2f6e8bd84" providerId="ADAL" clId="{DBA6C487-92D8-4DE0-B216-A5AA2747CF19}" dt="2021-09-22T16:09:27.692" v="2400" actId="478"/>
          <ac:spMkLst>
            <pc:docMk/>
            <pc:sldMk cId="4131628068" sldId="284"/>
            <ac:spMk id="3" creationId="{00000000-0000-0000-0000-000000000000}"/>
          </ac:spMkLst>
        </pc:spChg>
        <pc:spChg chg="mod">
          <ac:chgData name="Lai, Jianwei" userId="a9adc4b8-c48f-4695-ba31-44e2f6e8bd84" providerId="ADAL" clId="{DBA6C487-92D8-4DE0-B216-A5AA2747CF19}" dt="2021-09-22T16:10:20.863" v="2413" actId="20577"/>
          <ac:spMkLst>
            <pc:docMk/>
            <pc:sldMk cId="4131628068" sldId="284"/>
            <ac:spMk id="6" creationId="{00000000-0000-0000-0000-000000000000}"/>
          </ac:spMkLst>
        </pc:spChg>
      </pc:sldChg>
      <pc:sldChg chg="modSp mod modNotesTx">
        <pc:chgData name="Lai, Jianwei" userId="a9adc4b8-c48f-4695-ba31-44e2f6e8bd84" providerId="ADAL" clId="{DBA6C487-92D8-4DE0-B216-A5AA2747CF19}" dt="2021-09-22T16:01:33.029" v="2385"/>
        <pc:sldMkLst>
          <pc:docMk/>
          <pc:sldMk cId="3882532613" sldId="285"/>
        </pc:sldMkLst>
        <pc:spChg chg="mod">
          <ac:chgData name="Lai, Jianwei" userId="a9adc4b8-c48f-4695-ba31-44e2f6e8bd84" providerId="ADAL" clId="{DBA6C487-92D8-4DE0-B216-A5AA2747CF19}" dt="2021-09-22T01:38:45.956" v="203"/>
          <ac:spMkLst>
            <pc:docMk/>
            <pc:sldMk cId="3882532613" sldId="285"/>
            <ac:spMk id="3" creationId="{00000000-0000-0000-0000-000000000000}"/>
          </ac:spMkLst>
        </pc:spChg>
        <pc:spChg chg="mod">
          <ac:chgData name="Lai, Jianwei" userId="a9adc4b8-c48f-4695-ba31-44e2f6e8bd84" providerId="ADAL" clId="{DBA6C487-92D8-4DE0-B216-A5AA2747CF19}" dt="2021-09-22T01:25:38.300" v="194" actId="20577"/>
          <ac:spMkLst>
            <pc:docMk/>
            <pc:sldMk cId="3882532613" sldId="285"/>
            <ac:spMk id="5" creationId="{00000000-0000-0000-0000-000000000000}"/>
          </ac:spMkLst>
        </pc:spChg>
      </pc:sldChg>
      <pc:sldChg chg="addSp modSp new mod">
        <pc:chgData name="Lai, Jianwei" userId="a9adc4b8-c48f-4695-ba31-44e2f6e8bd84" providerId="ADAL" clId="{DBA6C487-92D8-4DE0-B216-A5AA2747CF19}" dt="2021-09-22T15:16:21.709" v="2074" actId="313"/>
        <pc:sldMkLst>
          <pc:docMk/>
          <pc:sldMk cId="2137510033" sldId="286"/>
        </pc:sldMkLst>
        <pc:spChg chg="mod">
          <ac:chgData name="Lai, Jianwei" userId="a9adc4b8-c48f-4695-ba31-44e2f6e8bd84" providerId="ADAL" clId="{DBA6C487-92D8-4DE0-B216-A5AA2747CF19}" dt="2021-09-22T00:08:07.267" v="50" actId="113"/>
          <ac:spMkLst>
            <pc:docMk/>
            <pc:sldMk cId="2137510033" sldId="286"/>
            <ac:spMk id="2" creationId="{7FD3BEF7-9C29-48C3-B57A-BA755FC4ADDD}"/>
          </ac:spMkLst>
        </pc:spChg>
        <pc:spChg chg="mod">
          <ac:chgData name="Lai, Jianwei" userId="a9adc4b8-c48f-4695-ba31-44e2f6e8bd84" providerId="ADAL" clId="{DBA6C487-92D8-4DE0-B216-A5AA2747CF19}" dt="2021-09-22T15:16:21.709" v="2074" actId="313"/>
          <ac:spMkLst>
            <pc:docMk/>
            <pc:sldMk cId="2137510033" sldId="286"/>
            <ac:spMk id="3" creationId="{8E6F6D96-F98C-4D55-9613-3B6657958BF3}"/>
          </ac:spMkLst>
        </pc:spChg>
        <pc:picChg chg="add mod">
          <ac:chgData name="Lai, Jianwei" userId="a9adc4b8-c48f-4695-ba31-44e2f6e8bd84" providerId="ADAL" clId="{DBA6C487-92D8-4DE0-B216-A5AA2747CF19}" dt="2021-09-22T13:52:05.872" v="736" actId="14100"/>
          <ac:picMkLst>
            <pc:docMk/>
            <pc:sldMk cId="2137510033" sldId="286"/>
            <ac:picMk id="6" creationId="{F8545F2B-48C3-4C66-8FB6-09FAB4505B79}"/>
          </ac:picMkLst>
        </pc:picChg>
      </pc:sldChg>
      <pc:sldChg chg="addSp modSp new mod">
        <pc:chgData name="Lai, Jianwei" userId="a9adc4b8-c48f-4695-ba31-44e2f6e8bd84" providerId="ADAL" clId="{DBA6C487-92D8-4DE0-B216-A5AA2747CF19}" dt="2021-09-22T00:13:56.642" v="92" actId="1076"/>
        <pc:sldMkLst>
          <pc:docMk/>
          <pc:sldMk cId="3007052273" sldId="287"/>
        </pc:sldMkLst>
        <pc:spChg chg="mod">
          <ac:chgData name="Lai, Jianwei" userId="a9adc4b8-c48f-4695-ba31-44e2f6e8bd84" providerId="ADAL" clId="{DBA6C487-92D8-4DE0-B216-A5AA2747CF19}" dt="2021-09-22T00:13:24.297" v="85" actId="113"/>
          <ac:spMkLst>
            <pc:docMk/>
            <pc:sldMk cId="3007052273" sldId="287"/>
            <ac:spMk id="2" creationId="{F51FBFDA-1045-47D2-889C-07D6174EEBF1}"/>
          </ac:spMkLst>
        </pc:spChg>
        <pc:spChg chg="mod">
          <ac:chgData name="Lai, Jianwei" userId="a9adc4b8-c48f-4695-ba31-44e2f6e8bd84" providerId="ADAL" clId="{DBA6C487-92D8-4DE0-B216-A5AA2747CF19}" dt="2021-09-22T00:13:40.296" v="90" actId="20577"/>
          <ac:spMkLst>
            <pc:docMk/>
            <pc:sldMk cId="3007052273" sldId="287"/>
            <ac:spMk id="3" creationId="{61BA5C35-4FB3-4AA6-AF7C-361DB8D0AFB6}"/>
          </ac:spMkLst>
        </pc:spChg>
        <pc:spChg chg="add mod">
          <ac:chgData name="Lai, Jianwei" userId="a9adc4b8-c48f-4695-ba31-44e2f6e8bd84" providerId="ADAL" clId="{DBA6C487-92D8-4DE0-B216-A5AA2747CF19}" dt="2021-09-22T00:13:56.642" v="92" actId="1076"/>
          <ac:spMkLst>
            <pc:docMk/>
            <pc:sldMk cId="3007052273" sldId="287"/>
            <ac:spMk id="6" creationId="{FCAE3270-AD8C-49C1-861E-E7C8D1DA9F80}"/>
          </ac:spMkLst>
        </pc:spChg>
      </pc:sldChg>
      <pc:sldChg chg="addSp delSp modSp new mod modNotesTx">
        <pc:chgData name="Lai, Jianwei" userId="a9adc4b8-c48f-4695-ba31-44e2f6e8bd84" providerId="ADAL" clId="{DBA6C487-92D8-4DE0-B216-A5AA2747CF19}" dt="2021-09-22T04:02:13.665" v="586" actId="108"/>
        <pc:sldMkLst>
          <pc:docMk/>
          <pc:sldMk cId="624031590" sldId="288"/>
        </pc:sldMkLst>
        <pc:spChg chg="mod">
          <ac:chgData name="Lai, Jianwei" userId="a9adc4b8-c48f-4695-ba31-44e2f6e8bd84" providerId="ADAL" clId="{DBA6C487-92D8-4DE0-B216-A5AA2747CF19}" dt="2021-09-22T04:02:13.665" v="586" actId="108"/>
          <ac:spMkLst>
            <pc:docMk/>
            <pc:sldMk cId="624031590" sldId="288"/>
            <ac:spMk id="2" creationId="{B53A6311-24C2-4744-8578-FB4ABB60D430}"/>
          </ac:spMkLst>
        </pc:spChg>
        <pc:spChg chg="mod">
          <ac:chgData name="Lai, Jianwei" userId="a9adc4b8-c48f-4695-ba31-44e2f6e8bd84" providerId="ADAL" clId="{DBA6C487-92D8-4DE0-B216-A5AA2747CF19}" dt="2021-09-22T00:14:30.794" v="99" actId="5793"/>
          <ac:spMkLst>
            <pc:docMk/>
            <pc:sldMk cId="624031590" sldId="288"/>
            <ac:spMk id="3" creationId="{D779F7FD-E706-4700-B35E-0BB649C69011}"/>
          </ac:spMkLst>
        </pc:spChg>
        <pc:spChg chg="add del">
          <ac:chgData name="Lai, Jianwei" userId="a9adc4b8-c48f-4695-ba31-44e2f6e8bd84" providerId="ADAL" clId="{DBA6C487-92D8-4DE0-B216-A5AA2747CF19}" dt="2021-09-22T00:13:34.260" v="88" actId="22"/>
          <ac:spMkLst>
            <pc:docMk/>
            <pc:sldMk cId="624031590" sldId="288"/>
            <ac:spMk id="6" creationId="{83607E75-8121-40C6-9FC6-9E85258CFCDD}"/>
          </ac:spMkLst>
        </pc:spChg>
        <pc:spChg chg="add mod">
          <ac:chgData name="Lai, Jianwei" userId="a9adc4b8-c48f-4695-ba31-44e2f6e8bd84" providerId="ADAL" clId="{DBA6C487-92D8-4DE0-B216-A5AA2747CF19}" dt="2021-09-22T01:56:10.710" v="320" actId="20577"/>
          <ac:spMkLst>
            <pc:docMk/>
            <pc:sldMk cId="624031590" sldId="288"/>
            <ac:spMk id="8" creationId="{5AC179E3-3DCF-40AE-A2E0-FA7196C001F1}"/>
          </ac:spMkLst>
        </pc:spChg>
      </pc:sldChg>
      <pc:sldChg chg="addSp delSp modSp new mod modNotesTx">
        <pc:chgData name="Lai, Jianwei" userId="a9adc4b8-c48f-4695-ba31-44e2f6e8bd84" providerId="ADAL" clId="{DBA6C487-92D8-4DE0-B216-A5AA2747CF19}" dt="2021-09-22T03:40:48.744" v="442" actId="1076"/>
        <pc:sldMkLst>
          <pc:docMk/>
          <pc:sldMk cId="3976383098" sldId="289"/>
        </pc:sldMkLst>
        <pc:spChg chg="del mod">
          <ac:chgData name="Lai, Jianwei" userId="a9adc4b8-c48f-4695-ba31-44e2f6e8bd84" providerId="ADAL" clId="{DBA6C487-92D8-4DE0-B216-A5AA2747CF19}" dt="2021-09-22T03:26:06.212" v="432" actId="478"/>
          <ac:spMkLst>
            <pc:docMk/>
            <pc:sldMk cId="3976383098" sldId="289"/>
            <ac:spMk id="3" creationId="{8390FC49-E62C-4E67-B476-D5DFC93CB3EB}"/>
          </ac:spMkLst>
        </pc:spChg>
        <pc:spChg chg="add mod">
          <ac:chgData name="Lai, Jianwei" userId="a9adc4b8-c48f-4695-ba31-44e2f6e8bd84" providerId="ADAL" clId="{DBA6C487-92D8-4DE0-B216-A5AA2747CF19}" dt="2021-09-22T03:40:48.744" v="442" actId="1076"/>
          <ac:spMkLst>
            <pc:docMk/>
            <pc:sldMk cId="3976383098" sldId="289"/>
            <ac:spMk id="6" creationId="{E99BE78F-5F63-4CD1-A470-2CBC5DD553EE}"/>
          </ac:spMkLst>
        </pc:spChg>
        <pc:spChg chg="add mod">
          <ac:chgData name="Lai, Jianwei" userId="a9adc4b8-c48f-4695-ba31-44e2f6e8bd84" providerId="ADAL" clId="{DBA6C487-92D8-4DE0-B216-A5AA2747CF19}" dt="2021-09-22T03:25:51.201" v="430" actId="1076"/>
          <ac:spMkLst>
            <pc:docMk/>
            <pc:sldMk cId="3976383098" sldId="289"/>
            <ac:spMk id="8" creationId="{074B599E-0F0F-42A8-9387-10776E572A02}"/>
          </ac:spMkLst>
        </pc:spChg>
      </pc:sldChg>
      <pc:sldChg chg="new del">
        <pc:chgData name="Lai, Jianwei" userId="a9adc4b8-c48f-4695-ba31-44e2f6e8bd84" providerId="ADAL" clId="{DBA6C487-92D8-4DE0-B216-A5AA2747CF19}" dt="2021-09-22T03:19:58.994" v="410" actId="2696"/>
        <pc:sldMkLst>
          <pc:docMk/>
          <pc:sldMk cId="2659246492" sldId="290"/>
        </pc:sldMkLst>
      </pc:sldChg>
      <pc:sldChg chg="addSp delSp modSp new mod modNotesTx">
        <pc:chgData name="Lai, Jianwei" userId="a9adc4b8-c48f-4695-ba31-44e2f6e8bd84" providerId="ADAL" clId="{DBA6C487-92D8-4DE0-B216-A5AA2747CF19}" dt="2021-09-22T15:35:21.509" v="2138"/>
        <pc:sldMkLst>
          <pc:docMk/>
          <pc:sldMk cId="3168028763" sldId="290"/>
        </pc:sldMkLst>
        <pc:spChg chg="mod">
          <ac:chgData name="Lai, Jianwei" userId="a9adc4b8-c48f-4695-ba31-44e2f6e8bd84" providerId="ADAL" clId="{DBA6C487-92D8-4DE0-B216-A5AA2747CF19}" dt="2021-09-22T13:55:35.395" v="879" actId="20577"/>
          <ac:spMkLst>
            <pc:docMk/>
            <pc:sldMk cId="3168028763" sldId="290"/>
            <ac:spMk id="2" creationId="{982E3900-A5C9-4E40-8871-2E0A48CEDB0B}"/>
          </ac:spMkLst>
        </pc:spChg>
        <pc:spChg chg="add del mod">
          <ac:chgData name="Lai, Jianwei" userId="a9adc4b8-c48f-4695-ba31-44e2f6e8bd84" providerId="ADAL" clId="{DBA6C487-92D8-4DE0-B216-A5AA2747CF19}" dt="2021-09-22T13:53:45.256" v="768" actId="21"/>
          <ac:spMkLst>
            <pc:docMk/>
            <pc:sldMk cId="3168028763" sldId="290"/>
            <ac:spMk id="3" creationId="{C113730B-D410-425F-9018-970E9461C72C}"/>
          </ac:spMkLst>
        </pc:spChg>
        <pc:spChg chg="add del mod">
          <ac:chgData name="Lai, Jianwei" userId="a9adc4b8-c48f-4695-ba31-44e2f6e8bd84" providerId="ADAL" clId="{DBA6C487-92D8-4DE0-B216-A5AA2747CF19}" dt="2021-09-22T15:18:03.501" v="2080" actId="478"/>
          <ac:spMkLst>
            <pc:docMk/>
            <pc:sldMk cId="3168028763" sldId="290"/>
            <ac:spMk id="8" creationId="{B426108C-B7F0-45BC-9866-7851C5503FBC}"/>
          </ac:spMkLst>
        </pc:spChg>
        <pc:spChg chg="add del">
          <ac:chgData name="Lai, Jianwei" userId="a9adc4b8-c48f-4695-ba31-44e2f6e8bd84" providerId="ADAL" clId="{DBA6C487-92D8-4DE0-B216-A5AA2747CF19}" dt="2021-09-22T13:54:39.311" v="833" actId="22"/>
          <ac:spMkLst>
            <pc:docMk/>
            <pc:sldMk cId="3168028763" sldId="290"/>
            <ac:spMk id="10" creationId="{A18B9DCD-53F7-482A-90D3-21B6590558A8}"/>
          </ac:spMkLst>
        </pc:spChg>
        <pc:spChg chg="add mod">
          <ac:chgData name="Lai, Jianwei" userId="a9adc4b8-c48f-4695-ba31-44e2f6e8bd84" providerId="ADAL" clId="{DBA6C487-92D8-4DE0-B216-A5AA2747CF19}" dt="2021-09-22T15:35:21.509" v="2138"/>
          <ac:spMkLst>
            <pc:docMk/>
            <pc:sldMk cId="3168028763" sldId="290"/>
            <ac:spMk id="12" creationId="{EBEC5185-9B72-41A4-880F-0AEF9295C48B}"/>
          </ac:spMkLst>
        </pc:spChg>
        <pc:picChg chg="add del mod ord">
          <ac:chgData name="Lai, Jianwei" userId="a9adc4b8-c48f-4695-ba31-44e2f6e8bd84" providerId="ADAL" clId="{DBA6C487-92D8-4DE0-B216-A5AA2747CF19}" dt="2021-09-22T13:52:30.951" v="755" actId="22"/>
          <ac:picMkLst>
            <pc:docMk/>
            <pc:sldMk cId="3168028763" sldId="290"/>
            <ac:picMk id="6" creationId="{8D8FAA61-50C7-48D1-BC75-18E64EAB5B98}"/>
          </ac:picMkLst>
        </pc:picChg>
      </pc:sldChg>
      <pc:sldChg chg="addSp delSp modSp new mod">
        <pc:chgData name="Lai, Jianwei" userId="a9adc4b8-c48f-4695-ba31-44e2f6e8bd84" providerId="ADAL" clId="{DBA6C487-92D8-4DE0-B216-A5AA2747CF19}" dt="2021-09-22T15:35:40.586" v="2141"/>
        <pc:sldMkLst>
          <pc:docMk/>
          <pc:sldMk cId="2173969343" sldId="291"/>
        </pc:sldMkLst>
        <pc:spChg chg="mod">
          <ac:chgData name="Lai, Jianwei" userId="a9adc4b8-c48f-4695-ba31-44e2f6e8bd84" providerId="ADAL" clId="{DBA6C487-92D8-4DE0-B216-A5AA2747CF19}" dt="2021-09-22T14:11:03.962" v="1227" actId="20577"/>
          <ac:spMkLst>
            <pc:docMk/>
            <pc:sldMk cId="2173969343" sldId="291"/>
            <ac:spMk id="2" creationId="{B522B4FE-F7FD-46FF-A5DF-51F131477922}"/>
          </ac:spMkLst>
        </pc:spChg>
        <pc:spChg chg="mod">
          <ac:chgData name="Lai, Jianwei" userId="a9adc4b8-c48f-4695-ba31-44e2f6e8bd84" providerId="ADAL" clId="{DBA6C487-92D8-4DE0-B216-A5AA2747CF19}" dt="2021-09-22T15:35:40.586" v="2141"/>
          <ac:spMkLst>
            <pc:docMk/>
            <pc:sldMk cId="2173969343" sldId="291"/>
            <ac:spMk id="3" creationId="{79BE20F1-551D-438E-B285-20854933D382}"/>
          </ac:spMkLst>
        </pc:spChg>
        <pc:spChg chg="add del mod">
          <ac:chgData name="Lai, Jianwei" userId="a9adc4b8-c48f-4695-ba31-44e2f6e8bd84" providerId="ADAL" clId="{DBA6C487-92D8-4DE0-B216-A5AA2747CF19}" dt="2021-09-22T13:57:49.071" v="882" actId="478"/>
          <ac:spMkLst>
            <pc:docMk/>
            <pc:sldMk cId="2173969343" sldId="291"/>
            <ac:spMk id="6" creationId="{B49E73D4-4703-4DF4-8F9D-8E37F4F82CBE}"/>
          </ac:spMkLst>
        </pc:spChg>
        <pc:spChg chg="add del mod">
          <ac:chgData name="Lai, Jianwei" userId="a9adc4b8-c48f-4695-ba31-44e2f6e8bd84" providerId="ADAL" clId="{DBA6C487-92D8-4DE0-B216-A5AA2747CF19}" dt="2021-09-22T14:00:41.525" v="949" actId="478"/>
          <ac:spMkLst>
            <pc:docMk/>
            <pc:sldMk cId="2173969343" sldId="291"/>
            <ac:spMk id="8" creationId="{3D1DFEF0-F3E8-4743-8CFD-85D46BB805F5}"/>
          </ac:spMkLst>
        </pc:spChg>
        <pc:spChg chg="add del mod">
          <ac:chgData name="Lai, Jianwei" userId="a9adc4b8-c48f-4695-ba31-44e2f6e8bd84" providerId="ADAL" clId="{DBA6C487-92D8-4DE0-B216-A5AA2747CF19}" dt="2021-09-22T14:14:48.893" v="1249" actId="478"/>
          <ac:spMkLst>
            <pc:docMk/>
            <pc:sldMk cId="2173969343" sldId="291"/>
            <ac:spMk id="10" creationId="{C53DB60D-3EFC-4468-947B-66A328378239}"/>
          </ac:spMkLst>
        </pc:spChg>
        <pc:spChg chg="add del mod">
          <ac:chgData name="Lai, Jianwei" userId="a9adc4b8-c48f-4695-ba31-44e2f6e8bd84" providerId="ADAL" clId="{DBA6C487-92D8-4DE0-B216-A5AA2747CF19}" dt="2021-09-22T14:14:54.684" v="1253" actId="22"/>
          <ac:spMkLst>
            <pc:docMk/>
            <pc:sldMk cId="2173969343" sldId="291"/>
            <ac:spMk id="12" creationId="{5906F8F9-D0B7-4FE0-AF9E-AE7984ACBC6A}"/>
          </ac:spMkLst>
        </pc:spChg>
        <pc:spChg chg="add del">
          <ac:chgData name="Lai, Jianwei" userId="a9adc4b8-c48f-4695-ba31-44e2f6e8bd84" providerId="ADAL" clId="{DBA6C487-92D8-4DE0-B216-A5AA2747CF19}" dt="2021-09-22T14:15:01.422" v="1255" actId="22"/>
          <ac:spMkLst>
            <pc:docMk/>
            <pc:sldMk cId="2173969343" sldId="291"/>
            <ac:spMk id="14" creationId="{BA1A0D62-885F-4E22-AE4E-2A0ED1AF5501}"/>
          </ac:spMkLst>
        </pc:spChg>
        <pc:spChg chg="add mod">
          <ac:chgData name="Lai, Jianwei" userId="a9adc4b8-c48f-4695-ba31-44e2f6e8bd84" providerId="ADAL" clId="{DBA6C487-92D8-4DE0-B216-A5AA2747CF19}" dt="2021-09-22T14:15:47.904" v="1261" actId="1076"/>
          <ac:spMkLst>
            <pc:docMk/>
            <pc:sldMk cId="2173969343" sldId="291"/>
            <ac:spMk id="16" creationId="{6849DC96-6DE0-439B-AEA7-1FC3964455DE}"/>
          </ac:spMkLst>
        </pc:spChg>
      </pc:sldChg>
      <pc:sldChg chg="addSp delSp modSp new mod modNotesTx">
        <pc:chgData name="Lai, Jianwei" userId="a9adc4b8-c48f-4695-ba31-44e2f6e8bd84" providerId="ADAL" clId="{DBA6C487-92D8-4DE0-B216-A5AA2747CF19}" dt="2021-09-22T15:54:56.362" v="2329" actId="20577"/>
        <pc:sldMkLst>
          <pc:docMk/>
          <pc:sldMk cId="3024532452" sldId="292"/>
        </pc:sldMkLst>
        <pc:spChg chg="mod">
          <ac:chgData name="Lai, Jianwei" userId="a9adc4b8-c48f-4695-ba31-44e2f6e8bd84" providerId="ADAL" clId="{DBA6C487-92D8-4DE0-B216-A5AA2747CF19}" dt="2021-09-22T15:21:30.281" v="2115" actId="20577"/>
          <ac:spMkLst>
            <pc:docMk/>
            <pc:sldMk cId="3024532452" sldId="292"/>
            <ac:spMk id="2" creationId="{782407B2-AF5A-4B50-B700-22AD4AF3F245}"/>
          </ac:spMkLst>
        </pc:spChg>
        <pc:spChg chg="del mod">
          <ac:chgData name="Lai, Jianwei" userId="a9adc4b8-c48f-4695-ba31-44e2f6e8bd84" providerId="ADAL" clId="{DBA6C487-92D8-4DE0-B216-A5AA2747CF19}" dt="2021-09-22T15:53:29.729" v="2265" actId="478"/>
          <ac:spMkLst>
            <pc:docMk/>
            <pc:sldMk cId="3024532452" sldId="292"/>
            <ac:spMk id="3" creationId="{1FFCD63D-EB8C-43EF-A779-CB0A5CBBA61F}"/>
          </ac:spMkLst>
        </pc:spChg>
        <pc:spChg chg="add del mod">
          <ac:chgData name="Lai, Jianwei" userId="a9adc4b8-c48f-4695-ba31-44e2f6e8bd84" providerId="ADAL" clId="{DBA6C487-92D8-4DE0-B216-A5AA2747CF19}" dt="2021-09-22T14:19:17.473" v="1335" actId="478"/>
          <ac:spMkLst>
            <pc:docMk/>
            <pc:sldMk cId="3024532452" sldId="292"/>
            <ac:spMk id="6" creationId="{C895C7C2-80DD-4C60-8D6E-3FC4B1F2C377}"/>
          </ac:spMkLst>
        </pc:spChg>
        <pc:spChg chg="add mod">
          <ac:chgData name="Lai, Jianwei" userId="a9adc4b8-c48f-4695-ba31-44e2f6e8bd84" providerId="ADAL" clId="{DBA6C487-92D8-4DE0-B216-A5AA2747CF19}" dt="2021-09-22T15:53:27.368" v="2264" actId="1076"/>
          <ac:spMkLst>
            <pc:docMk/>
            <pc:sldMk cId="3024532452" sldId="292"/>
            <ac:spMk id="8" creationId="{95E0BFBC-7BCB-4A96-96C9-87E7EF549903}"/>
          </ac:spMkLst>
        </pc:spChg>
        <pc:spChg chg="add mod">
          <ac:chgData name="Lai, Jianwei" userId="a9adc4b8-c48f-4695-ba31-44e2f6e8bd84" providerId="ADAL" clId="{DBA6C487-92D8-4DE0-B216-A5AA2747CF19}" dt="2021-09-22T15:53:38.720" v="2268" actId="1076"/>
          <ac:spMkLst>
            <pc:docMk/>
            <pc:sldMk cId="3024532452" sldId="292"/>
            <ac:spMk id="9" creationId="{CDFAF2FB-A683-422C-ACC5-D3DD50FEA224}"/>
          </ac:spMkLst>
        </pc:spChg>
        <pc:spChg chg="add mod">
          <ac:chgData name="Lai, Jianwei" userId="a9adc4b8-c48f-4695-ba31-44e2f6e8bd84" providerId="ADAL" clId="{DBA6C487-92D8-4DE0-B216-A5AA2747CF19}" dt="2021-09-22T15:53:45.697" v="2270" actId="1076"/>
          <ac:spMkLst>
            <pc:docMk/>
            <pc:sldMk cId="3024532452" sldId="292"/>
            <ac:spMk id="11" creationId="{E5D0235F-6CF5-45FA-976F-AF0D223A7735}"/>
          </ac:spMkLst>
        </pc:spChg>
      </pc:sldChg>
      <pc:sldChg chg="addSp delSp modSp new mod">
        <pc:chgData name="Lai, Jianwei" userId="a9adc4b8-c48f-4695-ba31-44e2f6e8bd84" providerId="ADAL" clId="{DBA6C487-92D8-4DE0-B216-A5AA2747CF19}" dt="2021-09-22T15:46:06.232" v="2258" actId="1076"/>
        <pc:sldMkLst>
          <pc:docMk/>
          <pc:sldMk cId="1112478402" sldId="293"/>
        </pc:sldMkLst>
        <pc:spChg chg="mod">
          <ac:chgData name="Lai, Jianwei" userId="a9adc4b8-c48f-4695-ba31-44e2f6e8bd84" providerId="ADAL" clId="{DBA6C487-92D8-4DE0-B216-A5AA2747CF19}" dt="2021-09-22T15:00:40.547" v="1911" actId="313"/>
          <ac:spMkLst>
            <pc:docMk/>
            <pc:sldMk cId="1112478402" sldId="293"/>
            <ac:spMk id="2" creationId="{FD37DF03-C61F-47DC-860D-45E78F2BE4EB}"/>
          </ac:spMkLst>
        </pc:spChg>
        <pc:spChg chg="del mod">
          <ac:chgData name="Lai, Jianwei" userId="a9adc4b8-c48f-4695-ba31-44e2f6e8bd84" providerId="ADAL" clId="{DBA6C487-92D8-4DE0-B216-A5AA2747CF19}" dt="2021-09-22T15:45:55.266" v="2251" actId="478"/>
          <ac:spMkLst>
            <pc:docMk/>
            <pc:sldMk cId="1112478402" sldId="293"/>
            <ac:spMk id="3" creationId="{89FE3C16-6109-40CE-9BA0-03B5842978B6}"/>
          </ac:spMkLst>
        </pc:spChg>
        <pc:spChg chg="add del mod">
          <ac:chgData name="Lai, Jianwei" userId="a9adc4b8-c48f-4695-ba31-44e2f6e8bd84" providerId="ADAL" clId="{DBA6C487-92D8-4DE0-B216-A5AA2747CF19}" dt="2021-09-22T14:18:02.115" v="1272"/>
          <ac:spMkLst>
            <pc:docMk/>
            <pc:sldMk cId="1112478402" sldId="293"/>
            <ac:spMk id="6" creationId="{DB1E6C64-3D26-453A-8D33-F1EE5E5CA2B5}"/>
          </ac:spMkLst>
        </pc:spChg>
        <pc:spChg chg="add mod">
          <ac:chgData name="Lai, Jianwei" userId="a9adc4b8-c48f-4695-ba31-44e2f6e8bd84" providerId="ADAL" clId="{DBA6C487-92D8-4DE0-B216-A5AA2747CF19}" dt="2021-09-22T15:45:55.266" v="2251" actId="478"/>
          <ac:spMkLst>
            <pc:docMk/>
            <pc:sldMk cId="1112478402" sldId="293"/>
            <ac:spMk id="8" creationId="{94CBBD52-BC79-4812-9DBA-B472396AB29B}"/>
          </ac:spMkLst>
        </pc:spChg>
        <pc:spChg chg="add mod">
          <ac:chgData name="Lai, Jianwei" userId="a9adc4b8-c48f-4695-ba31-44e2f6e8bd84" providerId="ADAL" clId="{DBA6C487-92D8-4DE0-B216-A5AA2747CF19}" dt="2021-09-22T15:46:06.232" v="2258" actId="1076"/>
          <ac:spMkLst>
            <pc:docMk/>
            <pc:sldMk cId="1112478402" sldId="293"/>
            <ac:spMk id="10" creationId="{4C641408-66F8-432D-8248-4355F79EBFC1}"/>
          </ac:spMkLst>
        </pc:spChg>
      </pc:sldChg>
      <pc:sldChg chg="addSp delSp modSp new mod">
        <pc:chgData name="Lai, Jianwei" userId="a9adc4b8-c48f-4695-ba31-44e2f6e8bd84" providerId="ADAL" clId="{DBA6C487-92D8-4DE0-B216-A5AA2747CF19}" dt="2021-09-22T15:53:19.850" v="2261" actId="21"/>
        <pc:sldMkLst>
          <pc:docMk/>
          <pc:sldMk cId="2242006277" sldId="294"/>
        </pc:sldMkLst>
        <pc:spChg chg="mod">
          <ac:chgData name="Lai, Jianwei" userId="a9adc4b8-c48f-4695-ba31-44e2f6e8bd84" providerId="ADAL" clId="{DBA6C487-92D8-4DE0-B216-A5AA2747CF19}" dt="2021-09-22T15:21:09.392" v="2109" actId="113"/>
          <ac:spMkLst>
            <pc:docMk/>
            <pc:sldMk cId="2242006277" sldId="294"/>
            <ac:spMk id="2" creationId="{10761DE8-8599-4E2B-97F3-82B2978E30A3}"/>
          </ac:spMkLst>
        </pc:spChg>
        <pc:spChg chg="add mod">
          <ac:chgData name="Lai, Jianwei" userId="a9adc4b8-c48f-4695-ba31-44e2f6e8bd84" providerId="ADAL" clId="{DBA6C487-92D8-4DE0-B216-A5AA2747CF19}" dt="2021-09-22T15:36:46.289" v="2165" actId="20577"/>
          <ac:spMkLst>
            <pc:docMk/>
            <pc:sldMk cId="2242006277" sldId="294"/>
            <ac:spMk id="6" creationId="{C5065EA2-7B1D-42B9-8856-518E02CC00B3}"/>
          </ac:spMkLst>
        </pc:spChg>
        <pc:spChg chg="add del mod">
          <ac:chgData name="Lai, Jianwei" userId="a9adc4b8-c48f-4695-ba31-44e2f6e8bd84" providerId="ADAL" clId="{DBA6C487-92D8-4DE0-B216-A5AA2747CF19}" dt="2021-09-22T15:53:19.850" v="2261" actId="21"/>
          <ac:spMkLst>
            <pc:docMk/>
            <pc:sldMk cId="2242006277" sldId="294"/>
            <ac:spMk id="8" creationId="{6E6C5A01-08CA-47E6-9251-89F491096376}"/>
          </ac:spMkLst>
        </pc:spChg>
      </pc:sldChg>
      <pc:sldChg chg="addSp modSp new mod">
        <pc:chgData name="Lai, Jianwei" userId="a9adc4b8-c48f-4695-ba31-44e2f6e8bd84" providerId="ADAL" clId="{DBA6C487-92D8-4DE0-B216-A5AA2747CF19}" dt="2021-09-22T15:45:42.542" v="2250" actId="1076"/>
        <pc:sldMkLst>
          <pc:docMk/>
          <pc:sldMk cId="1523933165" sldId="295"/>
        </pc:sldMkLst>
        <pc:spChg chg="mod">
          <ac:chgData name="Lai, Jianwei" userId="a9adc4b8-c48f-4695-ba31-44e2f6e8bd84" providerId="ADAL" clId="{DBA6C487-92D8-4DE0-B216-A5AA2747CF19}" dt="2021-09-22T15:22:45.136" v="2132" actId="20577"/>
          <ac:spMkLst>
            <pc:docMk/>
            <pc:sldMk cId="1523933165" sldId="295"/>
            <ac:spMk id="2" creationId="{CE22BFA9-BD9C-4295-B482-A66D2EC43E20}"/>
          </ac:spMkLst>
        </pc:spChg>
        <pc:spChg chg="mod">
          <ac:chgData name="Lai, Jianwei" userId="a9adc4b8-c48f-4695-ba31-44e2f6e8bd84" providerId="ADAL" clId="{DBA6C487-92D8-4DE0-B216-A5AA2747CF19}" dt="2021-09-22T15:45:35.313" v="2245" actId="20577"/>
          <ac:spMkLst>
            <pc:docMk/>
            <pc:sldMk cId="1523933165" sldId="295"/>
            <ac:spMk id="3" creationId="{02CE9B3D-417B-4DA5-9E6C-90D23B641451}"/>
          </ac:spMkLst>
        </pc:spChg>
        <pc:spChg chg="add mod">
          <ac:chgData name="Lai, Jianwei" userId="a9adc4b8-c48f-4695-ba31-44e2f6e8bd84" providerId="ADAL" clId="{DBA6C487-92D8-4DE0-B216-A5AA2747CF19}" dt="2021-09-22T15:37:05.912" v="2169" actId="20577"/>
          <ac:spMkLst>
            <pc:docMk/>
            <pc:sldMk cId="1523933165" sldId="295"/>
            <ac:spMk id="6" creationId="{80F43028-326C-4D9B-9C44-978FFC1D8AB7}"/>
          </ac:spMkLst>
        </pc:spChg>
        <pc:spChg chg="add mod">
          <ac:chgData name="Lai, Jianwei" userId="a9adc4b8-c48f-4695-ba31-44e2f6e8bd84" providerId="ADAL" clId="{DBA6C487-92D8-4DE0-B216-A5AA2747CF19}" dt="2021-09-22T15:45:42.542" v="2250" actId="1076"/>
          <ac:spMkLst>
            <pc:docMk/>
            <pc:sldMk cId="1523933165" sldId="295"/>
            <ac:spMk id="8" creationId="{0AEA77B3-B95D-404B-9BEB-064F1F403EB9}"/>
          </ac:spMkLst>
        </pc:spChg>
      </pc:sldChg>
      <pc:sldChg chg="addSp modSp new mod ord">
        <pc:chgData name="Lai, Jianwei" userId="a9adc4b8-c48f-4695-ba31-44e2f6e8bd84" providerId="ADAL" clId="{DBA6C487-92D8-4DE0-B216-A5AA2747CF19}" dt="2021-09-22T15:00:30.848" v="1909" actId="20577"/>
        <pc:sldMkLst>
          <pc:docMk/>
          <pc:sldMk cId="421132973" sldId="296"/>
        </pc:sldMkLst>
        <pc:spChg chg="mod">
          <ac:chgData name="Lai, Jianwei" userId="a9adc4b8-c48f-4695-ba31-44e2f6e8bd84" providerId="ADAL" clId="{DBA6C487-92D8-4DE0-B216-A5AA2747CF19}" dt="2021-09-22T15:00:30.848" v="1909" actId="20577"/>
          <ac:spMkLst>
            <pc:docMk/>
            <pc:sldMk cId="421132973" sldId="296"/>
            <ac:spMk id="2" creationId="{F1CE7701-EE11-4AA2-9041-6F96FDA1AFF2}"/>
          </ac:spMkLst>
        </pc:spChg>
        <pc:spChg chg="mod">
          <ac:chgData name="Lai, Jianwei" userId="a9adc4b8-c48f-4695-ba31-44e2f6e8bd84" providerId="ADAL" clId="{DBA6C487-92D8-4DE0-B216-A5AA2747CF19}" dt="2021-09-22T14:58:36.255" v="1886" actId="12"/>
          <ac:spMkLst>
            <pc:docMk/>
            <pc:sldMk cId="421132973" sldId="296"/>
            <ac:spMk id="3" creationId="{E78ADCBE-20C1-4375-AAD6-2880C62C8CD9}"/>
          </ac:spMkLst>
        </pc:spChg>
        <pc:spChg chg="add mod">
          <ac:chgData name="Lai, Jianwei" userId="a9adc4b8-c48f-4695-ba31-44e2f6e8bd84" providerId="ADAL" clId="{DBA6C487-92D8-4DE0-B216-A5AA2747CF19}" dt="2021-09-22T15:00:20.960" v="1908" actId="20577"/>
          <ac:spMkLst>
            <pc:docMk/>
            <pc:sldMk cId="421132973" sldId="296"/>
            <ac:spMk id="6" creationId="{CDDD23DF-18DE-4C45-A1A5-944771DCE3DF}"/>
          </ac:spMkLst>
        </pc:spChg>
        <pc:picChg chg="add mod">
          <ac:chgData name="Lai, Jianwei" userId="a9adc4b8-c48f-4695-ba31-44e2f6e8bd84" providerId="ADAL" clId="{DBA6C487-92D8-4DE0-B216-A5AA2747CF19}" dt="2021-09-22T14:58:27.486" v="1884" actId="1076"/>
          <ac:picMkLst>
            <pc:docMk/>
            <pc:sldMk cId="421132973" sldId="296"/>
            <ac:picMk id="8" creationId="{7858F2E6-6B9F-4989-8F81-FB02093CF4B5}"/>
          </ac:picMkLst>
        </pc:picChg>
      </pc:sldChg>
      <pc:sldChg chg="modSp new mod">
        <pc:chgData name="Lai, Jianwei" userId="a9adc4b8-c48f-4695-ba31-44e2f6e8bd84" providerId="ADAL" clId="{DBA6C487-92D8-4DE0-B216-A5AA2747CF19}" dt="2021-09-22T15:37:29.112" v="2239" actId="313"/>
        <pc:sldMkLst>
          <pc:docMk/>
          <pc:sldMk cId="4237658651" sldId="297"/>
        </pc:sldMkLst>
        <pc:spChg chg="mod">
          <ac:chgData name="Lai, Jianwei" userId="a9adc4b8-c48f-4695-ba31-44e2f6e8bd84" providerId="ADAL" clId="{DBA6C487-92D8-4DE0-B216-A5AA2747CF19}" dt="2021-09-22T15:08:37.417" v="2020" actId="113"/>
          <ac:spMkLst>
            <pc:docMk/>
            <pc:sldMk cId="4237658651" sldId="297"/>
            <ac:spMk id="2" creationId="{A81868D3-26C9-4D3C-B296-2008AAEB7CB9}"/>
          </ac:spMkLst>
        </pc:spChg>
        <pc:spChg chg="mod">
          <ac:chgData name="Lai, Jianwei" userId="a9adc4b8-c48f-4695-ba31-44e2f6e8bd84" providerId="ADAL" clId="{DBA6C487-92D8-4DE0-B216-A5AA2747CF19}" dt="2021-09-22T15:37:29.112" v="2239" actId="313"/>
          <ac:spMkLst>
            <pc:docMk/>
            <pc:sldMk cId="4237658651" sldId="297"/>
            <ac:spMk id="3" creationId="{C592B0CB-E442-4D96-9EC3-A9627E74F5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E23AF-EE77-49C2-8647-429849E1EC5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4B5E3-5B99-439A-B93C-4B796C8E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var txt = $("button").text();</a:t>
            </a:r>
          </a:p>
          <a:p>
            <a:r>
              <a:rPr lang="en-US" dirty="0"/>
              <a:t>  if (txt === "Hide"){</a:t>
            </a:r>
          </a:p>
          <a:p>
            <a:r>
              <a:rPr lang="en-US" dirty="0"/>
              <a:t>    $("p").hide(1000);</a:t>
            </a:r>
          </a:p>
          <a:p>
            <a:r>
              <a:rPr lang="en-US" dirty="0"/>
              <a:t>	$("button").html("&lt;b&gt;Show&lt;/b&gt;");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$("button").html("&lt;b&gt;Hide&lt;/b&gt;");</a:t>
            </a:r>
          </a:p>
          <a:p>
            <a:r>
              <a:rPr lang="en-US" dirty="0"/>
              <a:t>    $("p").show();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.text treat tags as texts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&lt;script&gt;</a:t>
            </a:r>
          </a:p>
          <a:p>
            <a:r>
              <a:rPr lang="en-US" sz="1200" dirty="0"/>
              <a:t>$(document).ready(function(){</a:t>
            </a:r>
          </a:p>
          <a:p>
            <a:r>
              <a:rPr lang="en-US" sz="1200" dirty="0"/>
              <a:t>    $("button").click(function(){</a:t>
            </a:r>
          </a:p>
          <a:p>
            <a:r>
              <a:rPr lang="en-US" sz="1200" dirty="0"/>
              <a:t>        $("p").toggle();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</a:t>
            </a:r>
          </a:p>
          <a:p>
            <a:r>
              <a:rPr lang="en-US" sz="1200" dirty="0"/>
              <a:t>      $(this).text(function(</a:t>
            </a:r>
            <a:r>
              <a:rPr lang="en-US" sz="1200" dirty="0" err="1"/>
              <a:t>i</a:t>
            </a:r>
            <a:r>
              <a:rPr lang="en-US" sz="1200" dirty="0"/>
              <a:t>, text){</a:t>
            </a:r>
          </a:p>
          <a:p>
            <a:r>
              <a:rPr lang="en-US" sz="1200" dirty="0"/>
              <a:t>          return text == "Show" ? "Hide" : "Show";</a:t>
            </a:r>
          </a:p>
          <a:p>
            <a:r>
              <a:rPr lang="en-US" sz="1200" dirty="0"/>
              <a:t>	}); 	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});</a:t>
            </a:r>
          </a:p>
          <a:p>
            <a:r>
              <a:rPr lang="en-US" sz="1200" dirty="0"/>
              <a:t>&lt;/script&gt;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1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var txt = $(this).</a:t>
            </a:r>
            <a:r>
              <a:rPr lang="en-US"/>
              <a:t>text();</a:t>
            </a:r>
            <a:endParaRPr lang="en-US" dirty="0"/>
          </a:p>
          <a:p>
            <a:r>
              <a:rPr lang="en-US" dirty="0"/>
              <a:t>  var x = txt == 'Show' ? 'Close' </a:t>
            </a:r>
            <a:r>
              <a:rPr lang="en-US"/>
              <a:t>: 'Show';</a:t>
            </a:r>
            <a:endParaRPr lang="en-US" dirty="0"/>
          </a:p>
          <a:p>
            <a:r>
              <a:rPr lang="en-US" dirty="0"/>
              <a:t> $(this).text(x);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&lt;script&gt;</a:t>
            </a:r>
          </a:p>
          <a:p>
            <a:r>
              <a:rPr lang="en-US" sz="1200" dirty="0"/>
              <a:t>$(document).ready(function(){</a:t>
            </a:r>
          </a:p>
          <a:p>
            <a:r>
              <a:rPr lang="en-US" sz="1200" dirty="0"/>
              <a:t>    $("button").click(function(){</a:t>
            </a:r>
          </a:p>
          <a:p>
            <a:r>
              <a:rPr lang="en-US" sz="1200" dirty="0"/>
              <a:t>        $("p").toggle();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$(this).text(function(</a:t>
            </a:r>
            <a:r>
              <a:rPr lang="en-US" sz="1200" dirty="0" err="1"/>
              <a:t>i</a:t>
            </a:r>
            <a:r>
              <a:rPr lang="en-US" sz="1200" dirty="0"/>
              <a:t>, text){</a:t>
            </a:r>
          </a:p>
          <a:p>
            <a:r>
              <a:rPr lang="en-US" sz="1200" dirty="0"/>
              <a:t>          return text == "Show" ? "Hide" : "Show";</a:t>
            </a:r>
          </a:p>
          <a:p>
            <a:r>
              <a:rPr lang="en-US" sz="1200" dirty="0"/>
              <a:t>	}); 	</a:t>
            </a:r>
          </a:p>
          <a:p>
            <a:r>
              <a:rPr lang="en-US" sz="1200" dirty="0"/>
              <a:t>    }); </a:t>
            </a:r>
          </a:p>
          <a:p>
            <a:r>
              <a:rPr lang="en-US" sz="1200" dirty="0"/>
              <a:t>});</a:t>
            </a:r>
          </a:p>
          <a:p>
            <a:r>
              <a:rPr lang="en-US" sz="1200" dirty="0"/>
              <a:t>&lt;/script&gt;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two variables to the function to see the index and content.  Variable names do not have to be </a:t>
            </a:r>
            <a:r>
              <a:rPr lang="en-US" dirty="0" err="1"/>
              <a:t>i</a:t>
            </a:r>
            <a:r>
              <a:rPr lang="en-US" dirty="0"/>
              <a:t> and text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$("button").click(function(x, y){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$("p").text(function(e, </a:t>
            </a:r>
            <a:r>
              <a:rPr lang="en-US" dirty="0" err="1"/>
              <a:t>tx</a:t>
            </a:r>
            <a:r>
              <a:rPr lang="en-US" dirty="0"/>
              <a:t>){</a:t>
            </a:r>
          </a:p>
          <a:p>
            <a:r>
              <a:rPr lang="en-US" dirty="0"/>
              <a:t>      return "This p element has index: " +e + </a:t>
            </a:r>
            <a:r>
              <a:rPr lang="en-US" dirty="0" err="1"/>
              <a:t>tx</a:t>
            </a:r>
            <a:r>
              <a:rPr lang="en-US" dirty="0"/>
              <a:t>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95C4-9731-4DC6-BE96-0D579B9266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also fine to 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$(function()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6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two methods of clicking work the same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$("p").click(function(){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$("p").on('click', 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0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4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big advantage of using the hosted jQuery from Google: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Many users already have downloaded jQuery from Google when visiting another site. As a result, it will be loaded from cache when they visit your site, which leads to faster loading time. Also, most CDN's will make sure that once a user requests a file from it, it will be served from the server closest to them, which also leads to faster loading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0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zombie project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>
                <a:solidFill>
                  <a:srgbClr val="FF0000"/>
                </a:solidFill>
              </a:rPr>
              <a:t>onload="</a:t>
            </a:r>
            <a:r>
              <a:rPr lang="en-US" dirty="0" err="1">
                <a:solidFill>
                  <a:srgbClr val="FF0000"/>
                </a:solidFill>
              </a:rPr>
              <a:t>docReady</a:t>
            </a:r>
            <a:r>
              <a:rPr lang="en-US" dirty="0">
                <a:solidFill>
                  <a:srgbClr val="FF0000"/>
                </a:solidFill>
              </a:rPr>
              <a:t>()"</a:t>
            </a:r>
            <a:r>
              <a:rPr lang="en-US" dirty="0"/>
              <a:t>&gt; </a:t>
            </a:r>
            <a:r>
              <a:rPr lang="en-US" dirty="0">
                <a:solidFill>
                  <a:srgbClr val="7030A0"/>
                </a:solidFill>
              </a:rPr>
              <a:t>&lt;!-- a web page has completely loaded all content (e.g., images, CSS files...). for example. a video needs to be loaded--&gt;</a:t>
            </a:r>
          </a:p>
          <a:p>
            <a:pPr marL="0" indent="0">
              <a:buNone/>
            </a:pPr>
            <a:r>
              <a:rPr lang="en-US" dirty="0"/>
              <a:t>&lt;h1 id = "message"&gt;This is a scary zombie&lt;/h1&gt;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id ="zombie" </a:t>
            </a:r>
            <a:r>
              <a:rPr lang="en-US" dirty="0">
                <a:solidFill>
                  <a:srgbClr val="FF0000"/>
                </a:solidFill>
              </a:rPr>
              <a:t>style="</a:t>
            </a:r>
            <a:r>
              <a:rPr lang="en-US" dirty="0" err="1">
                <a:solidFill>
                  <a:srgbClr val="FF0000"/>
                </a:solidFill>
              </a:rPr>
              <a:t>position:absolute</a:t>
            </a:r>
            <a:r>
              <a:rPr lang="en-US" dirty="0">
                <a:solidFill>
                  <a:srgbClr val="FF0000"/>
                </a:solidFill>
              </a:rPr>
              <a:t>; left:50px; top:50px"; </a:t>
            </a:r>
            <a:r>
              <a:rPr lang="en-US" dirty="0"/>
              <a:t>&gt;&lt;/div&gt;       			</a:t>
            </a:r>
            <a:r>
              <a:rPr lang="en-US" dirty="0">
                <a:solidFill>
                  <a:srgbClr val="7030A0"/>
                </a:solidFill>
              </a:rPr>
              <a:t>&lt;!-- initial position of the zombie</a:t>
            </a:r>
            <a:r>
              <a:rPr lang="en-US" altLang="zh-CN" dirty="0">
                <a:solidFill>
                  <a:srgbClr val="7030A0"/>
                </a:solidFill>
              </a:rPr>
              <a:t>--&gt;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remove the “</a:t>
            </a:r>
            <a:r>
              <a:rPr lang="en-US" dirty="0" err="1"/>
              <a:t>docReady</a:t>
            </a:r>
            <a:r>
              <a:rPr lang="en-US" dirty="0"/>
              <a:t>()” function use the following instead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	</a:t>
            </a:r>
            <a:r>
              <a:rPr lang="en-US" dirty="0" err="1"/>
              <a:t>window.addEventListener</a:t>
            </a:r>
            <a:r>
              <a:rPr lang="en-US" dirty="0"/>
              <a:t>('</a:t>
            </a:r>
            <a:r>
              <a:rPr lang="en-US" dirty="0" err="1"/>
              <a:t>keydown</a:t>
            </a:r>
            <a:r>
              <a:rPr lang="en-US" dirty="0"/>
              <a:t>', </a:t>
            </a:r>
            <a:r>
              <a:rPr lang="en-US" dirty="0" err="1"/>
              <a:t>moveZombie</a:t>
            </a:r>
            <a:r>
              <a:rPr lang="en-US" dirty="0"/>
              <a:t>);</a:t>
            </a:r>
          </a:p>
          <a:p>
            <a:r>
              <a:rPr lang="en-US" dirty="0"/>
              <a:t>	/*</a:t>
            </a:r>
            <a:r>
              <a:rPr lang="en-US" dirty="0" err="1"/>
              <a:t>eventListner</a:t>
            </a:r>
            <a:r>
              <a:rPr lang="en-US" dirty="0"/>
              <a:t> can tell a key is pressed, and then call the function 	</a:t>
            </a:r>
            <a:r>
              <a:rPr lang="en-US" dirty="0" err="1"/>
              <a:t>moveZombie</a:t>
            </a:r>
            <a:r>
              <a:rPr lang="en-US" dirty="0"/>
              <a:t>*/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1000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change the button to “show”?</a:t>
            </a:r>
          </a:p>
          <a:p>
            <a:endParaRPr lang="en-US" dirty="0"/>
          </a:p>
          <a:p>
            <a:r>
              <a:rPr lang="en-US" dirty="0"/>
              <a:t> $("button").html("show");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/3.5.1/jquery.min.js"&gt;&lt;/script&gt;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  $(this).hide(1000);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&lt;button&gt;Hide&lt;/button&gt;</a:t>
            </a:r>
          </a:p>
          <a:p>
            <a:endParaRPr lang="en-US" dirty="0"/>
          </a:p>
          <a:p>
            <a:r>
              <a:rPr lang="en-US" dirty="0"/>
              <a:t>&lt;p id="test"&gt;This is a paragraph with little content.&lt;/p&gt;</a:t>
            </a:r>
          </a:p>
          <a:p>
            <a:r>
              <a:rPr lang="en-US" dirty="0"/>
              <a:t>&lt;p&gt;This is another small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/3.5.1/jquery.min.js"&gt;&lt;/script&gt;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  $("</a:t>
            </a:r>
            <a:r>
              <a:rPr lang="en-US" dirty="0" err="1"/>
              <a:t>p.intro</a:t>
            </a:r>
            <a:r>
              <a:rPr lang="en-US" dirty="0"/>
              <a:t>").hide(1000);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&lt;button&gt;Hide&lt;/button&gt;</a:t>
            </a:r>
          </a:p>
          <a:p>
            <a:endParaRPr lang="en-US" dirty="0"/>
          </a:p>
          <a:p>
            <a:r>
              <a:rPr lang="en-US" dirty="0"/>
              <a:t>&lt;p class="intro"&gt;This is a paragraph with little content.&lt;/p&gt;</a:t>
            </a:r>
          </a:p>
          <a:p>
            <a:r>
              <a:rPr lang="en-US" dirty="0"/>
              <a:t>&lt;p&gt;This is another small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p{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padding: 20px;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font: 20px sans-serif;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background: #f2f2f2;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</a:t>
            </a:r>
            <a:r>
              <a:rPr lang="en-US" dirty="0" err="1"/>
              <a:t>p.highlight</a:t>
            </a:r>
            <a:r>
              <a:rPr lang="en-US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background: yellow;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&lt;/style&gt;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$(document).ready(function(){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$("p").</a:t>
            </a:r>
            <a:r>
              <a:rPr lang="en-US" dirty="0" err="1"/>
              <a:t>mouseenter</a:t>
            </a:r>
            <a:r>
              <a:rPr lang="en-US" dirty="0"/>
              <a:t>(function(){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$(this).</a:t>
            </a:r>
            <a:r>
              <a:rPr lang="en-US" dirty="0" err="1"/>
              <a:t>addClass</a:t>
            </a:r>
            <a:r>
              <a:rPr lang="en-US" dirty="0"/>
              <a:t>("highlight");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$("p").</a:t>
            </a:r>
            <a:r>
              <a:rPr lang="en-US" dirty="0" err="1"/>
              <a:t>mouseleave</a:t>
            </a:r>
            <a:r>
              <a:rPr lang="en-US" dirty="0"/>
              <a:t>(function(){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$(this).</a:t>
            </a:r>
            <a:r>
              <a:rPr lang="en-US" dirty="0" err="1"/>
              <a:t>removeClass</a:t>
            </a:r>
            <a:r>
              <a:rPr lang="en-US" dirty="0"/>
              <a:t>("highlight");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&lt;/script&gt;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1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  $("p").</a:t>
            </a:r>
            <a:r>
              <a:rPr lang="en-US" dirty="0" err="1"/>
              <a:t>dblclick</a:t>
            </a:r>
            <a:r>
              <a:rPr lang="en-US" dirty="0"/>
              <a:t>(function(){</a:t>
            </a:r>
          </a:p>
          <a:p>
            <a:r>
              <a:rPr lang="en-US" dirty="0"/>
              <a:t>        $(this).</a:t>
            </a:r>
            <a:r>
              <a:rPr lang="en-US" dirty="0" err="1"/>
              <a:t>slideUp</a:t>
            </a:r>
            <a:r>
              <a:rPr lang="en-US" dirty="0"/>
              <a:t>();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4E7B-E6C4-44F9-8DB6-331B78307818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FF2-A8B9-48BC-BA5B-52040CC490CA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5ADE-6BBF-446A-8AB1-BD325567B9B0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F97-503E-469F-AE48-A1FFA74951FC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10C7-BB1B-40AB-BA3F-7EBC2F4AD2D0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A0C7-90ED-4CF6-90EA-AE460C485690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DE2E-A6D9-4DF8-9355-B397342AFD1F}" type="datetime1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614-CF02-4975-A39C-C42316C8D316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A9DB-3A01-48B3-A285-644076A825CC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2A3C-94DF-48EB-AEC6-E8B4C5DA31E1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9C0C-164A-4DBC-9315-6B7F29830C51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0154-FCF5-4FBA-806E-DD7289714D78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ai12@ilst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it.asp?filename=tryjquery_hide_slo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it.asp?filename=tryjquery_togg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Types/#Func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tryit.asp?filename=tryjquery_html_text_func" TargetMode="External"/><Relationship Id="rId5" Type="http://schemas.openxmlformats.org/officeDocument/2006/relationships/hyperlink" Target="http://api.jquery.com/Types/#String" TargetMode="External"/><Relationship Id="rId4" Type="http://schemas.openxmlformats.org/officeDocument/2006/relationships/hyperlink" Target="http://api.jquery.com/Types/#Integ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IT 353 Web Development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681" y="2696066"/>
            <a:ext cx="10147066" cy="3715885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dirty="0"/>
              <a:t>Jianwei Lai</a:t>
            </a:r>
          </a:p>
          <a:p>
            <a:pPr algn="r"/>
            <a:r>
              <a:rPr lang="en-US" dirty="0">
                <a:hlinkClick r:id="rId3"/>
              </a:rPr>
              <a:t>jlai12@ilstu.edu</a:t>
            </a:r>
            <a:endParaRPr lang="en-US" dirty="0"/>
          </a:p>
        </p:txBody>
      </p:sp>
      <p:pic>
        <p:nvPicPr>
          <p:cNvPr id="4" name="Picture 2" descr="jque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5" y="4062802"/>
            <a:ext cx="4930827" cy="24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 Event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92106" cy="40265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Try with </a:t>
            </a:r>
            <a:r>
              <a:rPr lang="en-US" altLang="zh-CN" b="1" dirty="0" err="1"/>
              <a:t>mouseenter</a:t>
            </a:r>
            <a:r>
              <a:rPr lang="en-US" altLang="zh-CN" b="1" dirty="0"/>
              <a:t> and </a:t>
            </a:r>
            <a:r>
              <a:rPr lang="en-US" altLang="zh-CN" b="1" dirty="0" err="1"/>
              <a:t>mouseleave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847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remove highlight when the mouse leaves?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5071" y="1555036"/>
            <a:ext cx="46540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    p{</a:t>
            </a:r>
          </a:p>
          <a:p>
            <a:r>
              <a:rPr lang="en-US" dirty="0"/>
              <a:t>        padding: 20px;</a:t>
            </a:r>
          </a:p>
          <a:p>
            <a:r>
              <a:rPr lang="en-US" dirty="0"/>
              <a:t>        font: 20px sans-serif;</a:t>
            </a:r>
          </a:p>
          <a:p>
            <a:r>
              <a:rPr lang="en-US" dirty="0"/>
              <a:t>        background: #f2f2f2;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p.highlight</a:t>
            </a:r>
            <a:r>
              <a:rPr lang="en-US" dirty="0"/>
              <a:t>{</a:t>
            </a:r>
          </a:p>
          <a:p>
            <a:r>
              <a:rPr lang="en-US" dirty="0"/>
              <a:t>        background: yellow;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  $("p").</a:t>
            </a:r>
            <a:r>
              <a:rPr lang="en-US" dirty="0" err="1"/>
              <a:t>mouseenter</a:t>
            </a:r>
            <a:r>
              <a:rPr lang="en-US" dirty="0"/>
              <a:t>(function(){</a:t>
            </a:r>
          </a:p>
          <a:p>
            <a:r>
              <a:rPr lang="en-US" dirty="0"/>
              <a:t>        $(this).</a:t>
            </a:r>
            <a:r>
              <a:rPr lang="en-US" dirty="0" err="1"/>
              <a:t>addClass</a:t>
            </a:r>
            <a:r>
              <a:rPr lang="en-US" dirty="0"/>
              <a:t>("highlight");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Try with </a:t>
            </a:r>
            <a:r>
              <a:rPr lang="en-US" altLang="zh-CN" b="1" dirty="0" err="1"/>
              <a:t>dblclick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815" y="1126826"/>
            <a:ext cx="4107850" cy="17722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008" y="1774842"/>
            <a:ext cx="60960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&lt;script &gt;</a:t>
            </a:r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//double click to disappear</a:t>
            </a:r>
          </a:p>
          <a:p>
            <a:endParaRPr lang="en-US" sz="2000" dirty="0"/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162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switch between hide and show?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https://www.w3schools.com/jquery/tryit.asp?filename=tryjquery_hide_slow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with:</a:t>
            </a:r>
          </a:p>
          <a:p>
            <a:pPr marL="0" indent="0">
              <a:buNone/>
            </a:pPr>
            <a:r>
              <a:rPr lang="en-US" dirty="0"/>
              <a:t>	$("button").html("&lt;b&gt;Show&lt;/b&gt;");</a:t>
            </a:r>
          </a:p>
          <a:p>
            <a:pPr marL="0" indent="0">
              <a:buNone/>
            </a:pPr>
            <a:r>
              <a:rPr lang="en-US" dirty="0"/>
              <a:t>	$("button").</a:t>
            </a:r>
            <a:r>
              <a:rPr lang="en-US" altLang="zh-CN" dirty="0"/>
              <a:t>text</a:t>
            </a:r>
            <a:r>
              <a:rPr lang="en-US" dirty="0"/>
              <a:t>("&lt;b&gt;Show&lt;/b&gt;");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easier Way to Hide/Show: Toggle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https://www.w3schools.com/jquery/tryit.asp?filename=tryjquery_toggle</a:t>
            </a:r>
            <a:endParaRPr lang="en-US" sz="2400" dirty="0"/>
          </a:p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 change the text on the button?</a:t>
            </a:r>
            <a:endParaRPr lang="en-US" dirty="0"/>
          </a:p>
          <a:p>
            <a:pPr lvl="1"/>
            <a:r>
              <a:rPr lang="en-US" dirty="0"/>
              <a:t>Return text content:</a:t>
            </a:r>
          </a:p>
          <a:p>
            <a:pPr marL="914400" lvl="2" indent="0">
              <a:buNone/>
            </a:pPr>
            <a:r>
              <a:rPr lang="en-US" dirty="0"/>
              <a:t>text()</a:t>
            </a:r>
          </a:p>
          <a:p>
            <a:pPr lvl="1"/>
            <a:r>
              <a:rPr lang="en-US" dirty="0"/>
              <a:t>Set text content:</a:t>
            </a:r>
          </a:p>
          <a:p>
            <a:pPr marL="914400" lvl="2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).text(</a:t>
            </a:r>
            <a:r>
              <a:rPr lang="en-US" i="1" dirty="0"/>
              <a:t>content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BCA1-5E40-4132-A974-F2723ADC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7F52E-3CD3-403A-9D74-03C732C0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E78F-5F63-4CD1-A470-2CBC5DD553EE}"/>
              </a:ext>
            </a:extLst>
          </p:cNvPr>
          <p:cNvSpPr txBox="1"/>
          <p:nvPr/>
        </p:nvSpPr>
        <p:spPr>
          <a:xfrm>
            <a:off x="1428443" y="1690688"/>
            <a:ext cx="85079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$("button").click(function(){</a:t>
            </a:r>
          </a:p>
          <a:p>
            <a:r>
              <a:rPr lang="en-US" sz="2800" dirty="0"/>
              <a:t>  $(this).text($(this).text() == 'Show' ? 'Close' : 'Show');</a:t>
            </a:r>
          </a:p>
          <a:p>
            <a:r>
              <a:rPr lang="en-US" sz="2800" dirty="0"/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B599E-0F0F-42A8-9387-10776E572A02}"/>
              </a:ext>
            </a:extLst>
          </p:cNvPr>
          <p:cNvSpPr txBox="1"/>
          <p:nvPr/>
        </p:nvSpPr>
        <p:spPr>
          <a:xfrm>
            <a:off x="1068028" y="5184205"/>
            <a:ext cx="8330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https://www.w3schools.com/jquery/tryit.asp?filename=tryjquery_toggle</a:t>
            </a:r>
          </a:p>
        </p:txBody>
      </p:sp>
    </p:spTree>
    <p:extLst>
      <p:ext uri="{BB962C8B-B14F-4D97-AF65-F5344CB8AC3E}">
        <p14:creationId xmlns:p14="http://schemas.microsoft.com/office/powerpoint/2010/main" val="397638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F52C3-2181-4F74-B805-257F0E956E18}"/>
              </a:ext>
            </a:extLst>
          </p:cNvPr>
          <p:cNvSpPr txBox="1"/>
          <p:nvPr/>
        </p:nvSpPr>
        <p:spPr>
          <a:xfrm>
            <a:off x="904568" y="1009560"/>
            <a:ext cx="10134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A1A1A"/>
                </a:solidFill>
                <a:effectLst/>
                <a:latin typeface="Helvetica Neue"/>
              </a:rPr>
              <a:t>function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Type: </a:t>
            </a:r>
            <a:r>
              <a:rPr lang="en-US" b="0" i="0" u="sng" dirty="0">
                <a:solidFill>
                  <a:srgbClr val="0769AD"/>
                </a:solidFill>
                <a:effectLst/>
                <a:latin typeface="Helvetica Neue"/>
                <a:hlinkClick r:id="rId3"/>
              </a:rPr>
              <a:t>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( </a:t>
            </a:r>
            <a:r>
              <a:rPr lang="en-US" b="0" i="0" u="sng" dirty="0">
                <a:solidFill>
                  <a:srgbClr val="0769AD"/>
                </a:solidFill>
                <a:effectLst/>
                <a:latin typeface="Helvetica Neue"/>
                <a:hlinkClick r:id="rId4"/>
              </a:rPr>
              <a:t>Integer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index, </a:t>
            </a:r>
            <a:r>
              <a:rPr lang="en-US" b="0" i="0" u="sng" dirty="0">
                <a:solidFill>
                  <a:srgbClr val="0769AD"/>
                </a:solidFill>
                <a:effectLst/>
                <a:latin typeface="Helvetica Neue"/>
                <a:hlinkClick r:id="rId5"/>
              </a:rPr>
              <a:t>String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text ) =&gt; </a:t>
            </a:r>
            <a:r>
              <a:rPr lang="en-US" b="0" i="0" u="sng" dirty="0">
                <a:solidFill>
                  <a:srgbClr val="0769AD"/>
                </a:solidFill>
                <a:effectLst/>
                <a:latin typeface="Helvetica Neue"/>
                <a:hlinkClick r:id="rId5"/>
              </a:rPr>
              <a:t>String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function returning the text content to set. Receives the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index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position of the element in the set and the old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text value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as arguments.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2D97-B766-445C-B9EA-465E0E076CA3}"/>
              </a:ext>
            </a:extLst>
          </p:cNvPr>
          <p:cNvSpPr txBox="1"/>
          <p:nvPr/>
        </p:nvSpPr>
        <p:spPr>
          <a:xfrm>
            <a:off x="589936" y="4907608"/>
            <a:ext cx="1044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6"/>
              </a:rPr>
              <a:t>https://www.w3schools.com/jquery/tryit.asp?filename=tryjquery_html_text_func</a:t>
            </a:r>
            <a:r>
              <a:rPr lang="en-US" sz="1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47B56-E6B2-4BE3-8BA4-8A1EB3F81934}"/>
              </a:ext>
            </a:extLst>
          </p:cNvPr>
          <p:cNvSpPr txBox="1"/>
          <p:nvPr/>
        </p:nvSpPr>
        <p:spPr>
          <a:xfrm>
            <a:off x="1693989" y="2762250"/>
            <a:ext cx="9685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$(this).text(function(</a:t>
            </a:r>
            <a:r>
              <a:rPr lang="en-US" sz="1800" dirty="0" err="1"/>
              <a:t>i</a:t>
            </a:r>
            <a:r>
              <a:rPr lang="en-US" sz="1800" dirty="0"/>
              <a:t>, text){</a:t>
            </a:r>
          </a:p>
          <a:p>
            <a:r>
              <a:rPr lang="en-US" sz="1800" dirty="0"/>
              <a:t>          return text == "Show" ? "Hide" : "Show";</a:t>
            </a:r>
          </a:p>
          <a:p>
            <a:r>
              <a:rPr lang="en-US" sz="1800" dirty="0"/>
              <a:t>});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BEF7-9C29-48C3-B57A-BA755FC4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6D96-F98C-4D55-9613-3B6657958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3575" cy="4351338"/>
          </a:xfrm>
        </p:spPr>
        <p:txBody>
          <a:bodyPr/>
          <a:lstStyle/>
          <a:p>
            <a:r>
              <a:rPr lang="en-US" dirty="0"/>
              <a:t>Download the zip file in week 6 folder</a:t>
            </a:r>
          </a:p>
          <a:p>
            <a:r>
              <a:rPr lang="en-US" dirty="0"/>
              <a:t>Add jQuery code in the “filter” script file to make the filters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1E3FF-5468-4081-9A63-A41D7577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45F2B-48C3-4C66-8FB6-09FAB450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4" y="1825625"/>
            <a:ext cx="4276725" cy="42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1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3900-A5C9-4E40-8871-2E0A48CE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Add Document Ready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730B-D410-425F-9018-970E9461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EDC2-11DC-4761-8C3E-5241418D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C5185-9B72-41A4-880F-0AEF9295C48B}"/>
              </a:ext>
            </a:extLst>
          </p:cNvPr>
          <p:cNvSpPr txBox="1"/>
          <p:nvPr/>
        </p:nvSpPr>
        <p:spPr>
          <a:xfrm>
            <a:off x="2314575" y="223236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});	</a:t>
            </a:r>
          </a:p>
        </p:txBody>
      </p:sp>
    </p:spTree>
    <p:extLst>
      <p:ext uri="{BB962C8B-B14F-4D97-AF65-F5344CB8AC3E}">
        <p14:creationId xmlns:p14="http://schemas.microsoft.com/office/powerpoint/2010/main" val="316802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B4FE-F7FD-46FF-A5DF-51F13147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refer to all sliders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20F1-551D-438E-B285-20854933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802013"/>
            <a:ext cx="6791325" cy="4351338"/>
          </a:xfrm>
        </p:spPr>
        <p:txBody>
          <a:bodyPr/>
          <a:lstStyle/>
          <a:p>
            <a:r>
              <a:rPr lang="en-US" dirty="0"/>
              <a:t>$("input[type=range]") to refer to all sliders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8FDB5-FF7B-43E7-A281-8C2FEC9D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9DC96-6DE0-439B-AEA7-1FC3964455DE}"/>
              </a:ext>
            </a:extLst>
          </p:cNvPr>
          <p:cNvSpPr txBox="1"/>
          <p:nvPr/>
        </p:nvSpPr>
        <p:spPr>
          <a:xfrm>
            <a:off x="7200900" y="2772559"/>
            <a:ext cx="46767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&lt;input type="range" id="</a:t>
            </a:r>
            <a:r>
              <a:rPr lang="en-US" sz="1400" dirty="0" err="1"/>
              <a:t>sliderOpacity</a:t>
            </a:r>
            <a:r>
              <a:rPr lang="en-US" sz="1400" dirty="0"/>
              <a:t>" min="0" max="100" value="100" class="sliders" /&gt; </a:t>
            </a:r>
          </a:p>
          <a:p>
            <a:r>
              <a:rPr lang="en-US" sz="1400" dirty="0"/>
              <a:t>&lt;input type="range" id="</a:t>
            </a:r>
            <a:r>
              <a:rPr lang="en-US" sz="1400" dirty="0" err="1"/>
              <a:t>sliderSaturation</a:t>
            </a:r>
            <a:r>
              <a:rPr lang="en-US" sz="1400" dirty="0"/>
              <a:t>" min="1" max="300" value="100" class="sliders"/&gt; </a:t>
            </a:r>
          </a:p>
          <a:p>
            <a:r>
              <a:rPr lang="en-US" sz="1400" dirty="0"/>
              <a:t>&lt;input type="range" id="</a:t>
            </a:r>
            <a:r>
              <a:rPr lang="en-US" sz="1400" dirty="0" err="1"/>
              <a:t>sliderBrightness</a:t>
            </a:r>
            <a:r>
              <a:rPr lang="en-US" sz="1400" dirty="0"/>
              <a:t>" min="0" max="300" value="100" class="sliders" /&gt; </a:t>
            </a:r>
          </a:p>
          <a:p>
            <a:r>
              <a:rPr lang="en-US" sz="1400" dirty="0"/>
              <a:t>&lt;input type="range" id="</a:t>
            </a:r>
            <a:r>
              <a:rPr lang="en-US" sz="1400" dirty="0" err="1"/>
              <a:t>sliderHue</a:t>
            </a:r>
            <a:r>
              <a:rPr lang="en-US" sz="1400" dirty="0"/>
              <a:t>" min="0" max="360" value="0" class="sliders" /&gt; </a:t>
            </a:r>
          </a:p>
          <a:p>
            <a:r>
              <a:rPr lang="en-US" sz="1400" dirty="0"/>
              <a:t>&lt;input type="range" id="</a:t>
            </a:r>
            <a:r>
              <a:rPr lang="en-US" sz="1400" dirty="0" err="1"/>
              <a:t>sliderGray</a:t>
            </a:r>
            <a:r>
              <a:rPr lang="en-US" sz="1400" dirty="0"/>
              <a:t>" min="0" max="100" value="0" class="sliders"/&gt; </a:t>
            </a:r>
          </a:p>
          <a:p>
            <a:r>
              <a:rPr lang="en-US" sz="1400" dirty="0"/>
              <a:t>&lt;input type="range" id="</a:t>
            </a:r>
            <a:r>
              <a:rPr lang="en-US" sz="1400" dirty="0" err="1"/>
              <a:t>sliderBlur</a:t>
            </a:r>
            <a:r>
              <a:rPr lang="en-US" sz="1400" dirty="0"/>
              <a:t>" min="0" max="10" value="0" class="sliders" /&gt;</a:t>
            </a:r>
          </a:p>
        </p:txBody>
      </p:sp>
    </p:spTree>
    <p:extLst>
      <p:ext uri="{BB962C8B-B14F-4D97-AF65-F5344CB8AC3E}">
        <p14:creationId xmlns:p14="http://schemas.microsoft.com/office/powerpoint/2010/main" val="217396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altLang="zh-CN" b="1" dirty="0"/>
              <a:t>jQuery?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is a fast, small, and feature-rich JavaScript library. </a:t>
            </a:r>
          </a:p>
          <a:p>
            <a:r>
              <a:rPr lang="en-US" dirty="0"/>
              <a:t>The purpose of jQuery is to make it much easier to use JavaScript on your website.</a:t>
            </a:r>
          </a:p>
          <a:p>
            <a:r>
              <a:rPr lang="en-US" dirty="0"/>
              <a:t>jQuery takes a lot of common tasks that require many lines of JavaScript code to accomplish, and wraps them into methods that you can call with a single line of code.</a:t>
            </a:r>
          </a:p>
          <a:p>
            <a:r>
              <a:rPr lang="en-US" dirty="0"/>
              <a:t>jQuery also simplifies a lot of the complicated things from JavaScript, like AJAX calls and DOM manipulation.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26089-D675-46D1-A5EF-EEE0A37FCFA3}"/>
              </a:ext>
            </a:extLst>
          </p:cNvPr>
          <p:cNvSpPr txBox="1"/>
          <p:nvPr/>
        </p:nvSpPr>
        <p:spPr>
          <a:xfrm>
            <a:off x="1266825" y="5429935"/>
            <a:ext cx="925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example:     https://www.w3schools.com/jquery/tryit.asp?filename=tryjquery_click</a:t>
            </a:r>
          </a:p>
        </p:txBody>
      </p:sp>
    </p:spTree>
    <p:extLst>
      <p:ext uri="{BB962C8B-B14F-4D97-AF65-F5344CB8AC3E}">
        <p14:creationId xmlns:p14="http://schemas.microsoft.com/office/powerpoint/2010/main" val="4377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07B2-AF5A-4B50-B700-22AD4AF3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get value when input sliders are moved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AD675-E939-4955-B86D-9C51D8A0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0BFBC-7BCB-4A96-96C9-87E7EF549903}"/>
              </a:ext>
            </a:extLst>
          </p:cNvPr>
          <p:cNvSpPr txBox="1"/>
          <p:nvPr/>
        </p:nvSpPr>
        <p:spPr>
          <a:xfrm>
            <a:off x="2362200" y="18256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$("input[type=range]").on('</a:t>
            </a:r>
            <a:r>
              <a:rPr lang="en-US" dirty="0" err="1"/>
              <a:t>input',function</a:t>
            </a:r>
            <a:r>
              <a:rPr lang="en-US" dirty="0"/>
              <a:t>( ) {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AF2FB-A683-422C-ACC5-D3DD50FEA224}"/>
              </a:ext>
            </a:extLst>
          </p:cNvPr>
          <p:cNvSpPr txBox="1"/>
          <p:nvPr/>
        </p:nvSpPr>
        <p:spPr>
          <a:xfrm>
            <a:off x="1681162" y="3561854"/>
            <a:ext cx="7458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none" strike="noStrike" dirty="0">
                <a:solidFill>
                  <a:srgbClr val="0769AD"/>
                </a:solidFill>
                <a:effectLst/>
                <a:latin typeface="klavika-web"/>
                <a:hlinkClick r:id="rId3" tooltip="Permalink to .on()"/>
              </a:rPr>
              <a:t>.on()</a:t>
            </a:r>
            <a:endParaRPr lang="en-US" b="1" dirty="0">
              <a:effectLst/>
              <a:latin typeface="klavika-web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Attach an event handler function for one or more events to the selected elements.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0235F-6CF5-45FA-976F-AF0D223A7735}"/>
              </a:ext>
            </a:extLst>
          </p:cNvPr>
          <p:cNvSpPr txBox="1"/>
          <p:nvPr/>
        </p:nvSpPr>
        <p:spPr>
          <a:xfrm>
            <a:off x="1905000" y="4607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https://api.jquery.com/category/events/</a:t>
            </a:r>
          </a:p>
        </p:txBody>
      </p:sp>
    </p:spTree>
    <p:extLst>
      <p:ext uri="{BB962C8B-B14F-4D97-AF65-F5344CB8AC3E}">
        <p14:creationId xmlns:p14="http://schemas.microsoft.com/office/powerpoint/2010/main" val="302453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1DE8-8599-4E2B-97F3-82B2978E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Store values into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7D24-E673-439E-868C-0D4B9094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6D55-A083-4E3F-AB17-309BF92B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65EA2-7B1D-42B9-8856-518E02CC00B3}"/>
              </a:ext>
            </a:extLst>
          </p:cNvPr>
          <p:cNvSpPr txBox="1"/>
          <p:nvPr/>
        </p:nvSpPr>
        <p:spPr>
          <a:xfrm>
            <a:off x="3181350" y="222361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$("input[type=range]").on('</a:t>
            </a:r>
            <a:r>
              <a:rPr lang="en-US" dirty="0" err="1"/>
              <a:t>input',function</a:t>
            </a:r>
            <a:r>
              <a:rPr lang="en-US" dirty="0"/>
              <a:t>( ) {</a:t>
            </a:r>
          </a:p>
          <a:p>
            <a:r>
              <a:rPr lang="en-US" dirty="0"/>
              <a:t>        var opacity = $('#</a:t>
            </a:r>
            <a:r>
              <a:rPr lang="en-US" dirty="0" err="1"/>
              <a:t>sliderOpacity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    var saturation = $('#</a:t>
            </a:r>
            <a:r>
              <a:rPr lang="en-US" dirty="0" err="1"/>
              <a:t>sliderSaturation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    var brightness = $('#</a:t>
            </a:r>
            <a:r>
              <a:rPr lang="en-US" dirty="0" err="1"/>
              <a:t>sliderBrightness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    var hue = $('#</a:t>
            </a:r>
            <a:r>
              <a:rPr lang="en-US" dirty="0" err="1"/>
              <a:t>sliderHue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    var blur = $('#</a:t>
            </a:r>
            <a:r>
              <a:rPr lang="en-US" dirty="0" err="1"/>
              <a:t>sliderBlur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    var gray = $('#</a:t>
            </a:r>
            <a:r>
              <a:rPr lang="en-US" dirty="0" err="1"/>
              <a:t>sliderGray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200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7701-EE11-4AA2-9041-6F96FDA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put the filter values into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DCBE-20C1-4375-AAD6-2880C62C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lstStyle/>
          <a:p>
            <a:r>
              <a:rPr lang="en-US" dirty="0"/>
              <a:t>An example of how to use filter to an image in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9C754-7E93-479A-A836-C507DC0B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D23DF-18DE-4C45-A1A5-944771DCE3DF}"/>
              </a:ext>
            </a:extLst>
          </p:cNvPr>
          <p:cNvSpPr txBox="1"/>
          <p:nvPr/>
        </p:nvSpPr>
        <p:spPr>
          <a:xfrm>
            <a:off x="990600" y="3132117"/>
            <a:ext cx="92583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a similar filter string and put it into a variable called settings</a:t>
            </a:r>
          </a:p>
          <a:p>
            <a:r>
              <a:rPr lang="en-US" sz="2000" dirty="0"/>
              <a:t>	var settings = 'blur(' + blur + 'px) ' +        </a:t>
            </a:r>
          </a:p>
          <a:p>
            <a:r>
              <a:rPr lang="en-US" sz="2000" dirty="0"/>
              <a:t>                      'brightness(' + brightness + '%) ' +</a:t>
            </a:r>
          </a:p>
          <a:p>
            <a:r>
              <a:rPr lang="en-US" sz="2000" dirty="0"/>
              <a:t>                      'saturate(' + saturation + '%) ' +</a:t>
            </a:r>
          </a:p>
          <a:p>
            <a:r>
              <a:rPr lang="en-US" sz="2000" dirty="0"/>
              <a:t>                      'hue-rotate(' + hue + 'deg) ' +</a:t>
            </a:r>
          </a:p>
          <a:p>
            <a:r>
              <a:rPr lang="en-US" sz="2000" dirty="0"/>
              <a:t>                      'grayscale(' + gray + '%) ' +</a:t>
            </a:r>
          </a:p>
          <a:p>
            <a:r>
              <a:rPr lang="en-US" sz="2000" dirty="0"/>
              <a:t>                      'opacity(' + opacity + '%) ';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8F2E6-6B9F-4989-8F81-FB02093C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45" y="2019846"/>
            <a:ext cx="592020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DF03-C61F-47DC-860D-45E78F2B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refer to the picture to be filtered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542E8-BB35-4EEB-8D71-4E2CA7BC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CBBD52-BC79-4812-9DBA-B472396A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1408-66F8-432D-8248-4355F79EBFC1}"/>
              </a:ext>
            </a:extLst>
          </p:cNvPr>
          <p:cNvSpPr txBox="1"/>
          <p:nvPr/>
        </p:nvSpPr>
        <p:spPr>
          <a:xfrm>
            <a:off x="1485900" y="2472809"/>
            <a:ext cx="8324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 </a:t>
            </a:r>
            <a:r>
              <a:rPr lang="en-US" sz="2800" dirty="0" err="1"/>
              <a:t>bigImage</a:t>
            </a:r>
            <a:r>
              <a:rPr lang="en-US" sz="2800" dirty="0"/>
              <a:t> = $('#</a:t>
            </a:r>
            <a:r>
              <a:rPr lang="en-US" sz="2800" dirty="0" err="1"/>
              <a:t>imgManipulated</a:t>
            </a:r>
            <a:r>
              <a:rPr lang="en-US" sz="2800" dirty="0"/>
              <a:t> </a:t>
            </a:r>
            <a:r>
              <a:rPr lang="en-US" sz="2800" dirty="0" err="1"/>
              <a:t>img</a:t>
            </a:r>
            <a:r>
              <a:rPr lang="en-US" sz="2800" dirty="0"/>
              <a:t>'); </a:t>
            </a:r>
          </a:p>
        </p:txBody>
      </p:sp>
    </p:spTree>
    <p:extLst>
      <p:ext uri="{BB962C8B-B14F-4D97-AF65-F5344CB8AC3E}">
        <p14:creationId xmlns:p14="http://schemas.microsoft.com/office/powerpoint/2010/main" val="111247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BFA9-BD9C-4295-B482-A66D2EC4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6: change the </a:t>
            </a:r>
            <a:r>
              <a:rPr lang="en-US" b="1" dirty="0" err="1"/>
              <a:t>css</a:t>
            </a:r>
            <a:r>
              <a:rPr lang="en-US" b="1" dirty="0"/>
              <a:t> of the picture with </a:t>
            </a:r>
            <a:r>
              <a:rPr lang="en-US" b="1" dirty="0" err="1"/>
              <a:t>css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9B3D-417B-4DA5-9E6C-90D23B64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C97FA-9A65-4C47-B53A-39C571D5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43028-326C-4D9B-9C44-978FFC1D8AB7}"/>
              </a:ext>
            </a:extLst>
          </p:cNvPr>
          <p:cNvSpPr txBox="1"/>
          <p:nvPr/>
        </p:nvSpPr>
        <p:spPr>
          <a:xfrm>
            <a:off x="838200" y="4791968"/>
            <a:ext cx="96964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 the jQuery .</a:t>
            </a:r>
            <a:r>
              <a:rPr lang="en-US" sz="2800" dirty="0" err="1"/>
              <a:t>css</a:t>
            </a:r>
            <a:r>
              <a:rPr lang="en-US" sz="2800" dirty="0"/>
              <a:t>() method here </a:t>
            </a:r>
          </a:p>
          <a:p>
            <a:r>
              <a:rPr lang="en-US" sz="2800" dirty="0"/>
              <a:t>https://www.w3schools.com/jquery/jquery_css.asp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A77B3-B95D-404B-9BEB-064F1F403EB9}"/>
              </a:ext>
            </a:extLst>
          </p:cNvPr>
          <p:cNvSpPr txBox="1"/>
          <p:nvPr/>
        </p:nvSpPr>
        <p:spPr>
          <a:xfrm>
            <a:off x="1428750" y="2478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bigImage.css('filter', settings);</a:t>
            </a:r>
          </a:p>
        </p:txBody>
      </p:sp>
    </p:spTree>
    <p:extLst>
      <p:ext uri="{BB962C8B-B14F-4D97-AF65-F5344CB8AC3E}">
        <p14:creationId xmlns:p14="http://schemas.microsoft.com/office/powerpoint/2010/main" val="1523933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68D3-26C9-4D3C-B296-2008AAEB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Zip the project folder and submit it to </a:t>
            </a:r>
            <a:r>
              <a:rPr lang="en-US" b="1" dirty="0" err="1"/>
              <a:t>Reggienet</a:t>
            </a:r>
            <a:r>
              <a:rPr lang="en-US" b="1" dirty="0"/>
              <a:t> by 9/29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B0CB-E442-4D96-9EC3-A9627E74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 sliders to see how the pictures is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651D1-FF55-4ACB-9FAD-D644421C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33" y="1279525"/>
            <a:ext cx="9218734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2 is due tonight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BFDA-1045-47D2-889C-07D6174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5C35-4FB3-4AA6-AF7C-361DB8D0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Production version - this is for your live website because it has been minified and compressed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Development version - this is for testing and development (uncompressed and readable code)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FEB02-3E1E-4174-A250-4F65BB60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3270-AD8C-49C1-861E-E7C8D1DA9F80}"/>
              </a:ext>
            </a:extLst>
          </p:cNvPr>
          <p:cNvSpPr txBox="1"/>
          <p:nvPr/>
        </p:nvSpPr>
        <p:spPr>
          <a:xfrm>
            <a:off x="1231900" y="5441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https://jquery.com/download/</a:t>
            </a:r>
          </a:p>
        </p:txBody>
      </p:sp>
    </p:spTree>
    <p:extLst>
      <p:ext uri="{BB962C8B-B14F-4D97-AF65-F5344CB8AC3E}">
        <p14:creationId xmlns:p14="http://schemas.microsoft.com/office/powerpoint/2010/main" val="300705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6311-24C2-4744-8578-FB4ABB60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dirty="0"/>
              <a:t>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F7FD-E706-4700-B35E-0BB649C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don't want to download and host jQuery yourself, you can include it from a CDN (Content Delivery Network)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33CD5-EB05-4192-AA1A-4B02E657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179E3-3DCF-40AE-A2E0-FA7196C001F1}"/>
              </a:ext>
            </a:extLst>
          </p:cNvPr>
          <p:cNvSpPr txBox="1"/>
          <p:nvPr/>
        </p:nvSpPr>
        <p:spPr>
          <a:xfrm>
            <a:off x="2314677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="https://ajax.googleapis.com/ajax/libs/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/3.5.1/jquery.min.js"&gt;&lt;/script&gt;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3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syntax is: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$(</a:t>
            </a:r>
            <a:r>
              <a:rPr lang="en-US" b="1" i="1" dirty="0">
                <a:solidFill>
                  <a:srgbClr val="FF0000"/>
                </a:solidFill>
              </a:rPr>
              <a:t>selector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  <a:r>
              <a:rPr lang="en-US" b="1" i="1" dirty="0">
                <a:solidFill>
                  <a:srgbClr val="FF0000"/>
                </a:solidFill>
              </a:rPr>
              <a:t>action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$ sign to define/access jQuery</a:t>
            </a:r>
          </a:p>
          <a:p>
            <a:pPr lvl="1"/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pPr lvl="1"/>
            <a:r>
              <a:rPr lang="en-US" dirty="0"/>
              <a:t>A jQuery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$(this).hide() - hides the current element.</a:t>
            </a:r>
          </a:p>
          <a:p>
            <a:pPr lvl="1"/>
            <a:r>
              <a:rPr lang="en-US" dirty="0"/>
              <a:t>$("p").hide() - hides all &lt;p&gt; elements.</a:t>
            </a:r>
          </a:p>
          <a:p>
            <a:pPr lvl="1"/>
            <a:r>
              <a:rPr lang="en-US" dirty="0"/>
              <a:t>$(".test").hide() - hides all elements with class="test".</a:t>
            </a:r>
          </a:p>
          <a:p>
            <a:pPr lvl="1"/>
            <a:r>
              <a:rPr lang="en-US" dirty="0"/>
              <a:t>$("#test").hide() - hides the element with id="test".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Document Ready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608" y="2523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$(document).ready(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jQuery methods go here...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4608" y="4699635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is to prevent any jQuery code from running before the document is finished loading (is ready).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B7649-2D22-4855-8A2A-BC47BDE3E1FF}"/>
              </a:ext>
            </a:extLst>
          </p:cNvPr>
          <p:cNvSpPr/>
          <p:nvPr/>
        </p:nvSpPr>
        <p:spPr>
          <a:xfrm>
            <a:off x="6321933" y="24161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jQuery methods go here...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55CDA-CDCC-483D-A914-E28D02961F93}"/>
              </a:ext>
            </a:extLst>
          </p:cNvPr>
          <p:cNvCxnSpPr/>
          <p:nvPr/>
        </p:nvCxnSpPr>
        <p:spPr>
          <a:xfrm>
            <a:off x="5200650" y="2886075"/>
            <a:ext cx="8953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ECEFAD-E0E9-4054-A1AE-D2D94DABA578}"/>
              </a:ext>
            </a:extLst>
          </p:cNvPr>
          <p:cNvCxnSpPr/>
          <p:nvPr/>
        </p:nvCxnSpPr>
        <p:spPr>
          <a:xfrm>
            <a:off x="5200650" y="3086100"/>
            <a:ext cx="8953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1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 Traversal and Manipulation</a:t>
            </a:r>
          </a:p>
          <a:p>
            <a:pPr marL="457200" lvl="1" indent="0">
              <a:buNone/>
            </a:pPr>
            <a:r>
              <a:rPr lang="en-US" dirty="0"/>
              <a:t>$( "</a:t>
            </a:r>
            <a:r>
              <a:rPr lang="en-US" dirty="0" err="1"/>
              <a:t>button.continue</a:t>
            </a:r>
            <a:r>
              <a:rPr lang="en-US" dirty="0"/>
              <a:t>" ).html( "Next Step..." )</a:t>
            </a:r>
            <a:endParaRPr lang="en-US" b="1" dirty="0"/>
          </a:p>
          <a:p>
            <a:r>
              <a:rPr lang="en-US" b="1" dirty="0"/>
              <a:t>Event Handling</a:t>
            </a:r>
          </a:p>
          <a:p>
            <a:pPr marL="457200" lvl="1" indent="0">
              <a:buNone/>
            </a:pPr>
            <a:r>
              <a:rPr lang="en-US" dirty="0"/>
              <a:t>$(document).ready(function(){</a:t>
            </a:r>
          </a:p>
          <a:p>
            <a:pPr marL="457200" lvl="1" indent="0">
              <a:buNone/>
            </a:pPr>
            <a:r>
              <a:rPr lang="en-US" dirty="0"/>
              <a:t>  $("button").click(function(){</a:t>
            </a:r>
          </a:p>
          <a:p>
            <a:pPr marL="457200" lvl="1" indent="0">
              <a:buNone/>
            </a:pPr>
            <a:r>
              <a:rPr lang="en-US" dirty="0"/>
              <a:t>    $("p").hide(1000);</a:t>
            </a:r>
          </a:p>
          <a:p>
            <a:pPr marL="457200" lvl="1" indent="0">
              <a:buNone/>
            </a:pPr>
            <a:r>
              <a:rPr lang="en-US" dirty="0"/>
              <a:t>  });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1" y="5253633"/>
            <a:ext cx="4888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Try the</a:t>
            </a:r>
            <a:r>
              <a:rPr lang="zh-CN" altLang="en-US" b="1" dirty="0"/>
              <a:t> </a:t>
            </a:r>
            <a:r>
              <a:rPr lang="en-US" altLang="zh-CN" b="1" dirty="0"/>
              <a:t>example here:</a:t>
            </a:r>
          </a:p>
          <a:p>
            <a:r>
              <a:rPr lang="en-US" dirty="0"/>
              <a:t>https://www.w3schools.com/jquery/tryit.asp?filename=tryjquery_hide_slow</a:t>
            </a:r>
          </a:p>
        </p:txBody>
      </p:sp>
    </p:spTree>
    <p:extLst>
      <p:ext uri="{BB962C8B-B14F-4D97-AF65-F5344CB8AC3E}">
        <p14:creationId xmlns:p14="http://schemas.microsoft.com/office/powerpoint/2010/main" val="388253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selectors in jQuery start with the dollar sign and parentheses: $().</a:t>
            </a:r>
          </a:p>
          <a:p>
            <a:r>
              <a:rPr lang="en-US" dirty="0"/>
              <a:t>jQuery selectors are used to "find" (or select) HTML elements based on their name, id, classes, types, attributes, values of attributes and much more. </a:t>
            </a:r>
          </a:p>
          <a:p>
            <a:r>
              <a:rPr lang="en-US" dirty="0"/>
              <a:t>It's based on the existing </a:t>
            </a:r>
            <a:r>
              <a:rPr lang="en-US" dirty="0">
                <a:hlinkClick r:id="rId3"/>
              </a:rPr>
              <a:t>CSS Selectors</a:t>
            </a:r>
            <a:r>
              <a:rPr lang="en-US" dirty="0"/>
              <a:t>, and in addition, it has some own custom selectors.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42176" y="44459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$(document).ready(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"#test"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).hide();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6048" y="46996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$(document).ready(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).hide();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https://www.w3schools.com/jquery/jquery_selectors.asp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32" y="2413286"/>
            <a:ext cx="5181600" cy="3505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2587</Words>
  <Application>Microsoft Office PowerPoint</Application>
  <PresentationFormat>Widescreen</PresentationFormat>
  <Paragraphs>383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Helvetica Neue</vt:lpstr>
      <vt:lpstr>klavika-web</vt:lpstr>
      <vt:lpstr>Arial</vt:lpstr>
      <vt:lpstr>Calibri</vt:lpstr>
      <vt:lpstr>Calibri Light</vt:lpstr>
      <vt:lpstr>Consolas</vt:lpstr>
      <vt:lpstr>Segoe UI</vt:lpstr>
      <vt:lpstr>Verdana</vt:lpstr>
      <vt:lpstr>Office Theme</vt:lpstr>
      <vt:lpstr>IT 353 Web Development Technologies</vt:lpstr>
      <vt:lpstr>What is jQuery?</vt:lpstr>
      <vt:lpstr>Downloading jQuery</vt:lpstr>
      <vt:lpstr>jQuery CDN</vt:lpstr>
      <vt:lpstr>jQuery Syntax</vt:lpstr>
      <vt:lpstr>The Document Ready Event</vt:lpstr>
      <vt:lpstr>Examples</vt:lpstr>
      <vt:lpstr>jQuery Selectors</vt:lpstr>
      <vt:lpstr>jQuery Selectors</vt:lpstr>
      <vt:lpstr>jQuery Event Methods</vt:lpstr>
      <vt:lpstr>Try with mouseenter and mouseleave</vt:lpstr>
      <vt:lpstr>Try with dblclick</vt:lpstr>
      <vt:lpstr>How to switch between hide and show?</vt:lpstr>
      <vt:lpstr>An easier Way to Hide/Show: Toggle</vt:lpstr>
      <vt:lpstr>PowerPoint Presentation</vt:lpstr>
      <vt:lpstr>PowerPoint Presentation</vt:lpstr>
      <vt:lpstr>In-class practice 3</vt:lpstr>
      <vt:lpstr>Step 1: Add Document Ready Function</vt:lpstr>
      <vt:lpstr>Step 2: refer to all sliders</vt:lpstr>
      <vt:lpstr>Step 3: get value when input sliders are moved</vt:lpstr>
      <vt:lpstr>Store values into variables</vt:lpstr>
      <vt:lpstr>Step 4: put the filter values into a variable</vt:lpstr>
      <vt:lpstr>Step 5: refer to the picture to be filtered</vt:lpstr>
      <vt:lpstr>Step 6: change the css of the picture with css()</vt:lpstr>
      <vt:lpstr>Zip the project folder and submit it to Reggienet by 9/29</vt:lpstr>
      <vt:lpstr>Assignment 2 is due tonight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Lai, Jianwei</cp:lastModifiedBy>
  <cp:revision>44</cp:revision>
  <dcterms:created xsi:type="dcterms:W3CDTF">2017-09-20T17:50:30Z</dcterms:created>
  <dcterms:modified xsi:type="dcterms:W3CDTF">2021-09-22T16:23:26Z</dcterms:modified>
</cp:coreProperties>
</file>