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75" r:id="rId4"/>
    <p:sldId id="276" r:id="rId5"/>
    <p:sldId id="277" r:id="rId6"/>
    <p:sldId id="295" r:id="rId7"/>
    <p:sldId id="296" r:id="rId8"/>
    <p:sldId id="285" r:id="rId9"/>
    <p:sldId id="288" r:id="rId10"/>
    <p:sldId id="289" r:id="rId11"/>
    <p:sldId id="287" r:id="rId12"/>
    <p:sldId id="293" r:id="rId13"/>
    <p:sldId id="294" r:id="rId14"/>
    <p:sldId id="292" r:id="rId15"/>
    <p:sldId id="290" r:id="rId16"/>
    <p:sldId id="281" r:id="rId17"/>
    <p:sldId id="284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2173A-B385-4418-9849-8F1100E6D317}" v="18" dt="2021-09-29T17:05:08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59694" autoAdjust="0"/>
  </p:normalViewPr>
  <p:slideViewPr>
    <p:cSldViewPr snapToGrid="0">
      <p:cViewPr varScale="1">
        <p:scale>
          <a:sx n="40" d="100"/>
          <a:sy n="40" d="100"/>
        </p:scale>
        <p:origin x="16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CB500B38-B5EB-44BB-AF15-8C93D46D086F}"/>
    <pc:docChg chg="custSel addSld modSld">
      <pc:chgData name="Lai, Jianwei" userId="a9adc4b8-c48f-4695-ba31-44e2f6e8bd84" providerId="ADAL" clId="{CB500B38-B5EB-44BB-AF15-8C93D46D086F}" dt="2021-09-26T14:09:48.509" v="96" actId="680"/>
      <pc:docMkLst>
        <pc:docMk/>
      </pc:docMkLst>
      <pc:sldChg chg="modSp new mod">
        <pc:chgData name="Lai, Jianwei" userId="a9adc4b8-c48f-4695-ba31-44e2f6e8bd84" providerId="ADAL" clId="{CB500B38-B5EB-44BB-AF15-8C93D46D086F}" dt="2021-09-26T14:09:42.064" v="95" actId="113"/>
        <pc:sldMkLst>
          <pc:docMk/>
          <pc:sldMk cId="1155603724" sldId="281"/>
        </pc:sldMkLst>
        <pc:spChg chg="mod">
          <ac:chgData name="Lai, Jianwei" userId="a9adc4b8-c48f-4695-ba31-44e2f6e8bd84" providerId="ADAL" clId="{CB500B38-B5EB-44BB-AF15-8C93D46D086F}" dt="2021-09-26T14:09:42.064" v="95" actId="113"/>
          <ac:spMkLst>
            <pc:docMk/>
            <pc:sldMk cId="1155603724" sldId="281"/>
            <ac:spMk id="2" creationId="{BEB86B52-C72E-4477-9EDA-4C19E71544D5}"/>
          </ac:spMkLst>
        </pc:spChg>
        <pc:spChg chg="mod">
          <ac:chgData name="Lai, Jianwei" userId="a9adc4b8-c48f-4695-ba31-44e2f6e8bd84" providerId="ADAL" clId="{CB500B38-B5EB-44BB-AF15-8C93D46D086F}" dt="2021-09-23T16:32:01.127" v="1" actId="14100"/>
          <ac:spMkLst>
            <pc:docMk/>
            <pc:sldMk cId="1155603724" sldId="281"/>
            <ac:spMk id="3" creationId="{79A40477-1666-4526-A1B8-15C832E42455}"/>
          </ac:spMkLst>
        </pc:spChg>
      </pc:sldChg>
      <pc:sldChg chg="modSp new mod">
        <pc:chgData name="Lai, Jianwei" userId="a9adc4b8-c48f-4695-ba31-44e2f6e8bd84" providerId="ADAL" clId="{CB500B38-B5EB-44BB-AF15-8C93D46D086F}" dt="2021-09-23T18:02:05.492" v="78" actId="20577"/>
        <pc:sldMkLst>
          <pc:docMk/>
          <pc:sldMk cId="1987432437" sldId="282"/>
        </pc:sldMkLst>
        <pc:spChg chg="mod">
          <ac:chgData name="Lai, Jianwei" userId="a9adc4b8-c48f-4695-ba31-44e2f6e8bd84" providerId="ADAL" clId="{CB500B38-B5EB-44BB-AF15-8C93D46D086F}" dt="2021-09-23T18:01:28.977" v="17" actId="21"/>
          <ac:spMkLst>
            <pc:docMk/>
            <pc:sldMk cId="1987432437" sldId="282"/>
            <ac:spMk id="2" creationId="{32821859-43AE-4E39-B131-19A72464FDE9}"/>
          </ac:spMkLst>
        </pc:spChg>
        <pc:spChg chg="mod">
          <ac:chgData name="Lai, Jianwei" userId="a9adc4b8-c48f-4695-ba31-44e2f6e8bd84" providerId="ADAL" clId="{CB500B38-B5EB-44BB-AF15-8C93D46D086F}" dt="2021-09-23T18:02:05.492" v="78" actId="20577"/>
          <ac:spMkLst>
            <pc:docMk/>
            <pc:sldMk cId="1987432437" sldId="282"/>
            <ac:spMk id="3" creationId="{175E3050-43AE-4E30-AC38-C2A179A0F586}"/>
          </ac:spMkLst>
        </pc:spChg>
      </pc:sldChg>
      <pc:sldChg chg="new">
        <pc:chgData name="Lai, Jianwei" userId="a9adc4b8-c48f-4695-ba31-44e2f6e8bd84" providerId="ADAL" clId="{CB500B38-B5EB-44BB-AF15-8C93D46D086F}" dt="2021-09-26T14:09:48.509" v="96" actId="680"/>
        <pc:sldMkLst>
          <pc:docMk/>
          <pc:sldMk cId="909009431" sldId="283"/>
        </pc:sldMkLst>
      </pc:sldChg>
    </pc:docChg>
  </pc:docChgLst>
  <pc:docChgLst>
    <pc:chgData name="Lai, Jianwei" userId="a9adc4b8-c48f-4695-ba31-44e2f6e8bd84" providerId="ADAL" clId="{9AB2173A-B385-4418-9849-8F1100E6D317}"/>
    <pc:docChg chg="undo custSel addSld delSld modSld">
      <pc:chgData name="Lai, Jianwei" userId="a9adc4b8-c48f-4695-ba31-44e2f6e8bd84" providerId="ADAL" clId="{9AB2173A-B385-4418-9849-8F1100E6D317}" dt="2021-09-29T17:05:23.903" v="1741" actId="2696"/>
      <pc:docMkLst>
        <pc:docMk/>
      </pc:docMkLst>
      <pc:sldChg chg="addSp delSp modSp mod">
        <pc:chgData name="Lai, Jianwei" userId="a9adc4b8-c48f-4695-ba31-44e2f6e8bd84" providerId="ADAL" clId="{9AB2173A-B385-4418-9849-8F1100E6D317}" dt="2021-09-27T18:11:47.585" v="1378" actId="1076"/>
        <pc:sldMkLst>
          <pc:docMk/>
          <pc:sldMk cId="2884799775" sldId="256"/>
        </pc:sldMkLst>
        <pc:spChg chg="mod">
          <ac:chgData name="Lai, Jianwei" userId="a9adc4b8-c48f-4695-ba31-44e2f6e8bd84" providerId="ADAL" clId="{9AB2173A-B385-4418-9849-8F1100E6D317}" dt="2021-09-27T18:10:31.816" v="1377" actId="1076"/>
          <ac:spMkLst>
            <pc:docMk/>
            <pc:sldMk cId="2884799775" sldId="256"/>
            <ac:spMk id="2" creationId="{900914D6-F2D7-42A6-B021-A8D80DF5EA9E}"/>
          </ac:spMkLst>
        </pc:spChg>
        <pc:picChg chg="add del mod">
          <ac:chgData name="Lai, Jianwei" userId="a9adc4b8-c48f-4695-ba31-44e2f6e8bd84" providerId="ADAL" clId="{9AB2173A-B385-4418-9849-8F1100E6D317}" dt="2021-09-26T19:30:14.678" v="26" actId="478"/>
          <ac:picMkLst>
            <pc:docMk/>
            <pc:sldMk cId="2884799775" sldId="256"/>
            <ac:picMk id="4" creationId="{E9EBA3FE-F3F4-404D-92A7-1DE3DD84F3CE}"/>
          </ac:picMkLst>
        </pc:picChg>
        <pc:picChg chg="add mod">
          <ac:chgData name="Lai, Jianwei" userId="a9adc4b8-c48f-4695-ba31-44e2f6e8bd84" providerId="ADAL" clId="{9AB2173A-B385-4418-9849-8F1100E6D317}" dt="2021-09-27T18:11:47.585" v="1378" actId="1076"/>
          <ac:picMkLst>
            <pc:docMk/>
            <pc:sldMk cId="2884799775" sldId="256"/>
            <ac:picMk id="1026" creationId="{111E5C21-62AA-4186-82F1-0E256CC56D0B}"/>
          </ac:picMkLst>
        </pc:picChg>
        <pc:picChg chg="add del">
          <ac:chgData name="Lai, Jianwei" userId="a9adc4b8-c48f-4695-ba31-44e2f6e8bd84" providerId="ADAL" clId="{9AB2173A-B385-4418-9849-8F1100E6D317}" dt="2021-09-26T19:30:14.678" v="26" actId="478"/>
          <ac:picMkLst>
            <pc:docMk/>
            <pc:sldMk cId="2884799775" sldId="256"/>
            <ac:picMk id="1026" creationId="{CB5A7BC6-EFDC-45CF-AA21-8ADE359BB1E9}"/>
          </ac:picMkLst>
        </pc:picChg>
        <pc:picChg chg="add del mod">
          <ac:chgData name="Lai, Jianwei" userId="a9adc4b8-c48f-4695-ba31-44e2f6e8bd84" providerId="ADAL" clId="{9AB2173A-B385-4418-9849-8F1100E6D317}" dt="2021-09-26T19:32:02.949" v="29" actId="478"/>
          <ac:picMkLst>
            <pc:docMk/>
            <pc:sldMk cId="2884799775" sldId="256"/>
            <ac:picMk id="1028" creationId="{756053B7-C6C6-4942-9ED1-9EC17B4501B4}"/>
          </ac:picMkLst>
        </pc:picChg>
      </pc:sldChg>
      <pc:sldChg chg="addSp modSp mod modNotesTx">
        <pc:chgData name="Lai, Jianwei" userId="a9adc4b8-c48f-4695-ba31-44e2f6e8bd84" providerId="ADAL" clId="{9AB2173A-B385-4418-9849-8F1100E6D317}" dt="2021-09-27T18:20:32.536" v="1497" actId="14100"/>
        <pc:sldMkLst>
          <pc:docMk/>
          <pc:sldMk cId="2428405097" sldId="275"/>
        </pc:sldMkLst>
        <pc:spChg chg="mod">
          <ac:chgData name="Lai, Jianwei" userId="a9adc4b8-c48f-4695-ba31-44e2f6e8bd84" providerId="ADAL" clId="{9AB2173A-B385-4418-9849-8F1100E6D317}" dt="2021-09-27T18:19:57.422" v="1492" actId="1076"/>
          <ac:spMkLst>
            <pc:docMk/>
            <pc:sldMk cId="2428405097" sldId="275"/>
            <ac:spMk id="3" creationId="{00000000-0000-0000-0000-000000000000}"/>
          </ac:spMkLst>
        </pc:spChg>
        <pc:spChg chg="add mod">
          <ac:chgData name="Lai, Jianwei" userId="a9adc4b8-c48f-4695-ba31-44e2f6e8bd84" providerId="ADAL" clId="{9AB2173A-B385-4418-9849-8F1100E6D317}" dt="2021-09-27T18:13:42.340" v="1390" actId="21"/>
          <ac:spMkLst>
            <pc:docMk/>
            <pc:sldMk cId="2428405097" sldId="275"/>
            <ac:spMk id="5" creationId="{01F956CB-235F-4832-8B87-65D7C0AA1B3D}"/>
          </ac:spMkLst>
        </pc:spChg>
        <pc:spChg chg="add mod">
          <ac:chgData name="Lai, Jianwei" userId="a9adc4b8-c48f-4695-ba31-44e2f6e8bd84" providerId="ADAL" clId="{9AB2173A-B385-4418-9849-8F1100E6D317}" dt="2021-09-27T18:20:11.086" v="1494" actId="1076"/>
          <ac:spMkLst>
            <pc:docMk/>
            <pc:sldMk cId="2428405097" sldId="275"/>
            <ac:spMk id="7" creationId="{E04DEC54-7639-453E-874A-3C58EF5B7B9C}"/>
          </ac:spMkLst>
        </pc:spChg>
        <pc:spChg chg="add mod">
          <ac:chgData name="Lai, Jianwei" userId="a9adc4b8-c48f-4695-ba31-44e2f6e8bd84" providerId="ADAL" clId="{9AB2173A-B385-4418-9849-8F1100E6D317}" dt="2021-09-27T18:20:32.536" v="1497" actId="14100"/>
          <ac:spMkLst>
            <pc:docMk/>
            <pc:sldMk cId="2428405097" sldId="275"/>
            <ac:spMk id="9" creationId="{422EADFC-B364-4CA9-89AA-6FEA867337D2}"/>
          </ac:spMkLst>
        </pc:spChg>
      </pc:sldChg>
      <pc:sldChg chg="addSp modSp mod">
        <pc:chgData name="Lai, Jianwei" userId="a9adc4b8-c48f-4695-ba31-44e2f6e8bd84" providerId="ADAL" clId="{9AB2173A-B385-4418-9849-8F1100E6D317}" dt="2021-09-27T18:28:05.967" v="1540" actId="20577"/>
        <pc:sldMkLst>
          <pc:docMk/>
          <pc:sldMk cId="2965944408" sldId="276"/>
        </pc:sldMkLst>
        <pc:spChg chg="mod">
          <ac:chgData name="Lai, Jianwei" userId="a9adc4b8-c48f-4695-ba31-44e2f6e8bd84" providerId="ADAL" clId="{9AB2173A-B385-4418-9849-8F1100E6D317}" dt="2021-09-27T18:28:05.967" v="1540" actId="20577"/>
          <ac:spMkLst>
            <pc:docMk/>
            <pc:sldMk cId="2965944408" sldId="276"/>
            <ac:spMk id="2" creationId="{00000000-0000-0000-0000-000000000000}"/>
          </ac:spMkLst>
        </pc:spChg>
        <pc:spChg chg="mod">
          <ac:chgData name="Lai, Jianwei" userId="a9adc4b8-c48f-4695-ba31-44e2f6e8bd84" providerId="ADAL" clId="{9AB2173A-B385-4418-9849-8F1100E6D317}" dt="2021-09-27T18:21:48.165" v="1511" actId="27636"/>
          <ac:spMkLst>
            <pc:docMk/>
            <pc:sldMk cId="2965944408" sldId="276"/>
            <ac:spMk id="3" creationId="{00000000-0000-0000-0000-000000000000}"/>
          </ac:spMkLst>
        </pc:spChg>
        <pc:spChg chg="add mod">
          <ac:chgData name="Lai, Jianwei" userId="a9adc4b8-c48f-4695-ba31-44e2f6e8bd84" providerId="ADAL" clId="{9AB2173A-B385-4418-9849-8F1100E6D317}" dt="2021-09-27T18:21:56.727" v="1514" actId="14100"/>
          <ac:spMkLst>
            <pc:docMk/>
            <pc:sldMk cId="2965944408" sldId="276"/>
            <ac:spMk id="6" creationId="{6A3A0944-9640-4925-AE1F-FFB365E64899}"/>
          </ac:spMkLst>
        </pc:spChg>
      </pc:sldChg>
      <pc:sldChg chg="modNotesTx">
        <pc:chgData name="Lai, Jianwei" userId="a9adc4b8-c48f-4695-ba31-44e2f6e8bd84" providerId="ADAL" clId="{9AB2173A-B385-4418-9849-8F1100E6D317}" dt="2021-09-27T19:02:41.321" v="1657" actId="20577"/>
        <pc:sldMkLst>
          <pc:docMk/>
          <pc:sldMk cId="3439143133" sldId="277"/>
        </pc:sldMkLst>
      </pc:sldChg>
      <pc:sldChg chg="del">
        <pc:chgData name="Lai, Jianwei" userId="a9adc4b8-c48f-4695-ba31-44e2f6e8bd84" providerId="ADAL" clId="{9AB2173A-B385-4418-9849-8F1100E6D317}" dt="2021-09-27T18:24:19.005" v="1515" actId="2696"/>
        <pc:sldMkLst>
          <pc:docMk/>
          <pc:sldMk cId="3462830380" sldId="278"/>
        </pc:sldMkLst>
      </pc:sldChg>
      <pc:sldChg chg="del">
        <pc:chgData name="Lai, Jianwei" userId="a9adc4b8-c48f-4695-ba31-44e2f6e8bd84" providerId="ADAL" clId="{9AB2173A-B385-4418-9849-8F1100E6D317}" dt="2021-09-27T18:24:34.848" v="1516" actId="2696"/>
        <pc:sldMkLst>
          <pc:docMk/>
          <pc:sldMk cId="737297672" sldId="279"/>
        </pc:sldMkLst>
      </pc:sldChg>
      <pc:sldChg chg="del">
        <pc:chgData name="Lai, Jianwei" userId="a9adc4b8-c48f-4695-ba31-44e2f6e8bd84" providerId="ADAL" clId="{9AB2173A-B385-4418-9849-8F1100E6D317}" dt="2021-09-27T18:24:34.848" v="1516" actId="2696"/>
        <pc:sldMkLst>
          <pc:docMk/>
          <pc:sldMk cId="1963808929" sldId="280"/>
        </pc:sldMkLst>
      </pc:sldChg>
      <pc:sldChg chg="addSp delSp modSp mod">
        <pc:chgData name="Lai, Jianwei" userId="a9adc4b8-c48f-4695-ba31-44e2f6e8bd84" providerId="ADAL" clId="{9AB2173A-B385-4418-9849-8F1100E6D317}" dt="2021-09-26T20:17:26.529" v="1293" actId="20577"/>
        <pc:sldMkLst>
          <pc:docMk/>
          <pc:sldMk cId="1155603724" sldId="281"/>
        </pc:sldMkLst>
        <pc:spChg chg="mod">
          <ac:chgData name="Lai, Jianwei" userId="a9adc4b8-c48f-4695-ba31-44e2f6e8bd84" providerId="ADAL" clId="{9AB2173A-B385-4418-9849-8F1100E6D317}" dt="2021-09-26T20:05:34.951" v="1048" actId="207"/>
          <ac:spMkLst>
            <pc:docMk/>
            <pc:sldMk cId="1155603724" sldId="281"/>
            <ac:spMk id="2" creationId="{BEB86B52-C72E-4477-9EDA-4C19E71544D5}"/>
          </ac:spMkLst>
        </pc:spChg>
        <pc:spChg chg="del">
          <ac:chgData name="Lai, Jianwei" userId="a9adc4b8-c48f-4695-ba31-44e2f6e8bd84" providerId="ADAL" clId="{9AB2173A-B385-4418-9849-8F1100E6D317}" dt="2021-09-26T19:41:07.432" v="118" actId="478"/>
          <ac:spMkLst>
            <pc:docMk/>
            <pc:sldMk cId="1155603724" sldId="281"/>
            <ac:spMk id="3" creationId="{79A40477-1666-4526-A1B8-15C832E42455}"/>
          </ac:spMkLst>
        </pc:spChg>
        <pc:spChg chg="add mod">
          <ac:chgData name="Lai, Jianwei" userId="a9adc4b8-c48f-4695-ba31-44e2f6e8bd84" providerId="ADAL" clId="{9AB2173A-B385-4418-9849-8F1100E6D317}" dt="2021-09-26T20:17:26.529" v="1293" actId="20577"/>
          <ac:spMkLst>
            <pc:docMk/>
            <pc:sldMk cId="1155603724" sldId="281"/>
            <ac:spMk id="4" creationId="{8595485F-584C-4A34-AFA6-D97D1356D9E9}"/>
          </ac:spMkLst>
        </pc:spChg>
      </pc:sldChg>
      <pc:sldChg chg="modSp mod">
        <pc:chgData name="Lai, Jianwei" userId="a9adc4b8-c48f-4695-ba31-44e2f6e8bd84" providerId="ADAL" clId="{9AB2173A-B385-4418-9849-8F1100E6D317}" dt="2021-09-27T18:55:42.196" v="1653" actId="113"/>
        <pc:sldMkLst>
          <pc:docMk/>
          <pc:sldMk cId="1987432437" sldId="282"/>
        </pc:sldMkLst>
        <pc:spChg chg="mod">
          <ac:chgData name="Lai, Jianwei" userId="a9adc4b8-c48f-4695-ba31-44e2f6e8bd84" providerId="ADAL" clId="{9AB2173A-B385-4418-9849-8F1100E6D317}" dt="2021-09-27T18:55:42.196" v="1653" actId="113"/>
          <ac:spMkLst>
            <pc:docMk/>
            <pc:sldMk cId="1987432437" sldId="282"/>
            <ac:spMk id="2" creationId="{32821859-43AE-4E39-B131-19A72464FDE9}"/>
          </ac:spMkLst>
        </pc:spChg>
        <pc:spChg chg="mod">
          <ac:chgData name="Lai, Jianwei" userId="a9adc4b8-c48f-4695-ba31-44e2f6e8bd84" providerId="ADAL" clId="{9AB2173A-B385-4418-9849-8F1100E6D317}" dt="2021-09-27T18:54:51.323" v="1652" actId="113"/>
          <ac:spMkLst>
            <pc:docMk/>
            <pc:sldMk cId="1987432437" sldId="282"/>
            <ac:spMk id="3" creationId="{175E3050-43AE-4E30-AC38-C2A179A0F586}"/>
          </ac:spMkLst>
        </pc:spChg>
      </pc:sldChg>
      <pc:sldChg chg="modSp mod">
        <pc:chgData name="Lai, Jianwei" userId="a9adc4b8-c48f-4695-ba31-44e2f6e8bd84" providerId="ADAL" clId="{9AB2173A-B385-4418-9849-8F1100E6D317}" dt="2021-09-26T19:40:46.935" v="116" actId="113"/>
        <pc:sldMkLst>
          <pc:docMk/>
          <pc:sldMk cId="909009431" sldId="283"/>
        </pc:sldMkLst>
        <pc:spChg chg="mod">
          <ac:chgData name="Lai, Jianwei" userId="a9adc4b8-c48f-4695-ba31-44e2f6e8bd84" providerId="ADAL" clId="{9AB2173A-B385-4418-9849-8F1100E6D317}" dt="2021-09-26T19:40:46.935" v="116" actId="113"/>
          <ac:spMkLst>
            <pc:docMk/>
            <pc:sldMk cId="909009431" sldId="283"/>
            <ac:spMk id="2" creationId="{907AF88A-ADDB-4C68-89C8-9DBC01E1A0C5}"/>
          </ac:spMkLst>
        </pc:spChg>
        <pc:spChg chg="mod">
          <ac:chgData name="Lai, Jianwei" userId="a9adc4b8-c48f-4695-ba31-44e2f6e8bd84" providerId="ADAL" clId="{9AB2173A-B385-4418-9849-8F1100E6D317}" dt="2021-09-26T19:40:33.101" v="115" actId="5793"/>
          <ac:spMkLst>
            <pc:docMk/>
            <pc:sldMk cId="909009431" sldId="283"/>
            <ac:spMk id="3" creationId="{9E0C86D3-8D40-4A3C-9FFD-1898E5129B6A}"/>
          </ac:spMkLst>
        </pc:spChg>
      </pc:sldChg>
      <pc:sldChg chg="modSp new mod">
        <pc:chgData name="Lai, Jianwei" userId="a9adc4b8-c48f-4695-ba31-44e2f6e8bd84" providerId="ADAL" clId="{9AB2173A-B385-4418-9849-8F1100E6D317}" dt="2021-09-26T20:18:58.184" v="1373" actId="20577"/>
        <pc:sldMkLst>
          <pc:docMk/>
          <pc:sldMk cId="122277621" sldId="284"/>
        </pc:sldMkLst>
        <pc:spChg chg="mod">
          <ac:chgData name="Lai, Jianwei" userId="a9adc4b8-c48f-4695-ba31-44e2f6e8bd84" providerId="ADAL" clId="{9AB2173A-B385-4418-9849-8F1100E6D317}" dt="2021-09-26T20:07:16.898" v="1078" actId="20577"/>
          <ac:spMkLst>
            <pc:docMk/>
            <pc:sldMk cId="122277621" sldId="284"/>
            <ac:spMk id="2" creationId="{6BCDF9A0-3956-46C0-BDE3-299DDD96DE78}"/>
          </ac:spMkLst>
        </pc:spChg>
        <pc:spChg chg="mod">
          <ac:chgData name="Lai, Jianwei" userId="a9adc4b8-c48f-4695-ba31-44e2f6e8bd84" providerId="ADAL" clId="{9AB2173A-B385-4418-9849-8F1100E6D317}" dt="2021-09-26T20:18:58.184" v="1373" actId="20577"/>
          <ac:spMkLst>
            <pc:docMk/>
            <pc:sldMk cId="122277621" sldId="284"/>
            <ac:spMk id="3" creationId="{D62F30AA-07A4-4E0A-A5E5-AB3126DC654F}"/>
          </ac:spMkLst>
        </pc:spChg>
      </pc:sldChg>
      <pc:sldChg chg="addSp modSp new mod">
        <pc:chgData name="Lai, Jianwei" userId="a9adc4b8-c48f-4695-ba31-44e2f6e8bd84" providerId="ADAL" clId="{9AB2173A-B385-4418-9849-8F1100E6D317}" dt="2021-09-27T18:29:56.743" v="1560" actId="1076"/>
        <pc:sldMkLst>
          <pc:docMk/>
          <pc:sldMk cId="1313241774" sldId="285"/>
        </pc:sldMkLst>
        <pc:spChg chg="mod">
          <ac:chgData name="Lai, Jianwei" userId="a9adc4b8-c48f-4695-ba31-44e2f6e8bd84" providerId="ADAL" clId="{9AB2173A-B385-4418-9849-8F1100E6D317}" dt="2021-09-27T18:28:48.969" v="1549" actId="113"/>
          <ac:spMkLst>
            <pc:docMk/>
            <pc:sldMk cId="1313241774" sldId="285"/>
            <ac:spMk id="2" creationId="{60AEC8B6-77B4-4497-963F-40140871CC03}"/>
          </ac:spMkLst>
        </pc:spChg>
        <pc:spChg chg="mod">
          <ac:chgData name="Lai, Jianwei" userId="a9adc4b8-c48f-4695-ba31-44e2f6e8bd84" providerId="ADAL" clId="{9AB2173A-B385-4418-9849-8F1100E6D317}" dt="2021-09-27T18:29:49.301" v="1556"/>
          <ac:spMkLst>
            <pc:docMk/>
            <pc:sldMk cId="1313241774" sldId="285"/>
            <ac:spMk id="3" creationId="{1D497CBB-5749-445B-A9F4-C88AF6D45476}"/>
          </ac:spMkLst>
        </pc:spChg>
        <pc:spChg chg="add mod">
          <ac:chgData name="Lai, Jianwei" userId="a9adc4b8-c48f-4695-ba31-44e2f6e8bd84" providerId="ADAL" clId="{9AB2173A-B385-4418-9849-8F1100E6D317}" dt="2021-09-27T18:29:56.743" v="1560" actId="1076"/>
          <ac:spMkLst>
            <pc:docMk/>
            <pc:sldMk cId="1313241774" sldId="285"/>
            <ac:spMk id="5" creationId="{A27E8BD1-0159-484C-9AE1-A49FB0C00085}"/>
          </ac:spMkLst>
        </pc:spChg>
      </pc:sldChg>
      <pc:sldChg chg="new del">
        <pc:chgData name="Lai, Jianwei" userId="a9adc4b8-c48f-4695-ba31-44e2f6e8bd84" providerId="ADAL" clId="{9AB2173A-B385-4418-9849-8F1100E6D317}" dt="2021-09-27T18:20:45.127" v="1498" actId="2696"/>
        <pc:sldMkLst>
          <pc:docMk/>
          <pc:sldMk cId="3626603860" sldId="285"/>
        </pc:sldMkLst>
      </pc:sldChg>
      <pc:sldChg chg="modSp new del mod">
        <pc:chgData name="Lai, Jianwei" userId="a9adc4b8-c48f-4695-ba31-44e2f6e8bd84" providerId="ADAL" clId="{9AB2173A-B385-4418-9849-8F1100E6D317}" dt="2021-09-27T18:49:52.587" v="1634" actId="2696"/>
        <pc:sldMkLst>
          <pc:docMk/>
          <pc:sldMk cId="1479853096" sldId="286"/>
        </pc:sldMkLst>
        <pc:spChg chg="mod">
          <ac:chgData name="Lai, Jianwei" userId="a9adc4b8-c48f-4695-ba31-44e2f6e8bd84" providerId="ADAL" clId="{9AB2173A-B385-4418-9849-8F1100E6D317}" dt="2021-09-27T18:30:24.490" v="1633" actId="113"/>
          <ac:spMkLst>
            <pc:docMk/>
            <pc:sldMk cId="1479853096" sldId="286"/>
            <ac:spMk id="2" creationId="{0A6A1534-7576-46BA-A087-191043D643B0}"/>
          </ac:spMkLst>
        </pc:spChg>
      </pc:sldChg>
      <pc:sldChg chg="addSp delSp modSp new del mod">
        <pc:chgData name="Lai, Jianwei" userId="a9adc4b8-c48f-4695-ba31-44e2f6e8bd84" providerId="ADAL" clId="{9AB2173A-B385-4418-9849-8F1100E6D317}" dt="2021-09-29T17:05:23.903" v="1741" actId="2696"/>
        <pc:sldMkLst>
          <pc:docMk/>
          <pc:sldMk cId="3808477526" sldId="286"/>
        </pc:sldMkLst>
        <pc:spChg chg="mod">
          <ac:chgData name="Lai, Jianwei" userId="a9adc4b8-c48f-4695-ba31-44e2f6e8bd84" providerId="ADAL" clId="{9AB2173A-B385-4418-9849-8F1100E6D317}" dt="2021-09-27T18:58:26.226" v="1654" actId="113"/>
          <ac:spMkLst>
            <pc:docMk/>
            <pc:sldMk cId="3808477526" sldId="286"/>
            <ac:spMk id="2" creationId="{3106FF1C-AEC0-4C83-A297-A92DA79E4505}"/>
          </ac:spMkLst>
        </pc:spChg>
        <pc:spChg chg="del">
          <ac:chgData name="Lai, Jianwei" userId="a9adc4b8-c48f-4695-ba31-44e2f6e8bd84" providerId="ADAL" clId="{9AB2173A-B385-4418-9849-8F1100E6D317}" dt="2021-09-27T18:50:51.742" v="1643"/>
          <ac:spMkLst>
            <pc:docMk/>
            <pc:sldMk cId="3808477526" sldId="286"/>
            <ac:spMk id="3" creationId="{4064B001-4AF8-43A5-A438-E97BACD5768A}"/>
          </ac:spMkLst>
        </pc:spChg>
        <pc:spChg chg="add mod">
          <ac:chgData name="Lai, Jianwei" userId="a9adc4b8-c48f-4695-ba31-44e2f6e8bd84" providerId="ADAL" clId="{9AB2173A-B385-4418-9849-8F1100E6D317}" dt="2021-09-27T18:50:59.199" v="1648" actId="1076"/>
          <ac:spMkLst>
            <pc:docMk/>
            <pc:sldMk cId="3808477526" sldId="286"/>
            <ac:spMk id="4" creationId="{40722FA8-948F-4191-BB53-10A13CA0D771}"/>
          </ac:spMkLst>
        </pc:spChg>
      </pc:sldChg>
      <pc:sldChg chg="addSp modSp new mod modNotesTx">
        <pc:chgData name="Lai, Jianwei" userId="a9adc4b8-c48f-4695-ba31-44e2f6e8bd84" providerId="ADAL" clId="{9AB2173A-B385-4418-9849-8F1100E6D317}" dt="2021-09-27T19:12:28.065" v="1706" actId="20577"/>
        <pc:sldMkLst>
          <pc:docMk/>
          <pc:sldMk cId="90146267" sldId="287"/>
        </pc:sldMkLst>
        <pc:spChg chg="mod">
          <ac:chgData name="Lai, Jianwei" userId="a9adc4b8-c48f-4695-ba31-44e2f6e8bd84" providerId="ADAL" clId="{9AB2173A-B385-4418-9849-8F1100E6D317}" dt="2021-09-27T18:59:19.499" v="1656" actId="20577"/>
          <ac:spMkLst>
            <pc:docMk/>
            <pc:sldMk cId="90146267" sldId="287"/>
            <ac:spMk id="2" creationId="{A9411C4A-216B-4346-9591-B0EE2D149A2E}"/>
          </ac:spMkLst>
        </pc:spChg>
        <pc:spChg chg="add mod">
          <ac:chgData name="Lai, Jianwei" userId="a9adc4b8-c48f-4695-ba31-44e2f6e8bd84" providerId="ADAL" clId="{9AB2173A-B385-4418-9849-8F1100E6D317}" dt="2021-09-27T19:06:34.777" v="1659" actId="1076"/>
          <ac:spMkLst>
            <pc:docMk/>
            <pc:sldMk cId="90146267" sldId="287"/>
            <ac:spMk id="5" creationId="{3260B037-D58B-4C7B-B813-A15341FC5999}"/>
          </ac:spMkLst>
        </pc:spChg>
      </pc:sldChg>
      <pc:sldChg chg="addSp delSp modSp mod modNotesTx">
        <pc:chgData name="Lai, Jianwei" userId="a9adc4b8-c48f-4695-ba31-44e2f6e8bd84" providerId="ADAL" clId="{9AB2173A-B385-4418-9849-8F1100E6D317}" dt="2021-09-29T17:05:20.378" v="1740" actId="20577"/>
        <pc:sldMkLst>
          <pc:docMk/>
          <pc:sldMk cId="3272059492" sldId="289"/>
        </pc:sldMkLst>
        <pc:spChg chg="mod">
          <ac:chgData name="Lai, Jianwei" userId="a9adc4b8-c48f-4695-ba31-44e2f6e8bd84" providerId="ADAL" clId="{9AB2173A-B385-4418-9849-8F1100E6D317}" dt="2021-09-29T17:04:30.290" v="1713" actId="1076"/>
          <ac:spMkLst>
            <pc:docMk/>
            <pc:sldMk cId="3272059492" sldId="289"/>
            <ac:spMk id="2" creationId="{0DE1A8CF-C7C9-4548-AD10-82F70697B1E4}"/>
          </ac:spMkLst>
        </pc:spChg>
        <pc:spChg chg="del">
          <ac:chgData name="Lai, Jianwei" userId="a9adc4b8-c48f-4695-ba31-44e2f6e8bd84" providerId="ADAL" clId="{9AB2173A-B385-4418-9849-8F1100E6D317}" dt="2021-09-29T17:04:31.541" v="1714"/>
          <ac:spMkLst>
            <pc:docMk/>
            <pc:sldMk cId="3272059492" sldId="289"/>
            <ac:spMk id="3" creationId="{CDB112DB-1A24-4CCD-8FA3-1C8E3CC45A8B}"/>
          </ac:spMkLst>
        </pc:spChg>
        <pc:spChg chg="add mod">
          <ac:chgData name="Lai, Jianwei" userId="a9adc4b8-c48f-4695-ba31-44e2f6e8bd84" providerId="ADAL" clId="{9AB2173A-B385-4418-9849-8F1100E6D317}" dt="2021-09-29T17:04:19.291" v="1711" actId="14100"/>
          <ac:spMkLst>
            <pc:docMk/>
            <pc:sldMk cId="3272059492" sldId="289"/>
            <ac:spMk id="5" creationId="{6B47A65D-8DA3-42F6-B832-86181D7E2259}"/>
          </ac:spMkLst>
        </pc:spChg>
        <pc:spChg chg="add mod">
          <ac:chgData name="Lai, Jianwei" userId="a9adc4b8-c48f-4695-ba31-44e2f6e8bd84" providerId="ADAL" clId="{9AB2173A-B385-4418-9849-8F1100E6D317}" dt="2021-09-29T17:04:38.365" v="1719" actId="1076"/>
          <ac:spMkLst>
            <pc:docMk/>
            <pc:sldMk cId="3272059492" sldId="289"/>
            <ac:spMk id="6" creationId="{4D785ECE-A4BE-4459-A2F4-33F7FB7E09E5}"/>
          </ac:spMkLst>
        </pc:spChg>
      </pc:sldChg>
      <pc:sldChg chg="modSp mod">
        <pc:chgData name="Lai, Jianwei" userId="a9adc4b8-c48f-4695-ba31-44e2f6e8bd84" providerId="ADAL" clId="{9AB2173A-B385-4418-9849-8F1100E6D317}" dt="2021-09-29T16:26:22.758" v="1708" actId="1076"/>
        <pc:sldMkLst>
          <pc:docMk/>
          <pc:sldMk cId="1045154465" sldId="296"/>
        </pc:sldMkLst>
        <pc:spChg chg="mod">
          <ac:chgData name="Lai, Jianwei" userId="a9adc4b8-c48f-4695-ba31-44e2f6e8bd84" providerId="ADAL" clId="{9AB2173A-B385-4418-9849-8F1100E6D317}" dt="2021-09-29T16:26:22.758" v="1708" actId="1076"/>
          <ac:spMkLst>
            <pc:docMk/>
            <pc:sldMk cId="1045154465" sldId="296"/>
            <ac:spMk id="5" creationId="{660E26B9-36F9-4255-B3EE-3E72C42E97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96644-106A-460E-BE39-D267663467A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D1D9-A643-4E0C-AE59-01C26919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make the last div fade out after fade in?</a:t>
            </a:r>
          </a:p>
          <a:p>
            <a:endParaRPr lang="en-US" dirty="0"/>
          </a:p>
          <a:p>
            <a:r>
              <a:rPr lang="en-US" dirty="0"/>
              <a:t>$("#div3").</a:t>
            </a:r>
            <a:r>
              <a:rPr lang="en-US" dirty="0" err="1"/>
              <a:t>fadeIn</a:t>
            </a:r>
            <a:r>
              <a:rPr lang="en-US" dirty="0"/>
              <a:t>(5000, function(){</a:t>
            </a:r>
          </a:p>
          <a:p>
            <a:r>
              <a:rPr lang="en-US" dirty="0"/>
              <a:t>    $("#div3").</a:t>
            </a:r>
            <a:r>
              <a:rPr lang="en-US" dirty="0" err="1"/>
              <a:t>fadeOut</a:t>
            </a:r>
            <a:r>
              <a:rPr lang="en-US" dirty="0"/>
              <a:t>(1000);</a:t>
            </a:r>
          </a:p>
          <a:p>
            <a:endParaRPr lang="en-US" dirty="0"/>
          </a:p>
          <a:p>
            <a:endParaRPr lang="en-US" dirty="0"/>
          </a:p>
          <a:p>
            <a:r>
              <a:rPr lang="sv-SE" dirty="0"/>
              <a:t> $("#div3").fadeIn(3000).fadeOut(2000);</a:t>
            </a:r>
          </a:p>
          <a:p>
            <a:endParaRPr lang="sv-SE" dirty="0"/>
          </a:p>
          <a:p>
            <a:r>
              <a:rPr lang="sv-SE" dirty="0"/>
              <a:t> $("#div3").fadeIn(3000).fadeTo(2000, 0.2);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D1D9-A643-4E0C-AE59-01C26919F3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$("#panel").</a:t>
            </a:r>
            <a:r>
              <a:rPr lang="en-US" dirty="0" err="1"/>
              <a:t>slideToggle</a:t>
            </a:r>
            <a:r>
              <a:rPr lang="en-US" dirty="0"/>
              <a:t>(1000);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D1D9-A643-4E0C-AE59-01C26919F3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same as?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  $("p").hide("slow");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alert("The paragraph is now hidden");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work  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 () {</a:t>
            </a:r>
          </a:p>
          <a:p>
            <a:r>
              <a:rPr lang="en-US" dirty="0"/>
              <a:t>      alert('The paragraph is now hidden');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  $("p").hide("1000", </a:t>
            </a:r>
            <a:r>
              <a:rPr lang="en-US" dirty="0" err="1"/>
              <a:t>myfunction</a:t>
            </a:r>
            <a:r>
              <a:rPr lang="en-US" dirty="0"/>
              <a:t>());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D1D9-A643-4E0C-AE59-01C26919F3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1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576366"/>
                </a:solidFill>
                <a:effectLst/>
                <a:latin typeface="Gotham Rounded A"/>
              </a:rPr>
              <a:t>Without it you are just referring to the function not what it returns.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D1D9-A643-4E0C-AE59-01C26919F3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(function(){</a:t>
            </a:r>
          </a:p>
          <a:p>
            <a:r>
              <a:rPr lang="en-US" dirty="0"/>
              <a:t>$("#wrapper").animate({left: '+=10px' });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},500);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D1D9-A643-4E0C-AE59-01C26919F3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 stop() work to stope the zombie?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$("#wrapper").click(function(){</a:t>
            </a:r>
          </a:p>
          <a:p>
            <a:r>
              <a:rPr lang="en-US" dirty="0"/>
              <a:t>	</a:t>
            </a:r>
            <a:r>
              <a:rPr lang="en-US" dirty="0" err="1"/>
              <a:t>clearInterval</a:t>
            </a:r>
            <a:r>
              <a:rPr lang="en-US" dirty="0"/>
              <a:t>(</a:t>
            </a:r>
            <a:r>
              <a:rPr lang="en-US" dirty="0" err="1"/>
              <a:t>intv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D1D9-A643-4E0C-AE59-01C26919F3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 </a:t>
            </a:r>
          </a:p>
          <a:p>
            <a:r>
              <a:rPr lang="en-US" dirty="0"/>
              <a:t>$("div").animate({left: '250px'}, 1000).hide(1000);</a:t>
            </a:r>
          </a:p>
          <a:p>
            <a:endParaRPr lang="en-US" dirty="0"/>
          </a:p>
          <a:p>
            <a:r>
              <a:rPr lang="en-US" dirty="0"/>
              <a:t>Try remove 1000 to see the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D1D9-A643-4E0C-AE59-01C26919F3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$("#</a:t>
            </a:r>
            <a:r>
              <a:rPr lang="en-US" dirty="0" err="1"/>
              <a:t>resetFilters</a:t>
            </a:r>
            <a:r>
              <a:rPr lang="en-US" dirty="0"/>
              <a:t>").on("click", function() {</a:t>
            </a:r>
          </a:p>
          <a:p>
            <a:r>
              <a:rPr lang="en-US" dirty="0"/>
              <a:t>        var </a:t>
            </a:r>
            <a:r>
              <a:rPr lang="en-US" dirty="0" err="1"/>
              <a:t>bigImage</a:t>
            </a:r>
            <a:r>
              <a:rPr lang="en-US" dirty="0"/>
              <a:t> = $('#</a:t>
            </a:r>
            <a:r>
              <a:rPr lang="en-US" dirty="0" err="1"/>
              <a:t>imgManipulated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’);</a:t>
            </a:r>
          </a:p>
          <a:p>
            <a:r>
              <a:rPr lang="en-US" dirty="0"/>
              <a:t>        bigImage.css('filter', 'none');         </a:t>
            </a:r>
          </a:p>
          <a:p>
            <a:r>
              <a:rPr lang="en-US" dirty="0"/>
              <a:t>    });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click the button, if it refresh the page, try to add type="button“ to the button in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D1D9-A643-4E0C-AE59-01C26919F3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61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$("#</a:t>
            </a:r>
            <a:r>
              <a:rPr lang="en-US" dirty="0" err="1"/>
              <a:t>thumbBox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").on("</a:t>
            </a:r>
            <a:r>
              <a:rPr lang="en-US" dirty="0" err="1"/>
              <a:t>mouseenter</a:t>
            </a:r>
            <a:r>
              <a:rPr lang="en-US" dirty="0"/>
              <a:t>", function (e) {</a:t>
            </a:r>
          </a:p>
          <a:p>
            <a:r>
              <a:rPr lang="en-US" dirty="0"/>
              <a:t>         var filename = $(</a:t>
            </a:r>
            <a:r>
              <a:rPr lang="en-US" dirty="0" err="1"/>
              <a:t>e.target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");</a:t>
            </a:r>
          </a:p>
          <a:p>
            <a:r>
              <a:rPr lang="en-US" dirty="0"/>
              <a:t>         $("#</a:t>
            </a:r>
            <a:r>
              <a:rPr lang="en-US" dirty="0" err="1"/>
              <a:t>imgManipulated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", </a:t>
            </a:r>
            <a:r>
              <a:rPr lang="en-US" dirty="0" err="1"/>
              <a:t>filename.replace</a:t>
            </a:r>
            <a:r>
              <a:rPr lang="en-US" dirty="0"/>
              <a:t>("</a:t>
            </a:r>
            <a:r>
              <a:rPr lang="en-US" dirty="0" err="1"/>
              <a:t>small","medium</a:t>
            </a:r>
            <a:r>
              <a:rPr lang="en-US" dirty="0"/>
              <a:t>"));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 var caption = "&lt;</a:t>
            </a:r>
            <a:r>
              <a:rPr lang="en-US" dirty="0" err="1"/>
              <a:t>em</a:t>
            </a:r>
            <a:r>
              <a:rPr lang="en-US" dirty="0"/>
              <a:t>&gt;" + $(</a:t>
            </a:r>
            <a:r>
              <a:rPr lang="en-US" dirty="0" err="1"/>
              <a:t>e.target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("alt") + "&lt;/</a:t>
            </a:r>
            <a:r>
              <a:rPr lang="en-US" dirty="0" err="1"/>
              <a:t>em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&gt;" + $(</a:t>
            </a:r>
            <a:r>
              <a:rPr lang="en-US" dirty="0" err="1"/>
              <a:t>e.target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("title");</a:t>
            </a:r>
          </a:p>
          <a:p>
            <a:r>
              <a:rPr lang="en-US" dirty="0"/>
              <a:t>         $("#</a:t>
            </a:r>
            <a:r>
              <a:rPr lang="en-US" dirty="0" err="1"/>
              <a:t>imgManipulated</a:t>
            </a:r>
            <a:r>
              <a:rPr lang="en-US" dirty="0"/>
              <a:t> </a:t>
            </a:r>
            <a:r>
              <a:rPr lang="en-US" dirty="0" err="1"/>
              <a:t>figcaption</a:t>
            </a:r>
            <a:r>
              <a:rPr lang="en-US" dirty="0"/>
              <a:t>").html( caption );</a:t>
            </a:r>
          </a:p>
          <a:p>
            <a:r>
              <a:rPr lang="en-US" dirty="0"/>
              <a:t>    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D1D9-A643-4E0C-AE59-01C26919F3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242A-F7E6-468C-A6D2-022FE2C24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6BDBB-9161-4B3F-A3AB-20060A7FE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D4AC-FAC2-4926-A336-0FCF6AA6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767B-79D0-4788-A03B-08924B6B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6C45-72AE-4640-ADB0-43B17D02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636D-043E-4336-A5C1-2D8E19E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F0E83-C6DE-410E-9127-883A51D0A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65C8-06AC-44B3-8BCD-DD421E42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FEE7-CCE9-41E9-BA29-824E4A8C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75B5-E967-41CB-868B-B8F0612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13390-38C7-4193-9732-09FE0DD9E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32A34-B321-4EAE-BEBE-F6EF6AF9E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3734-B2B5-40E9-9BDC-F8990E9C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6878-CD45-41D1-B37F-A429D38D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F13A-FC42-44D8-AA58-A5C033E3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242A-D471-4761-A5DE-06B05BCD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42FF-DABC-4090-ACC2-C13AA496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F89F-F25B-4531-AFEF-2D0E6BA5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4B39-27CB-4EDB-87B7-E1DCD8CD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FB3C-D594-4F79-BC36-EEFBC63E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DA9E-7927-4FB8-A0BA-CAC72CFB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7832-6ACD-4627-A446-E3683C99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8A2A-04E8-4FFD-BFA9-972009A9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F1E3-F828-468C-94AE-59D06FF0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5688-52FD-4B36-B34E-D5BAC60B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7932-9705-4847-BC3F-54458A6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1208-0FEA-4A89-9C5A-52E5968B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4FB54-4215-427B-A6DA-20652989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0F9F0-8BD9-4AFB-85F6-AB5B6A95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381EC-192A-4601-BB1B-508D9CBA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1754-2462-4B65-8FD4-339AD208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0607-125A-4FC6-B272-6A235CDB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EB80-889C-4D55-B27C-8C43E50A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3F426-39AA-4B20-9958-1A73E386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60B70-383C-4F27-9903-22CCF6FB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1CCE5-5AFB-41FA-9D9B-CFF4B5EF5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5B370-6616-4843-AF16-0AEEB47B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9BAD4-522B-4C4B-A61D-DA21A923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63FB3-1468-466B-B4B2-88DB0BB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1FBF-BE31-4584-BF76-E2E3477D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A00C2-B3CC-416B-A839-BC335BF2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ACDD1-A8A3-44AC-BE5F-0AD3C80F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16E77-48EF-4DC9-A4AC-BBF659E2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A6393-9AFE-4625-B940-E04611D4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5B518-E340-4071-A83A-8429B98E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EC3E-1F4A-4FA0-BDDD-DA4646C3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D8E5-1318-49CE-80EF-8E9FB4B8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42C9-BC5B-40A3-804A-5DBE8EC3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43789-9B5C-476F-B87C-81EFB614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EF976-DB4F-43A6-B118-16EB0491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7A47-61BE-4497-A562-5D4648A2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54A1-00F6-418C-A63F-336C6049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8EB3-BBF0-4290-B481-3C7420D2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BA1FC-0B7C-4A33-81E2-C3441413D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BB069-AF82-42B0-8461-621BB1C5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E2F4-EB03-40CF-A31A-4596768A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A9CA8-30B3-4169-A24E-EEA97182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05B4-F94E-4249-86E0-91D50C0B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2FD84-A8C0-4268-99D3-7AE41F95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476AB-63F2-4580-B3F6-1773C7F9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38F7-3D2F-4AD0-9C89-4227E6CCB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8B46-8CB3-40E2-975A-DECF03DD98A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3A53-AB8D-4462-8EB3-A611033D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2450-86C8-46FA-B08F-6C138CD2A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50E6-D42F-479C-8EC6-B8994573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it.asp?filename=tryjquery_slide_dow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14D6-F2D7-42A6-B021-A8D80DF5E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F5382-4FA7-4DD4-ACFB-0B88A2500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OM and jQuery Joke by Peter Krumins on Dribbble">
            <a:extLst>
              <a:ext uri="{FF2B5EF4-FFF2-40B4-BE49-F238E27FC236}">
                <a16:creationId xmlns:a16="http://schemas.microsoft.com/office/drawing/2014/main" id="{111E5C21-62AA-4186-82F1-0E256CC56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4" y="3429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9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A8CF-C7C9-4548-AD10-82F70697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stop the zombie?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A65D-8DA3-42F6-B832-86181D7E2259}"/>
              </a:ext>
            </a:extLst>
          </p:cNvPr>
          <p:cNvSpPr txBox="1"/>
          <p:nvPr/>
        </p:nvSpPr>
        <p:spPr>
          <a:xfrm>
            <a:off x="1203158" y="5323655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https://www.w3schools.com/jquery/tryit.asp?filename=tryjquery_stop_slide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785ECE-A4BE-4459-A2F4-33F7FB7E09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8459"/>
            <a:ext cx="10144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jQuery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stop()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is used to stop an animation or effect before it is finished.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1C4A-216B-4346-9591-B0EE2D14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0B31-CEE3-409D-93B1-9ABCBFD6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allows us to run multiple jQuery commands, one after the other, on the same element(s).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0B037-D58B-4C7B-B813-A15341FC5999}"/>
              </a:ext>
            </a:extLst>
          </p:cNvPr>
          <p:cNvSpPr txBox="1"/>
          <p:nvPr/>
        </p:nvSpPr>
        <p:spPr>
          <a:xfrm>
            <a:off x="956441" y="56958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https://www.w3schools.com/jquery/jquery_chaining.asp</a:t>
            </a:r>
          </a:p>
        </p:txBody>
      </p:sp>
    </p:spTree>
    <p:extLst>
      <p:ext uri="{BB962C8B-B14F-4D97-AF65-F5344CB8AC3E}">
        <p14:creationId xmlns:p14="http://schemas.microsoft.com/office/powerpoint/2010/main" val="9014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7ABE-A480-4EEA-BAC9-36C05355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exercise 3 is due tonight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0129-09C7-45A6-B181-0397959C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need to make the sliders work</a:t>
            </a:r>
          </a:p>
        </p:txBody>
      </p:sp>
    </p:spTree>
    <p:extLst>
      <p:ext uri="{BB962C8B-B14F-4D97-AF65-F5344CB8AC3E}">
        <p14:creationId xmlns:p14="http://schemas.microsoft.com/office/powerpoint/2010/main" val="325997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41E6-7D37-4C17-B02D-8F6C7932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Extra question for you to think: How to enable the reset button?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6D1F-13F1-4DD1-8945-6FD9D8DA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Click reset to remove filters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84B3D-C55D-40CA-8174-FBC33A48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78" y="1852223"/>
            <a:ext cx="5582313" cy="45057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0067F2-CF74-469D-829C-2AF33C59E228}"/>
              </a:ext>
            </a:extLst>
          </p:cNvPr>
          <p:cNvSpPr/>
          <p:nvPr/>
        </p:nvSpPr>
        <p:spPr>
          <a:xfrm>
            <a:off x="5593278" y="4180114"/>
            <a:ext cx="724395" cy="403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1C53-7FF8-4F64-A823-101FC0E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Extra question for you to think: </a:t>
            </a:r>
            <a:r>
              <a:rPr lang="en-US" b="1" dirty="0"/>
              <a:t>How to use the mouse enter event to select the picture?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26A63-72B9-4C8D-ACBF-CF9E576D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52" y="1503583"/>
            <a:ext cx="4658840" cy="49892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C7F77-0BEA-4D55-8DE1-DBB572D4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/>
          <a:lstStyle/>
          <a:p>
            <a:pPr marL="0" indent="0"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the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mouse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moves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into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thumbnail,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show the corresponding big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84D1-FA60-4719-AFBB-3C412F64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BE85-B244-40DE-A477-71F57B4D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1933"/>
            <a:ext cx="10515600" cy="595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70392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6B52-C72E-4477-9EDA-4C19E715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Project Proposal-</a:t>
            </a:r>
            <a:r>
              <a:rPr lang="en-US" b="1" dirty="0">
                <a:solidFill>
                  <a:srgbClr val="FF0000"/>
                </a:solidFill>
              </a:rPr>
              <a:t>due 10/11, 10/13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95485F-584C-4A34-AFA6-D97D1356D9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expand your assignment 2 into a project. Or you can start a new project</a:t>
            </a:r>
          </a:p>
          <a:p>
            <a:pPr lvl="1"/>
            <a:r>
              <a:rPr lang="en-US" dirty="0"/>
              <a:t>Think about at least five use cases for your project</a:t>
            </a:r>
          </a:p>
          <a:p>
            <a:pPr marL="457200" lvl="1" indent="0">
              <a:buNone/>
            </a:pPr>
            <a:r>
              <a:rPr lang="en-US" dirty="0"/>
              <a:t>	For example, for a photo-sharing website,</a:t>
            </a:r>
          </a:p>
          <a:p>
            <a:pPr lvl="2"/>
            <a:r>
              <a:rPr lang="en-US" dirty="0"/>
              <a:t>Signup</a:t>
            </a:r>
          </a:p>
          <a:p>
            <a:pPr lvl="2"/>
            <a:r>
              <a:rPr lang="en-US" dirty="0"/>
              <a:t>Login and logout</a:t>
            </a:r>
          </a:p>
          <a:p>
            <a:pPr lvl="2"/>
            <a:r>
              <a:rPr lang="en-US" dirty="0"/>
              <a:t>Upload photos</a:t>
            </a:r>
          </a:p>
          <a:p>
            <a:pPr lvl="2"/>
            <a:r>
              <a:rPr lang="en-US" dirty="0"/>
              <a:t>Delete photos</a:t>
            </a:r>
          </a:p>
          <a:p>
            <a:pPr lvl="2"/>
            <a:r>
              <a:rPr lang="en-US" dirty="0"/>
              <a:t>Users to add comments to a photo</a:t>
            </a:r>
          </a:p>
          <a:p>
            <a:pPr lvl="2"/>
            <a:r>
              <a:rPr lang="en-US" dirty="0"/>
              <a:t>Save photos to “favorite”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0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F9A0-3956-46C0-BDE3-299DDD96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Project Proposal-</a:t>
            </a:r>
            <a:r>
              <a:rPr lang="en-US" b="1" dirty="0">
                <a:solidFill>
                  <a:srgbClr val="FF0000"/>
                </a:solidFill>
              </a:rPr>
              <a:t>due 10/11, 10/13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0AA-07A4-4E0A-A5E5-AB3126DC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working on the front-end pages (at least three pages). Feel free to use Bootstrap. We will discuss </a:t>
            </a:r>
            <a:r>
              <a:rPr lang="en-US"/>
              <a:t>it in week </a:t>
            </a:r>
            <a:r>
              <a:rPr lang="en-US" dirty="0"/>
              <a:t>8.</a:t>
            </a:r>
          </a:p>
          <a:p>
            <a:r>
              <a:rPr lang="en-US" dirty="0"/>
              <a:t>Do not worry about the back-end. We will move to the back-end in week 10</a:t>
            </a:r>
          </a:p>
          <a:p>
            <a:r>
              <a:rPr lang="en-US" dirty="0"/>
              <a:t>Present your front-end pages and your use cases to the class on </a:t>
            </a:r>
            <a:r>
              <a:rPr lang="en-US" dirty="0">
                <a:solidFill>
                  <a:srgbClr val="FF0000"/>
                </a:solidFill>
              </a:rPr>
              <a:t>10/11 and 10/13. Let me know if you have a preferred date by 10/3</a:t>
            </a:r>
          </a:p>
          <a:p>
            <a:r>
              <a:rPr lang="en-US" dirty="0"/>
              <a:t>Grading for the final project</a:t>
            </a:r>
          </a:p>
          <a:p>
            <a:pPr marL="971550" lvl="1" indent="-514350">
              <a:buAutoNum type="arabicParenR"/>
            </a:pPr>
            <a:r>
              <a:rPr lang="en-US" dirty="0"/>
              <a:t>Proposal Presentation (5%) </a:t>
            </a:r>
          </a:p>
          <a:p>
            <a:pPr marL="971550" lvl="1" indent="-514350">
              <a:buAutoNum type="arabicParenR"/>
            </a:pPr>
            <a:r>
              <a:rPr lang="en-US" dirty="0"/>
              <a:t>Final project presentation (5%) due week 16</a:t>
            </a:r>
          </a:p>
          <a:p>
            <a:pPr marL="971550" lvl="1" indent="-514350">
              <a:buAutoNum type="arabicParenR"/>
            </a:pPr>
            <a:r>
              <a:rPr lang="en-US" dirty="0"/>
              <a:t>Final project (10%）due final week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Zip your project folder and submit it to </a:t>
            </a:r>
            <a:r>
              <a:rPr lang="en-US" dirty="0" err="1"/>
              <a:t>Reggienet</a:t>
            </a:r>
            <a:r>
              <a:rPr lang="en-US" dirty="0"/>
              <a:t> by 10/13.</a:t>
            </a:r>
          </a:p>
          <a:p>
            <a:r>
              <a:rPr lang="en-US" dirty="0"/>
              <a:t>Write your user cases in a word document and submit it with the zipped project file.</a:t>
            </a:r>
          </a:p>
        </p:txBody>
      </p:sp>
    </p:spTree>
    <p:extLst>
      <p:ext uri="{BB962C8B-B14F-4D97-AF65-F5344CB8AC3E}">
        <p14:creationId xmlns:p14="http://schemas.microsoft.com/office/powerpoint/2010/main" val="12227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F88A-ADDB-4C68-89C8-9DBC01E1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Before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86D3-8D40-4A3C-9FFD-1898E5129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w3school tutorials on Bootstrap</a:t>
            </a:r>
          </a:p>
          <a:p>
            <a:pPr marL="0" indent="0">
              <a:buNone/>
            </a:pPr>
            <a:r>
              <a:rPr lang="en-US" dirty="0"/>
              <a:t>https://www.w3schools.com/bootstrap/bootstrap_buttons.asp</a:t>
            </a:r>
          </a:p>
        </p:txBody>
      </p:sp>
    </p:spTree>
    <p:extLst>
      <p:ext uri="{BB962C8B-B14F-4D97-AF65-F5344CB8AC3E}">
        <p14:creationId xmlns:p14="http://schemas.microsoft.com/office/powerpoint/2010/main" val="90900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1859-43AE-4E39-B131-19A72464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3050-43AE-4E30-AC38-C2A179A0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Effects</a:t>
            </a:r>
          </a:p>
          <a:p>
            <a:pPr lvl="1"/>
            <a:r>
              <a:rPr lang="en-US" dirty="0"/>
              <a:t>Fade</a:t>
            </a:r>
          </a:p>
          <a:p>
            <a:pPr lvl="1"/>
            <a:r>
              <a:rPr lang="en-US" dirty="0"/>
              <a:t>Slide</a:t>
            </a:r>
          </a:p>
          <a:p>
            <a:pPr lvl="1"/>
            <a:r>
              <a:rPr lang="en-US" dirty="0"/>
              <a:t>Callback</a:t>
            </a:r>
          </a:p>
          <a:p>
            <a:pPr lvl="1"/>
            <a:r>
              <a:rPr lang="en-US" dirty="0"/>
              <a:t>Animate</a:t>
            </a:r>
          </a:p>
          <a:p>
            <a:pPr lvl="1"/>
            <a:r>
              <a:rPr lang="en-US" dirty="0"/>
              <a:t>stop()</a:t>
            </a:r>
          </a:p>
          <a:p>
            <a:pPr lvl="1"/>
            <a:r>
              <a:rPr lang="en-US" dirty="0"/>
              <a:t>Chaining</a:t>
            </a:r>
          </a:p>
          <a:p>
            <a:r>
              <a:rPr lang="en-US" dirty="0"/>
              <a:t>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9874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44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fadeIn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fadeToggle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fadeTo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allows fading to a given opacity (value between 0 and 1)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fadeIn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speed,callback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optional callback parameter is a function to be executed after the fading completes.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F956CB-235F-4832-8B87-65D7C0AA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DEC54-7639-453E-874A-3C58EF5B7B9C}"/>
              </a:ext>
            </a:extLst>
          </p:cNvPr>
          <p:cNvSpPr txBox="1"/>
          <p:nvPr/>
        </p:nvSpPr>
        <p:spPr>
          <a:xfrm>
            <a:off x="838200" y="581711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https://www.w3schools.com/jquery/tryit.asp?filename=tryjquery_fadein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EADFC-B364-4CA9-89AA-6FEA867337D2}"/>
              </a:ext>
            </a:extLst>
          </p:cNvPr>
          <p:cNvSpPr txBox="1"/>
          <p:nvPr/>
        </p:nvSpPr>
        <p:spPr>
          <a:xfrm>
            <a:off x="838200" y="6215746"/>
            <a:ext cx="91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https://www.w3schools.com/jquery/tryit.asp?filename=tryjquery_fadeto</a:t>
            </a:r>
          </a:p>
        </p:txBody>
      </p:sp>
    </p:spTree>
    <p:extLst>
      <p:ext uri="{BB962C8B-B14F-4D97-AF65-F5344CB8AC3E}">
        <p14:creationId xmlns:p14="http://schemas.microsoft.com/office/powerpoint/2010/main" val="24284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slideDown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slideUp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slideToggle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slideDown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speed,callback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A0944-9640-4925-AE1F-FFB365E64899}"/>
              </a:ext>
            </a:extLst>
          </p:cNvPr>
          <p:cNvSpPr txBox="1"/>
          <p:nvPr/>
        </p:nvSpPr>
        <p:spPr>
          <a:xfrm>
            <a:off x="838199" y="5408679"/>
            <a:ext cx="962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https://www.w3schools.com/jquery/tryit.asp?filename=tryjquery_slide_toggle</a:t>
            </a:r>
          </a:p>
        </p:txBody>
      </p:sp>
    </p:spTree>
    <p:extLst>
      <p:ext uri="{BB962C8B-B14F-4D97-AF65-F5344CB8AC3E}">
        <p14:creationId xmlns:p14="http://schemas.microsoft.com/office/powerpoint/2010/main" val="296594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jQuery Callback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callback function is executed after the current effect is finished.</a:t>
            </a:r>
          </a:p>
          <a:p>
            <a:r>
              <a:rPr lang="en-US" dirty="0"/>
              <a:t>Typical syntax: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).hide(</a:t>
            </a:r>
            <a:r>
              <a:rPr lang="en-US" b="1" i="1" dirty="0" err="1"/>
              <a:t>speed,callback</a:t>
            </a:r>
            <a:r>
              <a:rPr lang="en-US" b="1" dirty="0"/>
              <a:t>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2624" y="32626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$(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).hide(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alert(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paragraph is now hidden"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2623" y="5286328"/>
            <a:ext cx="8277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https://www.w3schools.com/jquery/tryit.asp?filename=tryjquery_hide_callback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3A3-D3A9-45B4-93A3-4856631B9E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0996-9D6B-4D3E-8345-A597F6E0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them to see the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D645-8996-42C5-81D4-B2F423CC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28BC-D003-4512-8729-1B1A0C07178B}"/>
              </a:ext>
            </a:extLst>
          </p:cNvPr>
          <p:cNvSpPr txBox="1"/>
          <p:nvPr/>
        </p:nvSpPr>
        <p:spPr>
          <a:xfrm>
            <a:off x="584981" y="2597051"/>
            <a:ext cx="6098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var fun1= function </a:t>
            </a:r>
            <a:r>
              <a:rPr lang="en-US" dirty="0" err="1"/>
              <a:t>myfunction</a:t>
            </a:r>
            <a:r>
              <a:rPr lang="en-US" dirty="0"/>
              <a:t> () {</a:t>
            </a:r>
          </a:p>
          <a:p>
            <a:r>
              <a:rPr lang="en-US" dirty="0"/>
              <a:t>      alert('The paragraph is now hidden');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  $("p").hide("1000", fun1);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9D78A-D638-4BA1-BCEB-C566923713D8}"/>
              </a:ext>
            </a:extLst>
          </p:cNvPr>
          <p:cNvSpPr txBox="1"/>
          <p:nvPr/>
        </p:nvSpPr>
        <p:spPr>
          <a:xfrm>
            <a:off x="4361570" y="2591579"/>
            <a:ext cx="6098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 () {</a:t>
            </a:r>
          </a:p>
          <a:p>
            <a:r>
              <a:rPr lang="en-US" dirty="0"/>
              <a:t>      alert('The paragraph is now hidden');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  $("p").hide("1000", </a:t>
            </a:r>
            <a:r>
              <a:rPr lang="en-US" dirty="0" err="1"/>
              <a:t>myfunction</a:t>
            </a:r>
            <a:r>
              <a:rPr lang="en-US" dirty="0"/>
              <a:t>());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E6EA5-5BFB-4589-BD75-F6A78962937F}"/>
              </a:ext>
            </a:extLst>
          </p:cNvPr>
          <p:cNvSpPr txBox="1"/>
          <p:nvPr/>
        </p:nvSpPr>
        <p:spPr>
          <a:xfrm>
            <a:off x="8304628" y="2608770"/>
            <a:ext cx="6098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 () {</a:t>
            </a:r>
          </a:p>
          <a:p>
            <a:r>
              <a:rPr lang="en-US" dirty="0"/>
              <a:t>      alert('The paragraph is now hidden');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  $("p").hide("1000", </a:t>
            </a:r>
            <a:r>
              <a:rPr lang="en-US" dirty="0" err="1"/>
              <a:t>myfunction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54162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65C4-F4C4-4FA6-87CD-8914C93A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them to see the difference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FB58-5709-452D-BC7C-CAC63384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E26B9-36F9-4255-B3EE-3E72C42E97ED}"/>
              </a:ext>
            </a:extLst>
          </p:cNvPr>
          <p:cNvSpPr txBox="1"/>
          <p:nvPr/>
        </p:nvSpPr>
        <p:spPr>
          <a:xfrm>
            <a:off x="838200" y="2343838"/>
            <a:ext cx="6098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myfunction</a:t>
            </a:r>
            <a:r>
              <a:rPr lang="en-US" dirty="0"/>
              <a:t> () {</a:t>
            </a:r>
          </a:p>
          <a:p>
            <a:r>
              <a:rPr lang="en-US" dirty="0"/>
              <a:t>      return 0.2;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  $("p").</a:t>
            </a:r>
            <a:r>
              <a:rPr lang="en-US" dirty="0" err="1"/>
              <a:t>fadeTo</a:t>
            </a:r>
            <a:r>
              <a:rPr lang="en-US" dirty="0"/>
              <a:t>("1000", </a:t>
            </a:r>
            <a:r>
              <a:rPr lang="en-US" dirty="0" err="1"/>
              <a:t>myfunction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4ADDA-B1E6-42B5-AD7B-E95BD0D667A3}"/>
              </a:ext>
            </a:extLst>
          </p:cNvPr>
          <p:cNvSpPr txBox="1"/>
          <p:nvPr/>
        </p:nvSpPr>
        <p:spPr>
          <a:xfrm>
            <a:off x="6096000" y="2343838"/>
            <a:ext cx="6098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myfunction</a:t>
            </a:r>
            <a:r>
              <a:rPr lang="en-US" dirty="0"/>
              <a:t> () {</a:t>
            </a:r>
          </a:p>
          <a:p>
            <a:r>
              <a:rPr lang="en-US" dirty="0"/>
              <a:t>      return 0.2;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$("button").click(function(){</a:t>
            </a:r>
          </a:p>
          <a:p>
            <a:r>
              <a:rPr lang="en-US" dirty="0"/>
              <a:t>    $("p").</a:t>
            </a:r>
            <a:r>
              <a:rPr lang="en-US" dirty="0" err="1"/>
              <a:t>fadeTo</a:t>
            </a:r>
            <a:r>
              <a:rPr lang="en-US" dirty="0"/>
              <a:t>("1000", </a:t>
            </a:r>
            <a:r>
              <a:rPr lang="en-US" dirty="0" err="1"/>
              <a:t>myfunction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04515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8B6-77B4-4497-963F-40140871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7CBB-5749-445B-A9F4-C88AF6D4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).animate({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speed,callback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E8BD1-0159-484C-9AE1-A49FB0C00085}"/>
              </a:ext>
            </a:extLst>
          </p:cNvPr>
          <p:cNvSpPr txBox="1"/>
          <p:nvPr/>
        </p:nvSpPr>
        <p:spPr>
          <a:xfrm>
            <a:off x="838200" y="5452269"/>
            <a:ext cx="82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https://www.w3schools.com/jquery/tryit.asp?filename=tryjquery_animation1</a:t>
            </a:r>
          </a:p>
        </p:txBody>
      </p:sp>
    </p:spTree>
    <p:extLst>
      <p:ext uri="{BB962C8B-B14F-4D97-AF65-F5344CB8AC3E}">
        <p14:creationId xmlns:p14="http://schemas.microsoft.com/office/powerpoint/2010/main" val="131324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BDFD-BB3C-4907-BA2E-9757EDE1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 jQuery to make the zombie walk across the screen?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0DBA-5456-40E7-A806-943C1803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0DE75-31A1-47D7-8859-C66669B139A0}"/>
              </a:ext>
            </a:extLst>
          </p:cNvPr>
          <p:cNvSpPr txBox="1"/>
          <p:nvPr/>
        </p:nvSpPr>
        <p:spPr>
          <a:xfrm>
            <a:off x="2158669" y="3260188"/>
            <a:ext cx="8972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$("#wrapper").animate({left: '+=10px' });</a:t>
            </a:r>
          </a:p>
        </p:txBody>
      </p:sp>
    </p:spTree>
    <p:extLst>
      <p:ext uri="{BB962C8B-B14F-4D97-AF65-F5344CB8AC3E}">
        <p14:creationId xmlns:p14="http://schemas.microsoft.com/office/powerpoint/2010/main" val="35428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1237</Words>
  <Application>Microsoft Office PowerPoint</Application>
  <PresentationFormat>Widescreen</PresentationFormat>
  <Paragraphs>207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Gotham Rounded A</vt:lpstr>
      <vt:lpstr>Arial</vt:lpstr>
      <vt:lpstr>Calibri</vt:lpstr>
      <vt:lpstr>Calibri Light</vt:lpstr>
      <vt:lpstr>Consolas</vt:lpstr>
      <vt:lpstr>Verdana</vt:lpstr>
      <vt:lpstr>Office Theme</vt:lpstr>
      <vt:lpstr>jQuery</vt:lpstr>
      <vt:lpstr>Content</vt:lpstr>
      <vt:lpstr>Fade</vt:lpstr>
      <vt:lpstr>Sliding</vt:lpstr>
      <vt:lpstr>jQuery Callback Functions</vt:lpstr>
      <vt:lpstr>Try them to see the difference</vt:lpstr>
      <vt:lpstr>Try them to see the difference</vt:lpstr>
      <vt:lpstr>Animate</vt:lpstr>
      <vt:lpstr>How to use jQuery to make the zombie walk across the screen?</vt:lpstr>
      <vt:lpstr>How to stop the zombie?</vt:lpstr>
      <vt:lpstr>Method Chaining</vt:lpstr>
      <vt:lpstr>In-class exercise 3 is due tonight</vt:lpstr>
      <vt:lpstr>Extra question for you to think: How to enable the reset button?</vt:lpstr>
      <vt:lpstr>Extra question for you to think: How to use the mouse enter event to select the picture?</vt:lpstr>
      <vt:lpstr>PowerPoint Presentation</vt:lpstr>
      <vt:lpstr>Final Project Proposal-due 10/11, 10/13</vt:lpstr>
      <vt:lpstr>Final Project Proposal-due 10/11, 10/13</vt:lpstr>
      <vt:lpstr>Before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Lai, Jianwei</cp:lastModifiedBy>
  <cp:revision>28</cp:revision>
  <dcterms:created xsi:type="dcterms:W3CDTF">2021-09-22T03:35:16Z</dcterms:created>
  <dcterms:modified xsi:type="dcterms:W3CDTF">2021-09-29T17:05:26Z</dcterms:modified>
</cp:coreProperties>
</file>