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F2E02-D46A-4F31-A60A-7C1B3B31564E}" v="1" dt="2022-10-19T20:29:2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BE90-2FC5-6A51-D83B-6D124889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ACD18-1B2F-4111-8826-DB5668F4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B8A3-7DCA-7FA3-B736-0B1F5D40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071A-C3B9-1A91-C03A-CF93991C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A836-9F93-6C1C-2674-423832B4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C45-B91B-D878-AA94-665A0EBB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FFB38-6BD4-5D80-1F45-9A7CCDF0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FE90-FC5E-D597-409F-00F28D3F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2066-267D-5F18-6E59-9F822BE5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576A-F5EA-B3CD-581D-5E6D8576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4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84B21-CCE8-F7EB-CA53-A6CFF60CC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5DFEC-226D-95D9-0EBC-D308C684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C0F1-FA50-160E-C516-ADE62E2F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9362-5D2D-F9AF-2859-658C082E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76BD-D519-CA99-0873-EF0E3679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6628-1566-164C-A323-8D815C93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0043-5B7E-C204-04B8-B13471E7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AC4D-7860-4009-3935-97D739A5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1D21-2DD1-AC39-13EC-24A64A9F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C79B-26E7-27B9-7748-3AAD333D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AFD3-F699-AFEA-6ABE-6C8BB245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464B9-8E0D-6144-CD12-EC1A8E29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9DEE-FC69-42DF-3121-F95FE1E4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D54C-EA98-EC63-1BBE-1160D543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9644-03DA-C1D2-7473-3626F2E2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CF53-CF67-E5E0-571F-DEC94252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2B88-F36A-CC50-C408-3D03B3060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F47F8-D86C-BF3F-ECD3-C21E8AED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A93C-DAED-867F-E2F8-8B6C15C4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E8FA6-257A-1ED8-79CB-776D862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BA11-1890-BC42-FB0B-0276F3D1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6E2E-6976-1D63-1EF7-5EF3986A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C4BD-A0FD-70FB-9C65-1F05003F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645FE-7BCA-E313-0407-AAEC496A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24D30-14A3-BCBF-456F-8FBA4CBD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54F13-9953-CFAF-7151-E81C92E1F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48EF3-12F5-5B5E-82C8-B414B308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E9F7E-B644-30AD-68A1-C7F72EC4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6D7C2-0716-3408-F1CF-C28E916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7E8C-A093-5977-7B20-7EB9D83C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B25A6-1EE8-75D3-241F-36635A6E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4764-A4F8-FF32-9226-7508B49C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A330B-97CE-3AA7-20DC-DAFBECC9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1AE63-CCB9-BA6F-DFE0-7FB6D7A7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0A2FD-DF02-2026-AD72-2DA390E0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38A9B-1669-DD8D-7556-2AB324B8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07A8-57AF-0BA3-646D-706B7467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48E8-E871-CA6F-EFE0-EECBF6CA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D9A2-724D-BA08-D7BF-4ABA5D07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5032A-04CD-61DC-D577-E90DF3AC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C6B2A-4E66-56EC-FBF0-74667740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5548A-948A-40B2-F647-1D77F6D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70D-3561-AA29-BAAA-68704A5D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C6559-3D26-8F7C-50E8-643A7FBF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D245-B5C9-2E1B-5990-9F03E5B62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EBAB-A9EB-29ED-AAB0-2D6116C2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E25C2-8F4F-E95D-11E5-4181F87C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D8AD-1C4F-3386-5B29-5D33E2E0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DB188-6A01-6755-944F-14620F8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1D661-9917-8B45-1500-BB22479A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A8314-6584-D039-2184-046AC19C8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DF98-0BC4-4B9B-9CDB-C68F73570C5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327A-E2C2-0C80-74E7-15CF1F76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BB51-2DB7-19A2-8547-825A8570F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1C19-BDCF-4E34-9B6D-19C540E3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" TargetMode="External"/><Relationship Id="rId2" Type="http://schemas.openxmlformats.org/officeDocument/2006/relationships/hyperlink" Target="https://www.obeythetestinggoa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7682-A60A-F018-B765-D5E487AA6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707A7-0AEC-73A3-BEEE-B35038FD7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239651D-65F5-B5BC-A710-6F9D7BB2C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06" y="2330153"/>
            <a:ext cx="2812587" cy="292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4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D18B-8920-FC3F-2699-AB202BBB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0232-EFCD-D3E0-0821-DA8DCED3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technology that allows you to programmatically interact with a browser session.</a:t>
            </a:r>
          </a:p>
          <a:p>
            <a:r>
              <a:rPr lang="en-US" dirty="0"/>
              <a:t>Commonly used for automating feature testing</a:t>
            </a:r>
          </a:p>
          <a:p>
            <a:r>
              <a:rPr lang="en-US" dirty="0"/>
              <a:t>Also used for cross browser testing, scraping, and general automation</a:t>
            </a:r>
          </a:p>
          <a:p>
            <a:r>
              <a:rPr lang="en-US" dirty="0"/>
              <a:t>Selenium has libraries for Java, Python, C#, Ruby, JS, and Kotlin</a:t>
            </a:r>
          </a:p>
          <a:p>
            <a:r>
              <a:rPr lang="en-US" dirty="0"/>
              <a:t>Supports multiple versions of all common browsers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005E-D171-3557-BDAB-7CE6293E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A3C0-DAB5-160A-3766-CC2026E3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library</a:t>
            </a:r>
          </a:p>
          <a:p>
            <a:r>
              <a:rPr lang="en-US" dirty="0"/>
              <a:t>driver</a:t>
            </a:r>
          </a:p>
          <a:p>
            <a:r>
              <a:rPr lang="en-US" dirty="0" err="1"/>
              <a:t>Webdriver</a:t>
            </a:r>
            <a:r>
              <a:rPr lang="en-US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32337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27DE-E404-D423-2777-60A06CB0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895-1380-4B2E-74E6-1DB4232B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 driver:</a:t>
            </a:r>
          </a:p>
          <a:p>
            <a:pPr lvl="1"/>
            <a:r>
              <a:rPr lang="en-US" dirty="0">
                <a:hlinkClick r:id="rId2"/>
              </a:rPr>
              <a:t>https://chromedriver.chromium.org/downloads</a:t>
            </a:r>
            <a:endParaRPr lang="en-US" dirty="0"/>
          </a:p>
          <a:p>
            <a:pPr lvl="1"/>
            <a:r>
              <a:rPr lang="en-US" dirty="0"/>
              <a:t>Make sure the version matches your version of Chrome</a:t>
            </a:r>
          </a:p>
          <a:p>
            <a:pPr lvl="1"/>
            <a:r>
              <a:rPr lang="en-US" dirty="0"/>
              <a:t>Unpack the driver and put it some place in your PATH, such as /bin</a:t>
            </a:r>
          </a:p>
          <a:p>
            <a:r>
              <a:rPr lang="en-US" dirty="0"/>
              <a:t>Activate your virtual environment</a:t>
            </a:r>
          </a:p>
          <a:p>
            <a:r>
              <a:rPr lang="en-US" dirty="0"/>
              <a:t>Download requirements.txt</a:t>
            </a:r>
          </a:p>
          <a:p>
            <a:r>
              <a:rPr lang="en-US" dirty="0"/>
              <a:t>Run pip install –r requirements.txt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2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B0DE-C77B-B224-841E-6761BE71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0540-9E5E-13E7-EB45-5B214735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selenium import </a:t>
            </a:r>
            <a:r>
              <a:rPr lang="en-US" sz="2400" dirty="0" err="1"/>
              <a:t>webdriver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webdriver_manager.chrome</a:t>
            </a:r>
            <a:r>
              <a:rPr lang="en-US" sz="2400" dirty="0"/>
              <a:t> import </a:t>
            </a:r>
            <a:r>
              <a:rPr lang="en-US" sz="2400" dirty="0" err="1"/>
              <a:t>ChromeDriverManager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driver = </a:t>
            </a:r>
            <a:r>
              <a:rPr lang="en-US" sz="2400" dirty="0" err="1"/>
              <a:t>webdriver.Chrome</a:t>
            </a:r>
            <a:r>
              <a:rPr lang="en-US" sz="2400" dirty="0"/>
              <a:t>(</a:t>
            </a:r>
            <a:r>
              <a:rPr lang="en-US" sz="2400" dirty="0" err="1"/>
              <a:t>ChromeDriverManager</a:t>
            </a:r>
            <a:r>
              <a:rPr lang="en-US" sz="2400" dirty="0"/>
              <a:t>().install()) </a:t>
            </a:r>
          </a:p>
          <a:p>
            <a:pPr marL="0" indent="0">
              <a:buNone/>
            </a:pPr>
            <a:r>
              <a:rPr lang="en-US" sz="2400" dirty="0" err="1"/>
              <a:t>driver.get</a:t>
            </a:r>
            <a:r>
              <a:rPr lang="en-US" sz="2400" dirty="0"/>
              <a:t>(‘http://127.0.0.1:8000’)</a:t>
            </a:r>
          </a:p>
        </p:txBody>
      </p:sp>
    </p:spTree>
    <p:extLst>
      <p:ext uri="{BB962C8B-B14F-4D97-AF65-F5344CB8AC3E}">
        <p14:creationId xmlns:p14="http://schemas.microsoft.com/office/powerpoint/2010/main" val="11966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1AC9-EE7F-0FD3-72E8-BF36B1D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D0D1-F63A-BDEF-7C76-DA6ECE45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selenium import </a:t>
            </a:r>
            <a:r>
              <a:rPr lang="en-US" sz="2000" dirty="0" err="1"/>
              <a:t>webdriver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webdriver_manager.chrome</a:t>
            </a:r>
            <a:r>
              <a:rPr lang="en-US" sz="2000" dirty="0"/>
              <a:t> import </a:t>
            </a:r>
            <a:r>
              <a:rPr lang="en-US" sz="2000" dirty="0" err="1"/>
              <a:t>ChromeDriverManager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#tests that I can input/submit text and see it when the page reloads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MyTests</a:t>
            </a:r>
            <a:r>
              <a:rPr lang="en-US" sz="2000" dirty="0"/>
              <a:t>(</a:t>
            </a:r>
            <a:r>
              <a:rPr lang="en-US" sz="2000" dirty="0" err="1"/>
              <a:t>TestCase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def setup(self):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self.browser</a:t>
            </a:r>
            <a:r>
              <a:rPr lang="en-US" sz="2000" dirty="0"/>
              <a:t> = </a:t>
            </a:r>
            <a:r>
              <a:rPr lang="en-US" sz="2000" dirty="0" err="1"/>
              <a:t>webdriver.Chrome</a:t>
            </a:r>
            <a:r>
              <a:rPr lang="en-US" sz="2000" dirty="0"/>
              <a:t>(</a:t>
            </a:r>
            <a:r>
              <a:rPr lang="en-US" sz="2000" dirty="0" err="1"/>
              <a:t>ChromeDriverManager</a:t>
            </a:r>
            <a:r>
              <a:rPr lang="en-US" sz="2000" dirty="0"/>
              <a:t>().install()) </a:t>
            </a:r>
          </a:p>
          <a:p>
            <a:pPr marL="0" indent="0">
              <a:buNone/>
            </a:pPr>
            <a:r>
              <a:rPr lang="en-US" sz="2000" dirty="0"/>
              <a:t>    def </a:t>
            </a:r>
            <a:r>
              <a:rPr lang="en-US" sz="2000" dirty="0" err="1"/>
              <a:t>test_my_feature</a:t>
            </a:r>
            <a:r>
              <a:rPr lang="en-US" sz="2000" dirty="0"/>
              <a:t>(self):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self.browser.get</a:t>
            </a:r>
            <a:r>
              <a:rPr lang="en-US" sz="2000" dirty="0"/>
              <a:t>(‘http://127.0.0.1:8000’)</a:t>
            </a:r>
          </a:p>
          <a:p>
            <a:pPr marL="0" indent="0">
              <a:buNone/>
            </a:pPr>
            <a:r>
              <a:rPr lang="en-US" sz="2000" dirty="0"/>
              <a:t>	input = </a:t>
            </a:r>
            <a:r>
              <a:rPr lang="en-US" sz="2000" dirty="0" err="1"/>
              <a:t>self.browser.find_element_by_id</a:t>
            </a:r>
            <a:r>
              <a:rPr lang="en-US" sz="2000" dirty="0"/>
              <a:t>(‘input1’)</a:t>
            </a:r>
          </a:p>
          <a:p>
            <a:pPr marL="0" indent="0">
              <a:buNone/>
            </a:pPr>
            <a:r>
              <a:rPr lang="en-US" sz="2000" dirty="0"/>
              <a:t>	input. </a:t>
            </a:r>
            <a:r>
              <a:rPr lang="en-US" sz="2000" dirty="0" err="1"/>
              <a:t>send_keys</a:t>
            </a:r>
            <a:r>
              <a:rPr lang="en-US" sz="2000" dirty="0"/>
              <a:t>(‘my input’)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browser.find_element_by_id</a:t>
            </a:r>
            <a:r>
              <a:rPr lang="en-US" sz="2000" dirty="0"/>
              <a:t>(‘button1’).click()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browser.implicitly_wait</a:t>
            </a:r>
            <a:r>
              <a:rPr lang="en-US" sz="2000" dirty="0"/>
              <a:t>(.5)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self.assertContains</a:t>
            </a:r>
            <a:r>
              <a:rPr lang="en-US" sz="2000" dirty="0"/>
              <a:t>(‘my input’,</a:t>
            </a:r>
            <a:r>
              <a:rPr lang="en-US" sz="2000" dirty="0" err="1"/>
              <a:t>self.browser.find_element_by_id</a:t>
            </a:r>
            <a:r>
              <a:rPr lang="en-US" sz="2000" dirty="0"/>
              <a:t>(‘output’).text</a:t>
            </a:r>
          </a:p>
          <a:p>
            <a:pPr marL="0" indent="0">
              <a:buNone/>
            </a:pPr>
            <a:r>
              <a:rPr lang="en-US" sz="2000" dirty="0"/>
              <a:t>    def </a:t>
            </a:r>
            <a:r>
              <a:rPr lang="en-US" sz="2000" dirty="0" err="1"/>
              <a:t>test_a_unit</a:t>
            </a:r>
            <a:r>
              <a:rPr lang="en-US" sz="2000" dirty="0"/>
              <a:t>(self):</a:t>
            </a:r>
          </a:p>
          <a:p>
            <a:pPr marL="0" indent="0">
              <a:buNone/>
            </a:pPr>
            <a:r>
              <a:rPr lang="en-US" sz="2000" dirty="0"/>
              <a:t>        pass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20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07BB-AA81-8D9E-69A3-63073C02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0AE1-8228-0045-211E-BE3E7821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https://www.obeythetestinggoat.com/</a:t>
            </a:r>
            <a:endParaRPr lang="en-US" dirty="0"/>
          </a:p>
          <a:p>
            <a:pPr lvl="1"/>
            <a:r>
              <a:rPr lang="en-US" dirty="0"/>
              <a:t>Great, but dated resource</a:t>
            </a:r>
          </a:p>
          <a:p>
            <a:r>
              <a:rPr lang="en-US" dirty="0">
                <a:hlinkClick r:id="rId3"/>
              </a:rPr>
              <a:t>https://www.selenium.dev/documentation/</a:t>
            </a:r>
            <a:endParaRPr lang="en-US" dirty="0"/>
          </a:p>
          <a:p>
            <a:pPr lvl="1"/>
            <a:r>
              <a:rPr lang="en-US" dirty="0"/>
              <a:t>Official selenium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6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3BA7-597B-8BAA-D3C2-2EAE20E8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29AB-AADE-7D6E-4420-4C160292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website</a:t>
            </a:r>
          </a:p>
          <a:p>
            <a:r>
              <a:rPr lang="en-US" dirty="0"/>
              <a:t>Write a user story that this website implements</a:t>
            </a:r>
          </a:p>
          <a:p>
            <a:pPr lvl="1"/>
            <a:r>
              <a:rPr lang="en-US" dirty="0"/>
              <a:t>Include story as a comment in your script</a:t>
            </a:r>
          </a:p>
          <a:p>
            <a:r>
              <a:rPr lang="en-US" dirty="0"/>
              <a:t>Write a python script that uses selenium to test this user story</a:t>
            </a:r>
          </a:p>
          <a:p>
            <a:r>
              <a:rPr lang="en-US" dirty="0"/>
              <a:t>No need for Django, for testing use </a:t>
            </a:r>
            <a:r>
              <a:rPr lang="en-US" dirty="0">
                <a:hlinkClick r:id="rId2"/>
              </a:rPr>
              <a:t>https://docs.python.org/3/library/unittest.html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2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2125DCC6046A6505BD172B18F58" ma:contentTypeVersion="29" ma:contentTypeDescription="Create a new document." ma:contentTypeScope="" ma:versionID="8a0f4206add1e04adac68a5af3fcc532">
  <xsd:schema xmlns:xsd="http://www.w3.org/2001/XMLSchema" xmlns:xs="http://www.w3.org/2001/XMLSchema" xmlns:p="http://schemas.microsoft.com/office/2006/metadata/properties" xmlns:ns3="f01370fc-e1ad-4e39-a80d-64ea373b84ad" xmlns:ns4="21cf7b8c-589a-41a2-91e7-b6a05362c8ff" targetNamespace="http://schemas.microsoft.com/office/2006/metadata/properties" ma:root="true" ma:fieldsID="5577c1feed5b6d674888023a867f25ac" ns3:_="" ns4:_="">
    <xsd:import namespace="f01370fc-e1ad-4e39-a80d-64ea373b84ad"/>
    <xsd:import namespace="21cf7b8c-589a-41a2-91e7-b6a05362c8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370fc-e1ad-4e39-a80d-64ea373b84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f7b8c-589a-41a2-91e7-b6a05362c8ff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35" nillable="true" ma:displayName="Length (seconds)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lf_Registration_Enabled xmlns="21cf7b8c-589a-41a2-91e7-b6a05362c8ff" xsi:nil="true"/>
    <Teachers xmlns="21cf7b8c-589a-41a2-91e7-b6a05362c8ff">
      <UserInfo>
        <DisplayName/>
        <AccountId xsi:nil="true"/>
        <AccountType/>
      </UserInfo>
    </Teachers>
    <Student_Groups xmlns="21cf7b8c-589a-41a2-91e7-b6a05362c8ff">
      <UserInfo>
        <DisplayName/>
        <AccountId xsi:nil="true"/>
        <AccountType/>
      </UserInfo>
    </Student_Groups>
    <Invited_Students xmlns="21cf7b8c-589a-41a2-91e7-b6a05362c8ff" xsi:nil="true"/>
    <Is_Collaboration_Space_Locked xmlns="21cf7b8c-589a-41a2-91e7-b6a05362c8ff" xsi:nil="true"/>
    <Templates xmlns="21cf7b8c-589a-41a2-91e7-b6a05362c8ff" xsi:nil="true"/>
    <Has_Teacher_Only_SectionGroup xmlns="21cf7b8c-589a-41a2-91e7-b6a05362c8ff" xsi:nil="true"/>
    <CultureName xmlns="21cf7b8c-589a-41a2-91e7-b6a05362c8ff" xsi:nil="true"/>
    <DefaultSectionNames xmlns="21cf7b8c-589a-41a2-91e7-b6a05362c8ff" xsi:nil="true"/>
    <Owner xmlns="21cf7b8c-589a-41a2-91e7-b6a05362c8ff">
      <UserInfo>
        <DisplayName/>
        <AccountId xsi:nil="true"/>
        <AccountType/>
      </UserInfo>
    </Owner>
    <Invited_Teachers xmlns="21cf7b8c-589a-41a2-91e7-b6a05362c8ff" xsi:nil="true"/>
    <NotebookType xmlns="21cf7b8c-589a-41a2-91e7-b6a05362c8ff" xsi:nil="true"/>
    <AppVersion xmlns="21cf7b8c-589a-41a2-91e7-b6a05362c8ff" xsi:nil="true"/>
    <FolderType xmlns="21cf7b8c-589a-41a2-91e7-b6a05362c8ff" xsi:nil="true"/>
    <Students xmlns="21cf7b8c-589a-41a2-91e7-b6a05362c8ff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23A0B768-B104-49FF-9327-08BB327B6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370fc-e1ad-4e39-a80d-64ea373b84ad"/>
    <ds:schemaRef ds:uri="21cf7b8c-589a-41a2-91e7-b6a05362c8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92F760-C814-4EA2-8214-18D205673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B9321F-3213-46CF-BF00-F9881DEA896D}">
  <ds:schemaRefs>
    <ds:schemaRef ds:uri="http://purl.org/dc/dcmitype/"/>
    <ds:schemaRef ds:uri="http://schemas.openxmlformats.org/package/2006/metadata/core-properties"/>
    <ds:schemaRef ds:uri="f01370fc-e1ad-4e39-a80d-64ea373b84ad"/>
    <ds:schemaRef ds:uri="http://schemas.microsoft.com/office/2006/metadata/properties"/>
    <ds:schemaRef ds:uri="http://schemas.microsoft.com/office/infopath/2007/PartnerControls"/>
    <ds:schemaRef ds:uri="http://purl.org/dc/terms/"/>
    <ds:schemaRef ds:uri="21cf7b8c-589a-41a2-91e7-b6a05362c8ff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403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Selenium</vt:lpstr>
      <vt:lpstr>What is Selenium</vt:lpstr>
      <vt:lpstr>Selenium Components</vt:lpstr>
      <vt:lpstr>Installation</vt:lpstr>
      <vt:lpstr>Basic use:</vt:lpstr>
      <vt:lpstr>Run a test</vt:lpstr>
      <vt:lpstr>Read more:</vt:lpstr>
      <vt:lpstr>Assignment:</vt:lpstr>
    </vt:vector>
  </TitlesOfParts>
  <Company>Illinois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Chris Morgan</dc:creator>
  <cp:lastModifiedBy>Morgan, Chris</cp:lastModifiedBy>
  <cp:revision>2</cp:revision>
  <dcterms:created xsi:type="dcterms:W3CDTF">2022-10-19T18:07:38Z</dcterms:created>
  <dcterms:modified xsi:type="dcterms:W3CDTF">2022-10-19T21:27:23Z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0x01010062E8C2125DCC6046A6505BD172B18F58</vt:lpwstr>
  </property>
</Properties>
</file>