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9" r:id="rId2"/>
    <p:sldId id="258" r:id="rId3"/>
    <p:sldId id="259" r:id="rId4"/>
    <p:sldId id="260" r:id="rId5"/>
    <p:sldId id="261" r:id="rId6"/>
    <p:sldId id="262" r:id="rId7"/>
    <p:sldId id="263" r:id="rId8"/>
    <p:sldId id="265" r:id="rId9"/>
    <p:sldId id="287" r:id="rId10"/>
    <p:sldId id="288" r:id="rId11"/>
    <p:sldId id="282" r:id="rId12"/>
    <p:sldId id="290" r:id="rId13"/>
    <p:sldId id="291" r:id="rId14"/>
    <p:sldId id="292" r:id="rId15"/>
    <p:sldId id="283" r:id="rId16"/>
    <p:sldId id="285" r:id="rId17"/>
    <p:sldId id="293" r:id="rId18"/>
    <p:sldId id="294" r:id="rId19"/>
    <p:sldId id="295" r:id="rId20"/>
    <p:sldId id="296" r:id="rId21"/>
    <p:sldId id="297" r:id="rId22"/>
    <p:sldId id="269" r:id="rId23"/>
    <p:sldId id="299" r:id="rId24"/>
    <p:sldId id="300" r:id="rId25"/>
    <p:sldId id="272" r:id="rId26"/>
    <p:sldId id="278" r:id="rId27"/>
    <p:sldId id="302" r:id="rId28"/>
    <p:sldId id="303" r:id="rId29"/>
    <p:sldId id="304" r:id="rId30"/>
    <p:sldId id="306" r:id="rId31"/>
    <p:sldId id="30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B28C6-8E7A-474A-96FB-D214B09D7347}" v="48" dt="2021-10-03T19:08:58.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28" autoAdjust="0"/>
  </p:normalViewPr>
  <p:slideViewPr>
    <p:cSldViewPr snapToGrid="0">
      <p:cViewPr varScale="1">
        <p:scale>
          <a:sx n="47" d="100"/>
          <a:sy n="47" d="100"/>
        </p:scale>
        <p:origin x="13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6B7B28C6-8E7A-474A-96FB-D214B09D7347}"/>
    <pc:docChg chg="undo custSel addSld delSld modSld sldOrd">
      <pc:chgData name="Lai, Jianwei" userId="a9adc4b8-c48f-4695-ba31-44e2f6e8bd84" providerId="ADAL" clId="{6B7B28C6-8E7A-474A-96FB-D214B09D7347}" dt="2021-10-03T19:36:23.575" v="2285" actId="20577"/>
      <pc:docMkLst>
        <pc:docMk/>
      </pc:docMkLst>
      <pc:sldChg chg="addSp delSp modSp mod modNotesTx">
        <pc:chgData name="Lai, Jianwei" userId="a9adc4b8-c48f-4695-ba31-44e2f6e8bd84" providerId="ADAL" clId="{6B7B28C6-8E7A-474A-96FB-D214B09D7347}" dt="2021-10-02T16:59:39.657" v="16" actId="1076"/>
        <pc:sldMkLst>
          <pc:docMk/>
          <pc:sldMk cId="3499267762" sldId="259"/>
        </pc:sldMkLst>
        <pc:spChg chg="add mod">
          <ac:chgData name="Lai, Jianwei" userId="a9adc4b8-c48f-4695-ba31-44e2f6e8bd84" providerId="ADAL" clId="{6B7B28C6-8E7A-474A-96FB-D214B09D7347}" dt="2021-10-02T16:59:29.641" v="14" actId="1076"/>
          <ac:spMkLst>
            <pc:docMk/>
            <pc:sldMk cId="3499267762" sldId="259"/>
            <ac:spMk id="10" creationId="{47013642-32CD-489B-BB7C-F0562D2CAD6D}"/>
          </ac:spMkLst>
        </pc:spChg>
        <pc:spChg chg="add mod">
          <ac:chgData name="Lai, Jianwei" userId="a9adc4b8-c48f-4695-ba31-44e2f6e8bd84" providerId="ADAL" clId="{6B7B28C6-8E7A-474A-96FB-D214B09D7347}" dt="2021-10-02T16:59:31.417" v="15" actId="1076"/>
          <ac:spMkLst>
            <pc:docMk/>
            <pc:sldMk cId="3499267762" sldId="259"/>
            <ac:spMk id="12" creationId="{8872264C-629E-46D4-A6F2-4C38238CBC8B}"/>
          </ac:spMkLst>
        </pc:spChg>
        <pc:spChg chg="del">
          <ac:chgData name="Lai, Jianwei" userId="a9adc4b8-c48f-4695-ba31-44e2f6e8bd84" providerId="ADAL" clId="{6B7B28C6-8E7A-474A-96FB-D214B09D7347}" dt="2021-10-02T16:58:15.451" v="5" actId="21"/>
          <ac:spMkLst>
            <pc:docMk/>
            <pc:sldMk cId="3499267762" sldId="259"/>
            <ac:spMk id="30" creationId="{00000000-0000-0000-0000-000000000000}"/>
          </ac:spMkLst>
        </pc:spChg>
        <pc:picChg chg="add mod">
          <ac:chgData name="Lai, Jianwei" userId="a9adc4b8-c48f-4695-ba31-44e2f6e8bd84" providerId="ADAL" clId="{6B7B28C6-8E7A-474A-96FB-D214B09D7347}" dt="2021-10-02T16:59:39.657" v="16" actId="1076"/>
          <ac:picMkLst>
            <pc:docMk/>
            <pc:sldMk cId="3499267762" sldId="259"/>
            <ac:picMk id="6" creationId="{8FD4FE2B-B329-496E-903D-DBF19C0B9FB0}"/>
          </ac:picMkLst>
        </pc:picChg>
        <pc:picChg chg="del">
          <ac:chgData name="Lai, Jianwei" userId="a9adc4b8-c48f-4695-ba31-44e2f6e8bd84" providerId="ADAL" clId="{6B7B28C6-8E7A-474A-96FB-D214B09D7347}" dt="2021-10-02T16:57:44.229" v="0" actId="478"/>
          <ac:picMkLst>
            <pc:docMk/>
            <pc:sldMk cId="3499267762" sldId="259"/>
            <ac:picMk id="8" creationId="{00000000-0000-0000-0000-000000000000}"/>
          </ac:picMkLst>
        </pc:picChg>
      </pc:sldChg>
      <pc:sldChg chg="modSp mod">
        <pc:chgData name="Lai, Jianwei" userId="a9adc4b8-c48f-4695-ba31-44e2f6e8bd84" providerId="ADAL" clId="{6B7B28C6-8E7A-474A-96FB-D214B09D7347}" dt="2021-10-02T17:01:43.583" v="18" actId="20577"/>
        <pc:sldMkLst>
          <pc:docMk/>
          <pc:sldMk cId="3528890135" sldId="261"/>
        </pc:sldMkLst>
        <pc:spChg chg="mod">
          <ac:chgData name="Lai, Jianwei" userId="a9adc4b8-c48f-4695-ba31-44e2f6e8bd84" providerId="ADAL" clId="{6B7B28C6-8E7A-474A-96FB-D214B09D7347}" dt="2021-10-02T17:01:43.583" v="18" actId="20577"/>
          <ac:spMkLst>
            <pc:docMk/>
            <pc:sldMk cId="3528890135" sldId="261"/>
            <ac:spMk id="3" creationId="{00000000-0000-0000-0000-000000000000}"/>
          </ac:spMkLst>
        </pc:spChg>
      </pc:sldChg>
      <pc:sldChg chg="modSp modNotesTx">
        <pc:chgData name="Lai, Jianwei" userId="a9adc4b8-c48f-4695-ba31-44e2f6e8bd84" providerId="ADAL" clId="{6B7B28C6-8E7A-474A-96FB-D214B09D7347}" dt="2021-10-02T17:04:57.393" v="35" actId="20577"/>
        <pc:sldMkLst>
          <pc:docMk/>
          <pc:sldMk cId="806220464" sldId="262"/>
        </pc:sldMkLst>
        <pc:spChg chg="mod">
          <ac:chgData name="Lai, Jianwei" userId="a9adc4b8-c48f-4695-ba31-44e2f6e8bd84" providerId="ADAL" clId="{6B7B28C6-8E7A-474A-96FB-D214B09D7347}" dt="2021-10-02T17:04:57.393" v="35" actId="20577"/>
          <ac:spMkLst>
            <pc:docMk/>
            <pc:sldMk cId="806220464" sldId="262"/>
            <ac:spMk id="60" creationId="{00000000-0000-0000-0000-000000000000}"/>
          </ac:spMkLst>
        </pc:spChg>
        <pc:spChg chg="mod">
          <ac:chgData name="Lai, Jianwei" userId="a9adc4b8-c48f-4695-ba31-44e2f6e8bd84" providerId="ADAL" clId="{6B7B28C6-8E7A-474A-96FB-D214B09D7347}" dt="2021-10-02T17:03:20.551" v="33" actId="20577"/>
          <ac:spMkLst>
            <pc:docMk/>
            <pc:sldMk cId="806220464" sldId="262"/>
            <ac:spMk id="62" creationId="{00000000-0000-0000-0000-000000000000}"/>
          </ac:spMkLst>
        </pc:spChg>
      </pc:sldChg>
      <pc:sldChg chg="delSp modSp mod modNotesTx">
        <pc:chgData name="Lai, Jianwei" userId="a9adc4b8-c48f-4695-ba31-44e2f6e8bd84" providerId="ADAL" clId="{6B7B28C6-8E7A-474A-96FB-D214B09D7347}" dt="2021-10-02T17:10:47.301" v="82" actId="27636"/>
        <pc:sldMkLst>
          <pc:docMk/>
          <pc:sldMk cId="3488638033" sldId="263"/>
        </pc:sldMkLst>
        <pc:spChg chg="mod">
          <ac:chgData name="Lai, Jianwei" userId="a9adc4b8-c48f-4695-ba31-44e2f6e8bd84" providerId="ADAL" clId="{6B7B28C6-8E7A-474A-96FB-D214B09D7347}" dt="2021-10-02T17:10:47.301" v="82" actId="27636"/>
          <ac:spMkLst>
            <pc:docMk/>
            <pc:sldMk cId="3488638033" sldId="263"/>
            <ac:spMk id="3" creationId="{00000000-0000-0000-0000-000000000000}"/>
          </ac:spMkLst>
        </pc:spChg>
        <pc:spChg chg="del mod">
          <ac:chgData name="Lai, Jianwei" userId="a9adc4b8-c48f-4695-ba31-44e2f6e8bd84" providerId="ADAL" clId="{6B7B28C6-8E7A-474A-96FB-D214B09D7347}" dt="2021-10-02T17:09:44.911" v="61"/>
          <ac:spMkLst>
            <pc:docMk/>
            <pc:sldMk cId="3488638033" sldId="263"/>
            <ac:spMk id="5" creationId="{00000000-0000-0000-0000-000000000000}"/>
          </ac:spMkLst>
        </pc:spChg>
        <pc:spChg chg="del mod">
          <ac:chgData name="Lai, Jianwei" userId="a9adc4b8-c48f-4695-ba31-44e2f6e8bd84" providerId="ADAL" clId="{6B7B28C6-8E7A-474A-96FB-D214B09D7347}" dt="2021-10-02T17:09:44.913" v="63"/>
          <ac:spMkLst>
            <pc:docMk/>
            <pc:sldMk cId="3488638033" sldId="263"/>
            <ac:spMk id="6" creationId="{00000000-0000-0000-0000-000000000000}"/>
          </ac:spMkLst>
        </pc:spChg>
      </pc:sldChg>
      <pc:sldChg chg="modSp del mod">
        <pc:chgData name="Lai, Jianwei" userId="a9adc4b8-c48f-4695-ba31-44e2f6e8bd84" providerId="ADAL" clId="{6B7B28C6-8E7A-474A-96FB-D214B09D7347}" dt="2021-10-02T17:07:11.491" v="40" actId="2696"/>
        <pc:sldMkLst>
          <pc:docMk/>
          <pc:sldMk cId="3818556822" sldId="264"/>
        </pc:sldMkLst>
        <pc:spChg chg="mod">
          <ac:chgData name="Lai, Jianwei" userId="a9adc4b8-c48f-4695-ba31-44e2f6e8bd84" providerId="ADAL" clId="{6B7B28C6-8E7A-474A-96FB-D214B09D7347}" dt="2021-10-02T17:07:06.312" v="39" actId="1076"/>
          <ac:spMkLst>
            <pc:docMk/>
            <pc:sldMk cId="3818556822" sldId="264"/>
            <ac:spMk id="3" creationId="{00000000-0000-0000-0000-000000000000}"/>
          </ac:spMkLst>
        </pc:spChg>
      </pc:sldChg>
      <pc:sldChg chg="addSp delSp modSp mod">
        <pc:chgData name="Lai, Jianwei" userId="a9adc4b8-c48f-4695-ba31-44e2f6e8bd84" providerId="ADAL" clId="{6B7B28C6-8E7A-474A-96FB-D214B09D7347}" dt="2021-10-03T01:19:20.547" v="832" actId="1076"/>
        <pc:sldMkLst>
          <pc:docMk/>
          <pc:sldMk cId="706149961" sldId="269"/>
        </pc:sldMkLst>
        <pc:spChg chg="mod">
          <ac:chgData name="Lai, Jianwei" userId="a9adc4b8-c48f-4695-ba31-44e2f6e8bd84" providerId="ADAL" clId="{6B7B28C6-8E7A-474A-96FB-D214B09D7347}" dt="2021-10-03T01:19:20.547" v="832" actId="1076"/>
          <ac:spMkLst>
            <pc:docMk/>
            <pc:sldMk cId="706149961" sldId="269"/>
            <ac:spMk id="7" creationId="{00000000-0000-0000-0000-000000000000}"/>
          </ac:spMkLst>
        </pc:spChg>
        <pc:spChg chg="mod">
          <ac:chgData name="Lai, Jianwei" userId="a9adc4b8-c48f-4695-ba31-44e2f6e8bd84" providerId="ADAL" clId="{6B7B28C6-8E7A-474A-96FB-D214B09D7347}" dt="2021-10-03T01:18:12.454" v="823" actId="27636"/>
          <ac:spMkLst>
            <pc:docMk/>
            <pc:sldMk cId="706149961" sldId="269"/>
            <ac:spMk id="14" creationId="{00000000-0000-0000-0000-000000000000}"/>
          </ac:spMkLst>
        </pc:spChg>
        <pc:picChg chg="add mod">
          <ac:chgData name="Lai, Jianwei" userId="a9adc4b8-c48f-4695-ba31-44e2f6e8bd84" providerId="ADAL" clId="{6B7B28C6-8E7A-474A-96FB-D214B09D7347}" dt="2021-10-03T01:18:06.986" v="821" actId="14100"/>
          <ac:picMkLst>
            <pc:docMk/>
            <pc:sldMk cId="706149961" sldId="269"/>
            <ac:picMk id="3" creationId="{507E72D8-21A3-485D-B2C5-5C8385EADF50}"/>
          </ac:picMkLst>
        </pc:picChg>
        <pc:picChg chg="del">
          <ac:chgData name="Lai, Jianwei" userId="a9adc4b8-c48f-4695-ba31-44e2f6e8bd84" providerId="ADAL" clId="{6B7B28C6-8E7A-474A-96FB-D214B09D7347}" dt="2021-10-03T01:16:47.843" v="779" actId="478"/>
          <ac:picMkLst>
            <pc:docMk/>
            <pc:sldMk cId="706149961" sldId="269"/>
            <ac:picMk id="10" creationId="{00000000-0000-0000-0000-000000000000}"/>
          </ac:picMkLst>
        </pc:picChg>
      </pc:sldChg>
      <pc:sldChg chg="modSp del mod">
        <pc:chgData name="Lai, Jianwei" userId="a9adc4b8-c48f-4695-ba31-44e2f6e8bd84" providerId="ADAL" clId="{6B7B28C6-8E7A-474A-96FB-D214B09D7347}" dt="2021-10-03T02:15:45.481" v="904" actId="2696"/>
        <pc:sldMkLst>
          <pc:docMk/>
          <pc:sldMk cId="4171565701" sldId="270"/>
        </pc:sldMkLst>
        <pc:spChg chg="mod">
          <ac:chgData name="Lai, Jianwei" userId="a9adc4b8-c48f-4695-ba31-44e2f6e8bd84" providerId="ADAL" clId="{6B7B28C6-8E7A-474A-96FB-D214B09D7347}" dt="2021-10-03T01:19:32.194" v="836" actId="255"/>
          <ac:spMkLst>
            <pc:docMk/>
            <pc:sldMk cId="4171565701" sldId="270"/>
            <ac:spMk id="46081" creationId="{00000000-0000-0000-0000-000000000000}"/>
          </ac:spMkLst>
        </pc:spChg>
      </pc:sldChg>
      <pc:sldChg chg="del">
        <pc:chgData name="Lai, Jianwei" userId="a9adc4b8-c48f-4695-ba31-44e2f6e8bd84" providerId="ADAL" clId="{6B7B28C6-8E7A-474A-96FB-D214B09D7347}" dt="2021-10-03T02:15:09.571" v="903" actId="2696"/>
        <pc:sldMkLst>
          <pc:docMk/>
          <pc:sldMk cId="2884263546" sldId="271"/>
        </pc:sldMkLst>
      </pc:sldChg>
      <pc:sldChg chg="addSp delSp modSp mod">
        <pc:chgData name="Lai, Jianwei" userId="a9adc4b8-c48f-4695-ba31-44e2f6e8bd84" providerId="ADAL" clId="{6B7B28C6-8E7A-474A-96FB-D214B09D7347}" dt="2021-10-03T03:40:06.532" v="1126" actId="1076"/>
        <pc:sldMkLst>
          <pc:docMk/>
          <pc:sldMk cId="3446905238" sldId="272"/>
        </pc:sldMkLst>
        <pc:spChg chg="mod">
          <ac:chgData name="Lai, Jianwei" userId="a9adc4b8-c48f-4695-ba31-44e2f6e8bd84" providerId="ADAL" clId="{6B7B28C6-8E7A-474A-96FB-D214B09D7347}" dt="2021-10-03T03:39:53.471" v="1121" actId="20577"/>
          <ac:spMkLst>
            <pc:docMk/>
            <pc:sldMk cId="3446905238" sldId="272"/>
            <ac:spMk id="3" creationId="{00000000-0000-0000-0000-000000000000}"/>
          </ac:spMkLst>
        </pc:spChg>
        <pc:spChg chg="mod">
          <ac:chgData name="Lai, Jianwei" userId="a9adc4b8-c48f-4695-ba31-44e2f6e8bd84" providerId="ADAL" clId="{6B7B28C6-8E7A-474A-96FB-D214B09D7347}" dt="2021-10-03T03:39:56.266" v="1122" actId="20577"/>
          <ac:spMkLst>
            <pc:docMk/>
            <pc:sldMk cId="3446905238" sldId="272"/>
            <ac:spMk id="4" creationId="{00000000-0000-0000-0000-000000000000}"/>
          </ac:spMkLst>
        </pc:spChg>
        <pc:spChg chg="add mod">
          <ac:chgData name="Lai, Jianwei" userId="a9adc4b8-c48f-4695-ba31-44e2f6e8bd84" providerId="ADAL" clId="{6B7B28C6-8E7A-474A-96FB-D214B09D7347}" dt="2021-10-03T03:40:06.532" v="1126" actId="1076"/>
          <ac:spMkLst>
            <pc:docMk/>
            <pc:sldMk cId="3446905238" sldId="272"/>
            <ac:spMk id="8" creationId="{B061BC52-5657-4A5F-89A0-F200148D92A8}"/>
          </ac:spMkLst>
        </pc:spChg>
        <pc:picChg chg="del">
          <ac:chgData name="Lai, Jianwei" userId="a9adc4b8-c48f-4695-ba31-44e2f6e8bd84" providerId="ADAL" clId="{6B7B28C6-8E7A-474A-96FB-D214B09D7347}" dt="2021-10-03T03:39:59.599" v="1124" actId="478"/>
          <ac:picMkLst>
            <pc:docMk/>
            <pc:sldMk cId="3446905238" sldId="272"/>
            <ac:picMk id="5" creationId="{00000000-0000-0000-0000-000000000000}"/>
          </ac:picMkLst>
        </pc:picChg>
        <pc:picChg chg="del">
          <ac:chgData name="Lai, Jianwei" userId="a9adc4b8-c48f-4695-ba31-44e2f6e8bd84" providerId="ADAL" clId="{6B7B28C6-8E7A-474A-96FB-D214B09D7347}" dt="2021-10-03T03:39:57.995" v="1123" actId="478"/>
          <ac:picMkLst>
            <pc:docMk/>
            <pc:sldMk cId="3446905238" sldId="272"/>
            <ac:picMk id="6" creationId="{00000000-0000-0000-0000-000000000000}"/>
          </ac:picMkLst>
        </pc:picChg>
      </pc:sldChg>
      <pc:sldChg chg="del">
        <pc:chgData name="Lai, Jianwei" userId="a9adc4b8-c48f-4695-ba31-44e2f6e8bd84" providerId="ADAL" clId="{6B7B28C6-8E7A-474A-96FB-D214B09D7347}" dt="2021-10-03T03:40:09.040" v="1127" actId="2696"/>
        <pc:sldMkLst>
          <pc:docMk/>
          <pc:sldMk cId="1027084942" sldId="273"/>
        </pc:sldMkLst>
      </pc:sldChg>
      <pc:sldChg chg="del">
        <pc:chgData name="Lai, Jianwei" userId="a9adc4b8-c48f-4695-ba31-44e2f6e8bd84" providerId="ADAL" clId="{6B7B28C6-8E7A-474A-96FB-D214B09D7347}" dt="2021-10-03T03:40:16.037" v="1128" actId="2696"/>
        <pc:sldMkLst>
          <pc:docMk/>
          <pc:sldMk cId="483745668" sldId="275"/>
        </pc:sldMkLst>
      </pc:sldChg>
      <pc:sldChg chg="modSp mod setBg">
        <pc:chgData name="Lai, Jianwei" userId="a9adc4b8-c48f-4695-ba31-44e2f6e8bd84" providerId="ADAL" clId="{6B7B28C6-8E7A-474A-96FB-D214B09D7347}" dt="2021-10-03T16:27:03.265" v="2078" actId="20577"/>
        <pc:sldMkLst>
          <pc:docMk/>
          <pc:sldMk cId="3707684947" sldId="278"/>
        </pc:sldMkLst>
        <pc:spChg chg="mod">
          <ac:chgData name="Lai, Jianwei" userId="a9adc4b8-c48f-4695-ba31-44e2f6e8bd84" providerId="ADAL" clId="{6B7B28C6-8E7A-474A-96FB-D214B09D7347}" dt="2021-10-03T16:27:03.265" v="2078" actId="20577"/>
          <ac:spMkLst>
            <pc:docMk/>
            <pc:sldMk cId="3707684947" sldId="278"/>
            <ac:spMk id="2" creationId="{00000000-0000-0000-0000-000000000000}"/>
          </ac:spMkLst>
        </pc:spChg>
        <pc:spChg chg="mod">
          <ac:chgData name="Lai, Jianwei" userId="a9adc4b8-c48f-4695-ba31-44e2f6e8bd84" providerId="ADAL" clId="{6B7B28C6-8E7A-474A-96FB-D214B09D7347}" dt="2021-10-03T16:26:42.993" v="2063" actId="20577"/>
          <ac:spMkLst>
            <pc:docMk/>
            <pc:sldMk cId="3707684947" sldId="278"/>
            <ac:spMk id="3" creationId="{00000000-0000-0000-0000-000000000000}"/>
          </ac:spMkLst>
        </pc:spChg>
      </pc:sldChg>
      <pc:sldChg chg="delSp modSp del mod">
        <pc:chgData name="Lai, Jianwei" userId="a9adc4b8-c48f-4695-ba31-44e2f6e8bd84" providerId="ADAL" clId="{6B7B28C6-8E7A-474A-96FB-D214B09D7347}" dt="2021-10-02T18:14:48.905" v="126" actId="2696"/>
        <pc:sldMkLst>
          <pc:docMk/>
          <pc:sldMk cId="627721023" sldId="280"/>
        </pc:sldMkLst>
        <pc:spChg chg="mod">
          <ac:chgData name="Lai, Jianwei" userId="a9adc4b8-c48f-4695-ba31-44e2f6e8bd84" providerId="ADAL" clId="{6B7B28C6-8E7A-474A-96FB-D214B09D7347}" dt="2021-10-02T18:14:37.216" v="119" actId="20577"/>
          <ac:spMkLst>
            <pc:docMk/>
            <pc:sldMk cId="627721023" sldId="280"/>
            <ac:spMk id="3" creationId="{00000000-0000-0000-0000-000000000000}"/>
          </ac:spMkLst>
        </pc:spChg>
        <pc:spChg chg="del mod">
          <ac:chgData name="Lai, Jianwei" userId="a9adc4b8-c48f-4695-ba31-44e2f6e8bd84" providerId="ADAL" clId="{6B7B28C6-8E7A-474A-96FB-D214B09D7347}" dt="2021-10-02T18:14:47.263" v="123"/>
          <ac:spMkLst>
            <pc:docMk/>
            <pc:sldMk cId="627721023" sldId="280"/>
            <ac:spMk id="6" creationId="{00000000-0000-0000-0000-000000000000}"/>
          </ac:spMkLst>
        </pc:spChg>
        <pc:spChg chg="del mod">
          <ac:chgData name="Lai, Jianwei" userId="a9adc4b8-c48f-4695-ba31-44e2f6e8bd84" providerId="ADAL" clId="{6B7B28C6-8E7A-474A-96FB-D214B09D7347}" dt="2021-10-02T18:14:47.264" v="125"/>
          <ac:spMkLst>
            <pc:docMk/>
            <pc:sldMk cId="627721023" sldId="280"/>
            <ac:spMk id="8" creationId="{00000000-0000-0000-0000-000000000000}"/>
          </ac:spMkLst>
        </pc:spChg>
      </pc:sldChg>
      <pc:sldChg chg="modSp del mod">
        <pc:chgData name="Lai, Jianwei" userId="a9adc4b8-c48f-4695-ba31-44e2f6e8bd84" providerId="ADAL" clId="{6B7B28C6-8E7A-474A-96FB-D214B09D7347}" dt="2021-10-02T18:32:22.828" v="391" actId="2696"/>
        <pc:sldMkLst>
          <pc:docMk/>
          <pc:sldMk cId="2117807908" sldId="281"/>
        </pc:sldMkLst>
        <pc:spChg chg="mod">
          <ac:chgData name="Lai, Jianwei" userId="a9adc4b8-c48f-4695-ba31-44e2f6e8bd84" providerId="ADAL" clId="{6B7B28C6-8E7A-474A-96FB-D214B09D7347}" dt="2021-10-02T18:32:20.706" v="390" actId="21"/>
          <ac:spMkLst>
            <pc:docMk/>
            <pc:sldMk cId="2117807908" sldId="281"/>
            <ac:spMk id="3" creationId="{00000000-0000-0000-0000-000000000000}"/>
          </ac:spMkLst>
        </pc:spChg>
      </pc:sldChg>
      <pc:sldChg chg="addSp modSp mod ord">
        <pc:chgData name="Lai, Jianwei" userId="a9adc4b8-c48f-4695-ba31-44e2f6e8bd84" providerId="ADAL" clId="{6B7B28C6-8E7A-474A-96FB-D214B09D7347}" dt="2021-10-02T18:34:13.027" v="399" actId="1076"/>
        <pc:sldMkLst>
          <pc:docMk/>
          <pc:sldMk cId="3075263751" sldId="282"/>
        </pc:sldMkLst>
        <pc:spChg chg="add mod">
          <ac:chgData name="Lai, Jianwei" userId="a9adc4b8-c48f-4695-ba31-44e2f6e8bd84" providerId="ADAL" clId="{6B7B28C6-8E7A-474A-96FB-D214B09D7347}" dt="2021-10-02T18:34:13.027" v="399" actId="1076"/>
          <ac:spMkLst>
            <pc:docMk/>
            <pc:sldMk cId="3075263751" sldId="282"/>
            <ac:spMk id="8" creationId="{A6BEF446-FDCA-472F-8C2D-539AB18600E6}"/>
          </ac:spMkLst>
        </pc:spChg>
      </pc:sldChg>
      <pc:sldChg chg="addSp delSp modSp mod">
        <pc:chgData name="Lai, Jianwei" userId="a9adc4b8-c48f-4695-ba31-44e2f6e8bd84" providerId="ADAL" clId="{6B7B28C6-8E7A-474A-96FB-D214B09D7347}" dt="2021-10-02T18:30:13.194" v="329" actId="1076"/>
        <pc:sldMkLst>
          <pc:docMk/>
          <pc:sldMk cId="979086948" sldId="283"/>
        </pc:sldMkLst>
        <pc:spChg chg="mod">
          <ac:chgData name="Lai, Jianwei" userId="a9adc4b8-c48f-4695-ba31-44e2f6e8bd84" providerId="ADAL" clId="{6B7B28C6-8E7A-474A-96FB-D214B09D7347}" dt="2021-10-02T18:30:11.282" v="328" actId="1076"/>
          <ac:spMkLst>
            <pc:docMk/>
            <pc:sldMk cId="979086948" sldId="283"/>
            <ac:spMk id="2" creationId="{00000000-0000-0000-0000-000000000000}"/>
          </ac:spMkLst>
        </pc:spChg>
        <pc:spChg chg="mod">
          <ac:chgData name="Lai, Jianwei" userId="a9adc4b8-c48f-4695-ba31-44e2f6e8bd84" providerId="ADAL" clId="{6B7B28C6-8E7A-474A-96FB-D214B09D7347}" dt="2021-10-02T18:30:09.538" v="327" actId="1076"/>
          <ac:spMkLst>
            <pc:docMk/>
            <pc:sldMk cId="979086948" sldId="283"/>
            <ac:spMk id="3" creationId="{00000000-0000-0000-0000-000000000000}"/>
          </ac:spMkLst>
        </pc:spChg>
        <pc:spChg chg="del">
          <ac:chgData name="Lai, Jianwei" userId="a9adc4b8-c48f-4695-ba31-44e2f6e8bd84" providerId="ADAL" clId="{6B7B28C6-8E7A-474A-96FB-D214B09D7347}" dt="2021-10-02T18:29:36.120" v="323" actId="478"/>
          <ac:spMkLst>
            <pc:docMk/>
            <pc:sldMk cId="979086948" sldId="283"/>
            <ac:spMk id="6" creationId="{00000000-0000-0000-0000-000000000000}"/>
          </ac:spMkLst>
        </pc:spChg>
        <pc:picChg chg="add mod">
          <ac:chgData name="Lai, Jianwei" userId="a9adc4b8-c48f-4695-ba31-44e2f6e8bd84" providerId="ADAL" clId="{6B7B28C6-8E7A-474A-96FB-D214B09D7347}" dt="2021-10-02T18:30:13.194" v="329" actId="1076"/>
          <ac:picMkLst>
            <pc:docMk/>
            <pc:sldMk cId="979086948" sldId="283"/>
            <ac:picMk id="5" creationId="{CDEFCFBD-83F7-45BF-A0BD-A90E6E386326}"/>
          </ac:picMkLst>
        </pc:picChg>
      </pc:sldChg>
      <pc:sldChg chg="del">
        <pc:chgData name="Lai, Jianwei" userId="a9adc4b8-c48f-4695-ba31-44e2f6e8bd84" providerId="ADAL" clId="{6B7B28C6-8E7A-474A-96FB-D214B09D7347}" dt="2021-10-02T18:30:34.962" v="330" actId="2696"/>
        <pc:sldMkLst>
          <pc:docMk/>
          <pc:sldMk cId="279048533" sldId="284"/>
        </pc:sldMkLst>
      </pc:sldChg>
      <pc:sldChg chg="addSp delSp modSp mod modNotesTx">
        <pc:chgData name="Lai, Jianwei" userId="a9adc4b8-c48f-4695-ba31-44e2f6e8bd84" providerId="ADAL" clId="{6B7B28C6-8E7A-474A-96FB-D214B09D7347}" dt="2021-10-02T18:33:26.665" v="392" actId="1076"/>
        <pc:sldMkLst>
          <pc:docMk/>
          <pc:sldMk cId="1834632012" sldId="285"/>
        </pc:sldMkLst>
        <pc:spChg chg="mod">
          <ac:chgData name="Lai, Jianwei" userId="a9adc4b8-c48f-4695-ba31-44e2f6e8bd84" providerId="ADAL" clId="{6B7B28C6-8E7A-474A-96FB-D214B09D7347}" dt="2021-10-02T18:32:05.459" v="388" actId="113"/>
          <ac:spMkLst>
            <pc:docMk/>
            <pc:sldMk cId="1834632012" sldId="285"/>
            <ac:spMk id="2" creationId="{00000000-0000-0000-0000-000000000000}"/>
          </ac:spMkLst>
        </pc:spChg>
        <pc:spChg chg="del">
          <ac:chgData name="Lai, Jianwei" userId="a9adc4b8-c48f-4695-ba31-44e2f6e8bd84" providerId="ADAL" clId="{6B7B28C6-8E7A-474A-96FB-D214B09D7347}" dt="2021-10-02T18:30:38.671" v="331" actId="478"/>
          <ac:spMkLst>
            <pc:docMk/>
            <pc:sldMk cId="1834632012" sldId="285"/>
            <ac:spMk id="5" creationId="{00000000-0000-0000-0000-000000000000}"/>
          </ac:spMkLst>
        </pc:spChg>
        <pc:spChg chg="add mod">
          <ac:chgData name="Lai, Jianwei" userId="a9adc4b8-c48f-4695-ba31-44e2f6e8bd84" providerId="ADAL" clId="{6B7B28C6-8E7A-474A-96FB-D214B09D7347}" dt="2021-10-02T18:33:26.665" v="392" actId="1076"/>
          <ac:spMkLst>
            <pc:docMk/>
            <pc:sldMk cId="1834632012" sldId="285"/>
            <ac:spMk id="6" creationId="{55E70CB3-C89E-455F-8900-C0A8A55929F0}"/>
          </ac:spMkLst>
        </pc:spChg>
      </pc:sldChg>
      <pc:sldChg chg="add del">
        <pc:chgData name="Lai, Jianwei" userId="a9adc4b8-c48f-4695-ba31-44e2f6e8bd84" providerId="ADAL" clId="{6B7B28C6-8E7A-474A-96FB-D214B09D7347}" dt="2021-10-03T03:57:18.194" v="1303" actId="2696"/>
        <pc:sldMkLst>
          <pc:docMk/>
          <pc:sldMk cId="2004219147" sldId="286"/>
        </pc:sldMkLst>
      </pc:sldChg>
      <pc:sldChg chg="addSp modSp new del mod">
        <pc:chgData name="Lai, Jianwei" userId="a9adc4b8-c48f-4695-ba31-44e2f6e8bd84" providerId="ADAL" clId="{6B7B28C6-8E7A-474A-96FB-D214B09D7347}" dt="2021-10-03T03:56:55.698" v="1298" actId="2696"/>
        <pc:sldMkLst>
          <pc:docMk/>
          <pc:sldMk cId="2880122194" sldId="286"/>
        </pc:sldMkLst>
        <pc:spChg chg="add mod">
          <ac:chgData name="Lai, Jianwei" userId="a9adc4b8-c48f-4695-ba31-44e2f6e8bd84" providerId="ADAL" clId="{6B7B28C6-8E7A-474A-96FB-D214B09D7347}" dt="2021-10-02T16:58:24.214" v="9" actId="1076"/>
          <ac:spMkLst>
            <pc:docMk/>
            <pc:sldMk cId="2880122194" sldId="286"/>
            <ac:spMk id="4" creationId="{6DF5813D-9E65-4189-A299-98847F79CF0F}"/>
          </ac:spMkLst>
        </pc:spChg>
      </pc:sldChg>
      <pc:sldChg chg="modSp new mod">
        <pc:chgData name="Lai, Jianwei" userId="a9adc4b8-c48f-4695-ba31-44e2f6e8bd84" providerId="ADAL" clId="{6B7B28C6-8E7A-474A-96FB-D214B09D7347}" dt="2021-10-02T17:11:03.575" v="90" actId="15"/>
        <pc:sldMkLst>
          <pc:docMk/>
          <pc:sldMk cId="3951476652" sldId="287"/>
        </pc:sldMkLst>
        <pc:spChg chg="mod">
          <ac:chgData name="Lai, Jianwei" userId="a9adc4b8-c48f-4695-ba31-44e2f6e8bd84" providerId="ADAL" clId="{6B7B28C6-8E7A-474A-96FB-D214B09D7347}" dt="2021-10-02T17:10:25.063" v="68" actId="113"/>
          <ac:spMkLst>
            <pc:docMk/>
            <pc:sldMk cId="3951476652" sldId="287"/>
            <ac:spMk id="2" creationId="{115ABE4D-2973-483B-B367-ABC102F9A2FC}"/>
          </ac:spMkLst>
        </pc:spChg>
        <pc:spChg chg="mod">
          <ac:chgData name="Lai, Jianwei" userId="a9adc4b8-c48f-4695-ba31-44e2f6e8bd84" providerId="ADAL" clId="{6B7B28C6-8E7A-474A-96FB-D214B09D7347}" dt="2021-10-02T17:11:03.575" v="90" actId="15"/>
          <ac:spMkLst>
            <pc:docMk/>
            <pc:sldMk cId="3951476652" sldId="287"/>
            <ac:spMk id="3" creationId="{60C1486D-5769-4D91-A800-6C8E1E4EDAD6}"/>
          </ac:spMkLst>
        </pc:spChg>
      </pc:sldChg>
      <pc:sldChg chg="addSp delSp modSp new mod modNotesTx">
        <pc:chgData name="Lai, Jianwei" userId="a9adc4b8-c48f-4695-ba31-44e2f6e8bd84" providerId="ADAL" clId="{6B7B28C6-8E7A-474A-96FB-D214B09D7347}" dt="2021-10-03T18:43:19.956" v="2089" actId="20577"/>
        <pc:sldMkLst>
          <pc:docMk/>
          <pc:sldMk cId="1785397961" sldId="288"/>
        </pc:sldMkLst>
        <pc:spChg chg="mod">
          <ac:chgData name="Lai, Jianwei" userId="a9adc4b8-c48f-4695-ba31-44e2f6e8bd84" providerId="ADAL" clId="{6B7B28C6-8E7A-474A-96FB-D214B09D7347}" dt="2021-10-02T17:14:02.605" v="112" actId="20577"/>
          <ac:spMkLst>
            <pc:docMk/>
            <pc:sldMk cId="1785397961" sldId="288"/>
            <ac:spMk id="2" creationId="{74D4527A-BE4E-41F1-B038-35CF3F868262}"/>
          </ac:spMkLst>
        </pc:spChg>
        <pc:spChg chg="mod">
          <ac:chgData name="Lai, Jianwei" userId="a9adc4b8-c48f-4695-ba31-44e2f6e8bd84" providerId="ADAL" clId="{6B7B28C6-8E7A-474A-96FB-D214B09D7347}" dt="2021-10-02T17:13:59.634" v="110"/>
          <ac:spMkLst>
            <pc:docMk/>
            <pc:sldMk cId="1785397961" sldId="288"/>
            <ac:spMk id="3" creationId="{F67E6FD7-3F7E-411E-A500-2A54D19FB514}"/>
          </ac:spMkLst>
        </pc:spChg>
        <pc:spChg chg="add del mod">
          <ac:chgData name="Lai, Jianwei" userId="a9adc4b8-c48f-4695-ba31-44e2f6e8bd84" providerId="ADAL" clId="{6B7B28C6-8E7A-474A-96FB-D214B09D7347}" dt="2021-10-03T03:57:10.655" v="1299" actId="478"/>
          <ac:spMkLst>
            <pc:docMk/>
            <pc:sldMk cId="1785397961" sldId="288"/>
            <ac:spMk id="5" creationId="{69F3F716-3CA7-4738-A4D0-51E502F16076}"/>
          </ac:spMkLst>
        </pc:spChg>
        <pc:spChg chg="add mod">
          <ac:chgData name="Lai, Jianwei" userId="a9adc4b8-c48f-4695-ba31-44e2f6e8bd84" providerId="ADAL" clId="{6B7B28C6-8E7A-474A-96FB-D214B09D7347}" dt="2021-10-03T18:43:19.956" v="2089" actId="20577"/>
          <ac:spMkLst>
            <pc:docMk/>
            <pc:sldMk cId="1785397961" sldId="288"/>
            <ac:spMk id="7" creationId="{A895A981-2694-4C1D-B175-C7067E7F2338}"/>
          </ac:spMkLst>
        </pc:spChg>
        <pc:spChg chg="add del">
          <ac:chgData name="Lai, Jianwei" userId="a9adc4b8-c48f-4695-ba31-44e2f6e8bd84" providerId="ADAL" clId="{6B7B28C6-8E7A-474A-96FB-D214B09D7347}" dt="2021-10-03T03:58:50.033" v="1309" actId="22"/>
          <ac:spMkLst>
            <pc:docMk/>
            <pc:sldMk cId="1785397961" sldId="288"/>
            <ac:spMk id="9" creationId="{B68B1CA2-1275-4E3E-BC46-33D343E52E7B}"/>
          </ac:spMkLst>
        </pc:spChg>
      </pc:sldChg>
      <pc:sldChg chg="addSp delSp modSp new del mod">
        <pc:chgData name="Lai, Jianwei" userId="a9adc4b8-c48f-4695-ba31-44e2f6e8bd84" providerId="ADAL" clId="{6B7B28C6-8E7A-474A-96FB-D214B09D7347}" dt="2021-10-02T18:34:33.902" v="400" actId="2696"/>
        <pc:sldMkLst>
          <pc:docMk/>
          <pc:sldMk cId="3897057632" sldId="289"/>
        </pc:sldMkLst>
        <pc:spChg chg="mod">
          <ac:chgData name="Lai, Jianwei" userId="a9adc4b8-c48f-4695-ba31-44e2f6e8bd84" providerId="ADAL" clId="{6B7B28C6-8E7A-474A-96FB-D214B09D7347}" dt="2021-10-02T17:14:28.944" v="116" actId="20577"/>
          <ac:spMkLst>
            <pc:docMk/>
            <pc:sldMk cId="3897057632" sldId="289"/>
            <ac:spMk id="2" creationId="{3F1986E2-7D55-41D1-8DFF-AA275AA8475A}"/>
          </ac:spMkLst>
        </pc:spChg>
        <pc:spChg chg="add del mod">
          <ac:chgData name="Lai, Jianwei" userId="a9adc4b8-c48f-4695-ba31-44e2f6e8bd84" providerId="ADAL" clId="{6B7B28C6-8E7A-474A-96FB-D214B09D7347}" dt="2021-10-02T18:34:05.814" v="397"/>
          <ac:spMkLst>
            <pc:docMk/>
            <pc:sldMk cId="3897057632" sldId="289"/>
            <ac:spMk id="5" creationId="{B43C0799-AB86-4D56-BBB6-2E1F5518D1C4}"/>
          </ac:spMkLst>
        </pc:spChg>
      </pc:sldChg>
      <pc:sldChg chg="addSp delSp modSp new mod modNotesTx">
        <pc:chgData name="Lai, Jianwei" userId="a9adc4b8-c48f-4695-ba31-44e2f6e8bd84" providerId="ADAL" clId="{6B7B28C6-8E7A-474A-96FB-D214B09D7347}" dt="2021-10-03T18:33:10.757" v="2084" actId="20577"/>
        <pc:sldMkLst>
          <pc:docMk/>
          <pc:sldMk cId="2687034760" sldId="290"/>
        </pc:sldMkLst>
        <pc:spChg chg="mod">
          <ac:chgData name="Lai, Jianwei" userId="a9adc4b8-c48f-4695-ba31-44e2f6e8bd84" providerId="ADAL" clId="{6B7B28C6-8E7A-474A-96FB-D214B09D7347}" dt="2021-10-02T18:15:03.029" v="154" actId="113"/>
          <ac:spMkLst>
            <pc:docMk/>
            <pc:sldMk cId="2687034760" sldId="290"/>
            <ac:spMk id="2" creationId="{896B3765-09F4-4FBD-8BD8-8B586B794ECC}"/>
          </ac:spMkLst>
        </pc:spChg>
        <pc:spChg chg="del mod">
          <ac:chgData name="Lai, Jianwei" userId="a9adc4b8-c48f-4695-ba31-44e2f6e8bd84" providerId="ADAL" clId="{6B7B28C6-8E7A-474A-96FB-D214B09D7347}" dt="2021-10-02T18:15:22.857" v="163" actId="478"/>
          <ac:spMkLst>
            <pc:docMk/>
            <pc:sldMk cId="2687034760" sldId="290"/>
            <ac:spMk id="3" creationId="{F62F683C-715D-4B38-B63F-B6B44F07EF72}"/>
          </ac:spMkLst>
        </pc:spChg>
        <pc:spChg chg="add mod">
          <ac:chgData name="Lai, Jianwei" userId="a9adc4b8-c48f-4695-ba31-44e2f6e8bd84" providerId="ADAL" clId="{6B7B28C6-8E7A-474A-96FB-D214B09D7347}" dt="2021-10-03T18:33:10.757" v="2084" actId="20577"/>
          <ac:spMkLst>
            <pc:docMk/>
            <pc:sldMk cId="2687034760" sldId="290"/>
            <ac:spMk id="5" creationId="{2A3A94ED-2F42-4C0F-AFB1-CA1667E7FE01}"/>
          </ac:spMkLst>
        </pc:spChg>
      </pc:sldChg>
      <pc:sldChg chg="addSp delSp modSp new mod">
        <pc:chgData name="Lai, Jianwei" userId="a9adc4b8-c48f-4695-ba31-44e2f6e8bd84" providerId="ADAL" clId="{6B7B28C6-8E7A-474A-96FB-D214B09D7347}" dt="2021-10-03T18:42:56.570" v="2086"/>
        <pc:sldMkLst>
          <pc:docMk/>
          <pc:sldMk cId="1517578098" sldId="291"/>
        </pc:sldMkLst>
        <pc:spChg chg="mod">
          <ac:chgData name="Lai, Jianwei" userId="a9adc4b8-c48f-4695-ba31-44e2f6e8bd84" providerId="ADAL" clId="{6B7B28C6-8E7A-474A-96FB-D214B09D7347}" dt="2021-10-02T18:19:13.653" v="221" actId="113"/>
          <ac:spMkLst>
            <pc:docMk/>
            <pc:sldMk cId="1517578098" sldId="291"/>
            <ac:spMk id="2" creationId="{F09FF5D3-5A08-422A-9644-1CF1A77DEA84}"/>
          </ac:spMkLst>
        </pc:spChg>
        <pc:spChg chg="add del mod">
          <ac:chgData name="Lai, Jianwei" userId="a9adc4b8-c48f-4695-ba31-44e2f6e8bd84" providerId="ADAL" clId="{6B7B28C6-8E7A-474A-96FB-D214B09D7347}" dt="2021-10-03T03:54:43.422" v="1268" actId="478"/>
          <ac:spMkLst>
            <pc:docMk/>
            <pc:sldMk cId="1517578098" sldId="291"/>
            <ac:spMk id="5" creationId="{5302486F-B663-424D-96F7-E0DC83590BCF}"/>
          </ac:spMkLst>
        </pc:spChg>
        <pc:spChg chg="add del mod">
          <ac:chgData name="Lai, Jianwei" userId="a9adc4b8-c48f-4695-ba31-44e2f6e8bd84" providerId="ADAL" clId="{6B7B28C6-8E7A-474A-96FB-D214B09D7347}" dt="2021-10-03T03:54:50.577" v="1272" actId="478"/>
          <ac:spMkLst>
            <pc:docMk/>
            <pc:sldMk cId="1517578098" sldId="291"/>
            <ac:spMk id="7" creationId="{060300B5-6304-448F-90C7-176314325203}"/>
          </ac:spMkLst>
        </pc:spChg>
        <pc:spChg chg="add del">
          <ac:chgData name="Lai, Jianwei" userId="a9adc4b8-c48f-4695-ba31-44e2f6e8bd84" providerId="ADAL" clId="{6B7B28C6-8E7A-474A-96FB-D214B09D7347}" dt="2021-10-03T03:54:56.274" v="1274" actId="22"/>
          <ac:spMkLst>
            <pc:docMk/>
            <pc:sldMk cId="1517578098" sldId="291"/>
            <ac:spMk id="9" creationId="{083CC9D1-DB9C-4622-97DF-EFAFA36513F5}"/>
          </ac:spMkLst>
        </pc:spChg>
        <pc:spChg chg="add mod">
          <ac:chgData name="Lai, Jianwei" userId="a9adc4b8-c48f-4695-ba31-44e2f6e8bd84" providerId="ADAL" clId="{6B7B28C6-8E7A-474A-96FB-D214B09D7347}" dt="2021-10-03T03:55:29.324" v="1284"/>
          <ac:spMkLst>
            <pc:docMk/>
            <pc:sldMk cId="1517578098" sldId="291"/>
            <ac:spMk id="11" creationId="{8ED00656-CA0E-477C-9C29-BA42D05F003E}"/>
          </ac:spMkLst>
        </pc:spChg>
        <pc:spChg chg="add del mod">
          <ac:chgData name="Lai, Jianwei" userId="a9adc4b8-c48f-4695-ba31-44e2f6e8bd84" providerId="ADAL" clId="{6B7B28C6-8E7A-474A-96FB-D214B09D7347}" dt="2021-10-03T03:55:48.990" v="1290"/>
          <ac:spMkLst>
            <pc:docMk/>
            <pc:sldMk cId="1517578098" sldId="291"/>
            <ac:spMk id="13" creationId="{5D281EFB-E0E3-46C7-8619-17B6189B9309}"/>
          </ac:spMkLst>
        </pc:spChg>
        <pc:spChg chg="add mod">
          <ac:chgData name="Lai, Jianwei" userId="a9adc4b8-c48f-4695-ba31-44e2f6e8bd84" providerId="ADAL" clId="{6B7B28C6-8E7A-474A-96FB-D214B09D7347}" dt="2021-10-03T18:42:56.570" v="2086"/>
          <ac:spMkLst>
            <pc:docMk/>
            <pc:sldMk cId="1517578098" sldId="291"/>
            <ac:spMk id="15" creationId="{224C89C2-5BDA-4A24-B99A-47F8B5BC2223}"/>
          </ac:spMkLst>
        </pc:spChg>
      </pc:sldChg>
      <pc:sldChg chg="addSp delSp modSp new mod modNotesTx">
        <pc:chgData name="Lai, Jianwei" userId="a9adc4b8-c48f-4695-ba31-44e2f6e8bd84" providerId="ADAL" clId="{6B7B28C6-8E7A-474A-96FB-D214B09D7347}" dt="2021-10-02T18:20:41.298" v="321"/>
        <pc:sldMkLst>
          <pc:docMk/>
          <pc:sldMk cId="759835742" sldId="292"/>
        </pc:sldMkLst>
        <pc:spChg chg="mod">
          <ac:chgData name="Lai, Jianwei" userId="a9adc4b8-c48f-4695-ba31-44e2f6e8bd84" providerId="ADAL" clId="{6B7B28C6-8E7A-474A-96FB-D214B09D7347}" dt="2021-10-02T18:20:10.950" v="313" actId="113"/>
          <ac:spMkLst>
            <pc:docMk/>
            <pc:sldMk cId="759835742" sldId="292"/>
            <ac:spMk id="2" creationId="{DC796F51-1B21-48A2-803C-4F84BF892334}"/>
          </ac:spMkLst>
        </pc:spChg>
        <pc:spChg chg="del">
          <ac:chgData name="Lai, Jianwei" userId="a9adc4b8-c48f-4695-ba31-44e2f6e8bd84" providerId="ADAL" clId="{6B7B28C6-8E7A-474A-96FB-D214B09D7347}" dt="2021-10-02T18:20:16.248" v="315" actId="478"/>
          <ac:spMkLst>
            <pc:docMk/>
            <pc:sldMk cId="759835742" sldId="292"/>
            <ac:spMk id="3" creationId="{E958C509-98FC-44A2-97A9-416249BF8218}"/>
          </ac:spMkLst>
        </pc:spChg>
        <pc:spChg chg="add mod">
          <ac:chgData name="Lai, Jianwei" userId="a9adc4b8-c48f-4695-ba31-44e2f6e8bd84" providerId="ADAL" clId="{6B7B28C6-8E7A-474A-96FB-D214B09D7347}" dt="2021-10-02T18:20:23.236" v="320" actId="14100"/>
          <ac:spMkLst>
            <pc:docMk/>
            <pc:sldMk cId="759835742" sldId="292"/>
            <ac:spMk id="5" creationId="{6669D657-5BD0-404C-B945-BA99ABCEF534}"/>
          </ac:spMkLst>
        </pc:spChg>
      </pc:sldChg>
      <pc:sldChg chg="addSp delSp modSp new mod modNotesTx">
        <pc:chgData name="Lai, Jianwei" userId="a9adc4b8-c48f-4695-ba31-44e2f6e8bd84" providerId="ADAL" clId="{6B7B28C6-8E7A-474A-96FB-D214B09D7347}" dt="2021-10-03T19:04:00.846" v="2098" actId="20577"/>
        <pc:sldMkLst>
          <pc:docMk/>
          <pc:sldMk cId="2528209501" sldId="293"/>
        </pc:sldMkLst>
        <pc:spChg chg="mod">
          <ac:chgData name="Lai, Jianwei" userId="a9adc4b8-c48f-4695-ba31-44e2f6e8bd84" providerId="ADAL" clId="{6B7B28C6-8E7A-474A-96FB-D214B09D7347}" dt="2021-10-03T01:21:10.877" v="853" actId="113"/>
          <ac:spMkLst>
            <pc:docMk/>
            <pc:sldMk cId="2528209501" sldId="293"/>
            <ac:spMk id="2" creationId="{31878328-E1CE-4709-9B5B-27A0F4AD03FB}"/>
          </ac:spMkLst>
        </pc:spChg>
        <pc:spChg chg="add del mod">
          <ac:chgData name="Lai, Jianwei" userId="a9adc4b8-c48f-4695-ba31-44e2f6e8bd84" providerId="ADAL" clId="{6B7B28C6-8E7A-474A-96FB-D214B09D7347}" dt="2021-10-02T18:35:37.719" v="408"/>
          <ac:spMkLst>
            <pc:docMk/>
            <pc:sldMk cId="2528209501" sldId="293"/>
            <ac:spMk id="3" creationId="{276D5013-3738-4750-9A28-BE50734A4A33}"/>
          </ac:spMkLst>
        </pc:spChg>
        <pc:spChg chg="add del mod">
          <ac:chgData name="Lai, Jianwei" userId="a9adc4b8-c48f-4695-ba31-44e2f6e8bd84" providerId="ADAL" clId="{6B7B28C6-8E7A-474A-96FB-D214B09D7347}" dt="2021-10-02T18:35:34.055" v="404"/>
          <ac:spMkLst>
            <pc:docMk/>
            <pc:sldMk cId="2528209501" sldId="293"/>
            <ac:spMk id="4" creationId="{57BD579E-1440-4127-AB1A-AF34C40EC4D7}"/>
          </ac:spMkLst>
        </pc:spChg>
        <pc:spChg chg="add del mod">
          <ac:chgData name="Lai, Jianwei" userId="a9adc4b8-c48f-4695-ba31-44e2f6e8bd84" providerId="ADAL" clId="{6B7B28C6-8E7A-474A-96FB-D214B09D7347}" dt="2021-10-02T18:35:36.161" v="406"/>
          <ac:spMkLst>
            <pc:docMk/>
            <pc:sldMk cId="2528209501" sldId="293"/>
            <ac:spMk id="5" creationId="{033A2584-2592-41A6-819B-58C96096235E}"/>
          </ac:spMkLst>
        </pc:spChg>
        <pc:spChg chg="add mod">
          <ac:chgData name="Lai, Jianwei" userId="a9adc4b8-c48f-4695-ba31-44e2f6e8bd84" providerId="ADAL" clId="{6B7B28C6-8E7A-474A-96FB-D214B09D7347}" dt="2021-10-02T18:35:57.865" v="414" actId="14100"/>
          <ac:spMkLst>
            <pc:docMk/>
            <pc:sldMk cId="2528209501" sldId="293"/>
            <ac:spMk id="7" creationId="{12282BCA-1363-4425-A4E4-6673E06C21B2}"/>
          </ac:spMkLst>
        </pc:spChg>
      </pc:sldChg>
      <pc:sldChg chg="addSp delSp modSp new mod">
        <pc:chgData name="Lai, Jianwei" userId="a9adc4b8-c48f-4695-ba31-44e2f6e8bd84" providerId="ADAL" clId="{6B7B28C6-8E7A-474A-96FB-D214B09D7347}" dt="2021-10-02T19:19:16.886" v="585" actId="1076"/>
        <pc:sldMkLst>
          <pc:docMk/>
          <pc:sldMk cId="1691688981" sldId="294"/>
        </pc:sldMkLst>
        <pc:spChg chg="del">
          <ac:chgData name="Lai, Jianwei" userId="a9adc4b8-c48f-4695-ba31-44e2f6e8bd84" providerId="ADAL" clId="{6B7B28C6-8E7A-474A-96FB-D214B09D7347}" dt="2021-10-02T18:40:44.175" v="507" actId="478"/>
          <ac:spMkLst>
            <pc:docMk/>
            <pc:sldMk cId="1691688981" sldId="294"/>
            <ac:spMk id="2" creationId="{A07A66B1-9359-4DD9-A283-1272F2E05D2A}"/>
          </ac:spMkLst>
        </pc:spChg>
        <pc:spChg chg="mod">
          <ac:chgData name="Lai, Jianwei" userId="a9adc4b8-c48f-4695-ba31-44e2f6e8bd84" providerId="ADAL" clId="{6B7B28C6-8E7A-474A-96FB-D214B09D7347}" dt="2021-10-02T19:14:29.643" v="573" actId="21"/>
          <ac:spMkLst>
            <pc:docMk/>
            <pc:sldMk cId="1691688981" sldId="294"/>
            <ac:spMk id="3" creationId="{47DB6069-80F5-4561-A8E5-3B502AF7D289}"/>
          </ac:spMkLst>
        </pc:spChg>
        <pc:spChg chg="add mod">
          <ac:chgData name="Lai, Jianwei" userId="a9adc4b8-c48f-4695-ba31-44e2f6e8bd84" providerId="ADAL" clId="{6B7B28C6-8E7A-474A-96FB-D214B09D7347}" dt="2021-10-02T19:19:16.886" v="585" actId="1076"/>
          <ac:spMkLst>
            <pc:docMk/>
            <pc:sldMk cId="1691688981" sldId="294"/>
            <ac:spMk id="5" creationId="{158FA813-C48B-4F4A-981C-97C7B846DE24}"/>
          </ac:spMkLst>
        </pc:spChg>
        <pc:spChg chg="add mod">
          <ac:chgData name="Lai, Jianwei" userId="a9adc4b8-c48f-4695-ba31-44e2f6e8bd84" providerId="ADAL" clId="{6B7B28C6-8E7A-474A-96FB-D214B09D7347}" dt="2021-10-02T19:17:13.119" v="583" actId="20577"/>
          <ac:spMkLst>
            <pc:docMk/>
            <pc:sldMk cId="1691688981" sldId="294"/>
            <ac:spMk id="7" creationId="{74D46890-5D0C-40A5-AD11-7ADC723265EC}"/>
          </ac:spMkLst>
        </pc:spChg>
        <pc:spChg chg="add mod">
          <ac:chgData name="Lai, Jianwei" userId="a9adc4b8-c48f-4695-ba31-44e2f6e8bd84" providerId="ADAL" clId="{6B7B28C6-8E7A-474A-96FB-D214B09D7347}" dt="2021-10-02T19:10:04.575" v="553" actId="1076"/>
          <ac:spMkLst>
            <pc:docMk/>
            <pc:sldMk cId="1691688981" sldId="294"/>
            <ac:spMk id="9" creationId="{F78B092C-06BC-495B-A135-1A6A5EC9BB24}"/>
          </ac:spMkLst>
        </pc:spChg>
        <pc:spChg chg="add del mod">
          <ac:chgData name="Lai, Jianwei" userId="a9adc4b8-c48f-4695-ba31-44e2f6e8bd84" providerId="ADAL" clId="{6B7B28C6-8E7A-474A-96FB-D214B09D7347}" dt="2021-10-02T19:14:41.408" v="579"/>
          <ac:spMkLst>
            <pc:docMk/>
            <pc:sldMk cId="1691688981" sldId="294"/>
            <ac:spMk id="11" creationId="{B81E42DF-A00A-47F6-AE28-61FD8FC95F0A}"/>
          </ac:spMkLst>
        </pc:spChg>
      </pc:sldChg>
      <pc:sldChg chg="addSp modSp new mod modNotesTx">
        <pc:chgData name="Lai, Jianwei" userId="a9adc4b8-c48f-4695-ba31-44e2f6e8bd84" providerId="ADAL" clId="{6B7B28C6-8E7A-474A-96FB-D214B09D7347}" dt="2021-10-03T19:20:13.064" v="2221" actId="20577"/>
        <pc:sldMkLst>
          <pc:docMk/>
          <pc:sldMk cId="661443717" sldId="295"/>
        </pc:sldMkLst>
        <pc:spChg chg="mod">
          <ac:chgData name="Lai, Jianwei" userId="a9adc4b8-c48f-4695-ba31-44e2f6e8bd84" providerId="ADAL" clId="{6B7B28C6-8E7A-474A-96FB-D214B09D7347}" dt="2021-10-02T19:14:36.975" v="576" actId="113"/>
          <ac:spMkLst>
            <pc:docMk/>
            <pc:sldMk cId="661443717" sldId="295"/>
            <ac:spMk id="2" creationId="{16118304-C1BB-4D38-A824-6CB64571DC05}"/>
          </ac:spMkLst>
        </pc:spChg>
        <pc:spChg chg="mod">
          <ac:chgData name="Lai, Jianwei" userId="a9adc4b8-c48f-4695-ba31-44e2f6e8bd84" providerId="ADAL" clId="{6B7B28C6-8E7A-474A-96FB-D214B09D7347}" dt="2021-10-02T19:18:19.741" v="584"/>
          <ac:spMkLst>
            <pc:docMk/>
            <pc:sldMk cId="661443717" sldId="295"/>
            <ac:spMk id="3" creationId="{34EAFBE8-1423-4022-B716-7608E2599B7B}"/>
          </ac:spMkLst>
        </pc:spChg>
        <pc:spChg chg="add mod">
          <ac:chgData name="Lai, Jianwei" userId="a9adc4b8-c48f-4695-ba31-44e2f6e8bd84" providerId="ADAL" clId="{6B7B28C6-8E7A-474A-96FB-D214B09D7347}" dt="2021-10-02T19:14:47.600" v="581" actId="1076"/>
          <ac:spMkLst>
            <pc:docMk/>
            <pc:sldMk cId="661443717" sldId="295"/>
            <ac:spMk id="5" creationId="{5B943F74-9FD4-4C49-8FEF-123908438F98}"/>
          </ac:spMkLst>
        </pc:spChg>
        <pc:spChg chg="add mod">
          <ac:chgData name="Lai, Jianwei" userId="a9adc4b8-c48f-4695-ba31-44e2f6e8bd84" providerId="ADAL" clId="{6B7B28C6-8E7A-474A-96FB-D214B09D7347}" dt="2021-10-03T19:12:42.949" v="2108" actId="113"/>
          <ac:spMkLst>
            <pc:docMk/>
            <pc:sldMk cId="661443717" sldId="295"/>
            <ac:spMk id="6" creationId="{8988CED8-E18D-4482-8180-3E34957B765E}"/>
          </ac:spMkLst>
        </pc:spChg>
      </pc:sldChg>
      <pc:sldChg chg="add del">
        <pc:chgData name="Lai, Jianwei" userId="a9adc4b8-c48f-4695-ba31-44e2f6e8bd84" providerId="ADAL" clId="{6B7B28C6-8E7A-474A-96FB-D214B09D7347}" dt="2021-10-02T19:19:46.089" v="587" actId="2696"/>
        <pc:sldMkLst>
          <pc:docMk/>
          <pc:sldMk cId="1296866139" sldId="296"/>
        </pc:sldMkLst>
      </pc:sldChg>
      <pc:sldChg chg="addSp modSp new mod modNotesTx">
        <pc:chgData name="Lai, Jianwei" userId="a9adc4b8-c48f-4695-ba31-44e2f6e8bd84" providerId="ADAL" clId="{6B7B28C6-8E7A-474A-96FB-D214B09D7347}" dt="2021-10-03T01:18:59.197" v="827" actId="113"/>
        <pc:sldMkLst>
          <pc:docMk/>
          <pc:sldMk cId="4272289312" sldId="296"/>
        </pc:sldMkLst>
        <pc:spChg chg="mod">
          <ac:chgData name="Lai, Jianwei" userId="a9adc4b8-c48f-4695-ba31-44e2f6e8bd84" providerId="ADAL" clId="{6B7B28C6-8E7A-474A-96FB-D214B09D7347}" dt="2021-10-03T01:18:59.197" v="827" actId="113"/>
          <ac:spMkLst>
            <pc:docMk/>
            <pc:sldMk cId="4272289312" sldId="296"/>
            <ac:spMk id="2" creationId="{ADECD1D1-D809-4BE7-944E-70301B1DC06F}"/>
          </ac:spMkLst>
        </pc:spChg>
        <pc:spChg chg="mod">
          <ac:chgData name="Lai, Jianwei" userId="a9adc4b8-c48f-4695-ba31-44e2f6e8bd84" providerId="ADAL" clId="{6B7B28C6-8E7A-474A-96FB-D214B09D7347}" dt="2021-10-02T19:20:59.821" v="599" actId="20577"/>
          <ac:spMkLst>
            <pc:docMk/>
            <pc:sldMk cId="4272289312" sldId="296"/>
            <ac:spMk id="3" creationId="{E5B9B836-70CF-4852-A09C-DF880FE1AC88}"/>
          </ac:spMkLst>
        </pc:spChg>
        <pc:spChg chg="add mod">
          <ac:chgData name="Lai, Jianwei" userId="a9adc4b8-c48f-4695-ba31-44e2f6e8bd84" providerId="ADAL" clId="{6B7B28C6-8E7A-474A-96FB-D214B09D7347}" dt="2021-10-02T19:26:52.313" v="637" actId="403"/>
          <ac:spMkLst>
            <pc:docMk/>
            <pc:sldMk cId="4272289312" sldId="296"/>
            <ac:spMk id="5" creationId="{D52EFB35-CF31-4A78-BB4E-30A7C1DE97D1}"/>
          </ac:spMkLst>
        </pc:spChg>
        <pc:spChg chg="add mod">
          <ac:chgData name="Lai, Jianwei" userId="a9adc4b8-c48f-4695-ba31-44e2f6e8bd84" providerId="ADAL" clId="{6B7B28C6-8E7A-474A-96FB-D214B09D7347}" dt="2021-10-02T19:21:15.126" v="602" actId="14100"/>
          <ac:spMkLst>
            <pc:docMk/>
            <pc:sldMk cId="4272289312" sldId="296"/>
            <ac:spMk id="7" creationId="{F605FB39-1120-46A6-9D9F-3DBE4B801B69}"/>
          </ac:spMkLst>
        </pc:spChg>
      </pc:sldChg>
      <pc:sldChg chg="addSp delSp modSp new mod ord modNotesTx">
        <pc:chgData name="Lai, Jianwei" userId="a9adc4b8-c48f-4695-ba31-44e2f6e8bd84" providerId="ADAL" clId="{6B7B28C6-8E7A-474A-96FB-D214B09D7347}" dt="2021-10-03T19:36:23.575" v="2285" actId="20577"/>
        <pc:sldMkLst>
          <pc:docMk/>
          <pc:sldMk cId="2506383529" sldId="297"/>
        </pc:sldMkLst>
        <pc:spChg chg="mod">
          <ac:chgData name="Lai, Jianwei" userId="a9adc4b8-c48f-4695-ba31-44e2f6e8bd84" providerId="ADAL" clId="{6B7B28C6-8E7A-474A-96FB-D214B09D7347}" dt="2021-10-03T01:19:08.204" v="829" actId="113"/>
          <ac:spMkLst>
            <pc:docMk/>
            <pc:sldMk cId="2506383529" sldId="297"/>
            <ac:spMk id="2" creationId="{D46BA46F-1FF4-4FA1-AE39-C8D5F110F823}"/>
          </ac:spMkLst>
        </pc:spChg>
        <pc:spChg chg="add del mod">
          <ac:chgData name="Lai, Jianwei" userId="a9adc4b8-c48f-4695-ba31-44e2f6e8bd84" providerId="ADAL" clId="{6B7B28C6-8E7A-474A-96FB-D214B09D7347}" dt="2021-10-03T01:15:59.099" v="773" actId="1076"/>
          <ac:spMkLst>
            <pc:docMk/>
            <pc:sldMk cId="2506383529" sldId="297"/>
            <ac:spMk id="3" creationId="{35F70D36-F596-47D9-B489-227EB33EDADA}"/>
          </ac:spMkLst>
        </pc:spChg>
        <pc:spChg chg="add del mod">
          <ac:chgData name="Lai, Jianwei" userId="a9adc4b8-c48f-4695-ba31-44e2f6e8bd84" providerId="ADAL" clId="{6B7B28C6-8E7A-474A-96FB-D214B09D7347}" dt="2021-10-03T01:15:46.432" v="766"/>
          <ac:spMkLst>
            <pc:docMk/>
            <pc:sldMk cId="2506383529" sldId="297"/>
            <ac:spMk id="6" creationId="{05E7F96D-ECD6-46F6-8AB7-83DCB6548699}"/>
          </ac:spMkLst>
        </pc:spChg>
        <pc:picChg chg="add del mod">
          <ac:chgData name="Lai, Jianwei" userId="a9adc4b8-c48f-4695-ba31-44e2f6e8bd84" providerId="ADAL" clId="{6B7B28C6-8E7A-474A-96FB-D214B09D7347}" dt="2021-10-03T19:35:52.850" v="2223" actId="478"/>
          <ac:picMkLst>
            <pc:docMk/>
            <pc:sldMk cId="2506383529" sldId="297"/>
            <ac:picMk id="5" creationId="{5ACC9B72-4125-48D8-AF7E-A8669F288E2B}"/>
          </ac:picMkLst>
        </pc:picChg>
      </pc:sldChg>
      <pc:sldChg chg="new del">
        <pc:chgData name="Lai, Jianwei" userId="a9adc4b8-c48f-4695-ba31-44e2f6e8bd84" providerId="ADAL" clId="{6B7B28C6-8E7A-474A-96FB-D214B09D7347}" dt="2021-10-03T01:20:17.124" v="841" actId="2696"/>
        <pc:sldMkLst>
          <pc:docMk/>
          <pc:sldMk cId="3348910925" sldId="298"/>
        </pc:sldMkLst>
      </pc:sldChg>
      <pc:sldChg chg="new del">
        <pc:chgData name="Lai, Jianwei" userId="a9adc4b8-c48f-4695-ba31-44e2f6e8bd84" providerId="ADAL" clId="{6B7B28C6-8E7A-474A-96FB-D214B09D7347}" dt="2021-10-03T01:19:53.566" v="838" actId="2696"/>
        <pc:sldMkLst>
          <pc:docMk/>
          <pc:sldMk cId="3685819326" sldId="298"/>
        </pc:sldMkLst>
      </pc:sldChg>
      <pc:sldChg chg="addSp delSp modSp add mod modNotesTx">
        <pc:chgData name="Lai, Jianwei" userId="a9adc4b8-c48f-4695-ba31-44e2f6e8bd84" providerId="ADAL" clId="{6B7B28C6-8E7A-474A-96FB-D214B09D7347}" dt="2021-10-03T02:23:32.810" v="1101" actId="20577"/>
        <pc:sldMkLst>
          <pc:docMk/>
          <pc:sldMk cId="3312877670" sldId="299"/>
        </pc:sldMkLst>
        <pc:spChg chg="mod">
          <ac:chgData name="Lai, Jianwei" userId="a9adc4b8-c48f-4695-ba31-44e2f6e8bd84" providerId="ADAL" clId="{6B7B28C6-8E7A-474A-96FB-D214B09D7347}" dt="2021-10-03T01:20:54.253" v="851" actId="113"/>
          <ac:spMkLst>
            <pc:docMk/>
            <pc:sldMk cId="3312877670" sldId="299"/>
            <ac:spMk id="2" creationId="{D46BA46F-1FF4-4FA1-AE39-C8D5F110F823}"/>
          </ac:spMkLst>
        </pc:spChg>
        <pc:spChg chg="mod">
          <ac:chgData name="Lai, Jianwei" userId="a9adc4b8-c48f-4695-ba31-44e2f6e8bd84" providerId="ADAL" clId="{6B7B28C6-8E7A-474A-96FB-D214B09D7347}" dt="2021-10-03T02:03:33.392" v="876" actId="1076"/>
          <ac:spMkLst>
            <pc:docMk/>
            <pc:sldMk cId="3312877670" sldId="299"/>
            <ac:spMk id="3" creationId="{35F70D36-F596-47D9-B489-227EB33EDADA}"/>
          </ac:spMkLst>
        </pc:spChg>
        <pc:spChg chg="add del">
          <ac:chgData name="Lai, Jianwei" userId="a9adc4b8-c48f-4695-ba31-44e2f6e8bd84" providerId="ADAL" clId="{6B7B28C6-8E7A-474A-96FB-D214B09D7347}" dt="2021-10-03T02:02:34.042" v="858"/>
          <ac:spMkLst>
            <pc:docMk/>
            <pc:sldMk cId="3312877670" sldId="299"/>
            <ac:spMk id="4" creationId="{6A5164A4-F4CA-49B4-B140-91420B19D744}"/>
          </ac:spMkLst>
        </pc:spChg>
        <pc:spChg chg="add del mod">
          <ac:chgData name="Lai, Jianwei" userId="a9adc4b8-c48f-4695-ba31-44e2f6e8bd84" providerId="ADAL" clId="{6B7B28C6-8E7A-474A-96FB-D214B09D7347}" dt="2021-10-03T02:02:43.379" v="864"/>
          <ac:spMkLst>
            <pc:docMk/>
            <pc:sldMk cId="3312877670" sldId="299"/>
            <ac:spMk id="6" creationId="{52903C92-96BF-4049-BED9-FC81DC1830D4}"/>
          </ac:spMkLst>
        </pc:spChg>
        <pc:spChg chg="add mod">
          <ac:chgData name="Lai, Jianwei" userId="a9adc4b8-c48f-4695-ba31-44e2f6e8bd84" providerId="ADAL" clId="{6B7B28C6-8E7A-474A-96FB-D214B09D7347}" dt="2021-10-03T02:03:02.971" v="873" actId="167"/>
          <ac:spMkLst>
            <pc:docMk/>
            <pc:sldMk cId="3312877670" sldId="299"/>
            <ac:spMk id="7" creationId="{510A6D8E-E2EC-4203-9A6F-B65642B284F8}"/>
          </ac:spMkLst>
        </pc:spChg>
        <pc:spChg chg="add mod">
          <ac:chgData name="Lai, Jianwei" userId="a9adc4b8-c48f-4695-ba31-44e2f6e8bd84" providerId="ADAL" clId="{6B7B28C6-8E7A-474A-96FB-D214B09D7347}" dt="2021-10-03T02:11:32.240" v="900" actId="14100"/>
          <ac:spMkLst>
            <pc:docMk/>
            <pc:sldMk cId="3312877670" sldId="299"/>
            <ac:spMk id="9" creationId="{459B8200-F309-4E5F-A389-B3C6FB6684BF}"/>
          </ac:spMkLst>
        </pc:spChg>
        <pc:picChg chg="del">
          <ac:chgData name="Lai, Jianwei" userId="a9adc4b8-c48f-4695-ba31-44e2f6e8bd84" providerId="ADAL" clId="{6B7B28C6-8E7A-474A-96FB-D214B09D7347}" dt="2021-10-03T01:20:21.115" v="842" actId="478"/>
          <ac:picMkLst>
            <pc:docMk/>
            <pc:sldMk cId="3312877670" sldId="299"/>
            <ac:picMk id="5" creationId="{5ACC9B72-4125-48D8-AF7E-A8669F288E2B}"/>
          </ac:picMkLst>
        </pc:picChg>
      </pc:sldChg>
      <pc:sldChg chg="addSp modSp new mod modNotesTx">
        <pc:chgData name="Lai, Jianwei" userId="a9adc4b8-c48f-4695-ba31-44e2f6e8bd84" providerId="ADAL" clId="{6B7B28C6-8E7A-474A-96FB-D214B09D7347}" dt="2021-10-03T02:19:10.677" v="980" actId="20577"/>
        <pc:sldMkLst>
          <pc:docMk/>
          <pc:sldMk cId="496061228" sldId="300"/>
        </pc:sldMkLst>
        <pc:spChg chg="mod">
          <ac:chgData name="Lai, Jianwei" userId="a9adc4b8-c48f-4695-ba31-44e2f6e8bd84" providerId="ADAL" clId="{6B7B28C6-8E7A-474A-96FB-D214B09D7347}" dt="2021-10-03T02:11:47.840" v="902" actId="108"/>
          <ac:spMkLst>
            <pc:docMk/>
            <pc:sldMk cId="496061228" sldId="300"/>
            <ac:spMk id="2" creationId="{5ED2A000-6384-4B40-8CEB-CD48CD660DB1}"/>
          </ac:spMkLst>
        </pc:spChg>
        <pc:spChg chg="add mod">
          <ac:chgData name="Lai, Jianwei" userId="a9adc4b8-c48f-4695-ba31-44e2f6e8bd84" providerId="ADAL" clId="{6B7B28C6-8E7A-474A-96FB-D214B09D7347}" dt="2021-10-03T02:09:10.071" v="895" actId="1076"/>
          <ac:spMkLst>
            <pc:docMk/>
            <pc:sldMk cId="496061228" sldId="300"/>
            <ac:spMk id="5" creationId="{6761D0D2-F5DB-4FAA-81B1-564923B49ED5}"/>
          </ac:spMkLst>
        </pc:spChg>
        <pc:spChg chg="add mod">
          <ac:chgData name="Lai, Jianwei" userId="a9adc4b8-c48f-4695-ba31-44e2f6e8bd84" providerId="ADAL" clId="{6B7B28C6-8E7A-474A-96FB-D214B09D7347}" dt="2021-10-03T02:09:15.582" v="896" actId="1076"/>
          <ac:spMkLst>
            <pc:docMk/>
            <pc:sldMk cId="496061228" sldId="300"/>
            <ac:spMk id="7" creationId="{0EF91EBC-E7E0-47CF-8DA7-0A097A9EC248}"/>
          </ac:spMkLst>
        </pc:spChg>
      </pc:sldChg>
      <pc:sldChg chg="add del">
        <pc:chgData name="Lai, Jianwei" userId="a9adc4b8-c48f-4695-ba31-44e2f6e8bd84" providerId="ADAL" clId="{6B7B28C6-8E7A-474A-96FB-D214B09D7347}" dt="2021-10-03T01:20:26.475" v="844"/>
        <pc:sldMkLst>
          <pc:docMk/>
          <pc:sldMk cId="3847138777" sldId="300"/>
        </pc:sldMkLst>
      </pc:sldChg>
      <pc:sldChg chg="modSp new mod ord">
        <pc:chgData name="Lai, Jianwei" userId="a9adc4b8-c48f-4695-ba31-44e2f6e8bd84" providerId="ADAL" clId="{6B7B28C6-8E7A-474A-96FB-D214B09D7347}" dt="2021-10-03T15:16:37.525" v="1537"/>
        <pc:sldMkLst>
          <pc:docMk/>
          <pc:sldMk cId="2450416061" sldId="301"/>
        </pc:sldMkLst>
        <pc:spChg chg="mod">
          <ac:chgData name="Lai, Jianwei" userId="a9adc4b8-c48f-4695-ba31-44e2f6e8bd84" providerId="ADAL" clId="{6B7B28C6-8E7A-474A-96FB-D214B09D7347}" dt="2021-10-03T03:44:03.923" v="1259" actId="113"/>
          <ac:spMkLst>
            <pc:docMk/>
            <pc:sldMk cId="2450416061" sldId="301"/>
            <ac:spMk id="2" creationId="{50F4ED41-9D74-4D12-B195-753AEB67D617}"/>
          </ac:spMkLst>
        </pc:spChg>
        <pc:spChg chg="mod">
          <ac:chgData name="Lai, Jianwei" userId="a9adc4b8-c48f-4695-ba31-44e2f6e8bd84" providerId="ADAL" clId="{6B7B28C6-8E7A-474A-96FB-D214B09D7347}" dt="2021-10-03T14:21:05.577" v="1340" actId="5793"/>
          <ac:spMkLst>
            <pc:docMk/>
            <pc:sldMk cId="2450416061" sldId="301"/>
            <ac:spMk id="3" creationId="{0EA1A8D7-6FB1-40D0-9A3B-6CC9896A9505}"/>
          </ac:spMkLst>
        </pc:spChg>
      </pc:sldChg>
      <pc:sldChg chg="new del">
        <pc:chgData name="Lai, Jianwei" userId="a9adc4b8-c48f-4695-ba31-44e2f6e8bd84" providerId="ADAL" clId="{6B7B28C6-8E7A-474A-96FB-D214B09D7347}" dt="2021-10-03T02:45:50.008" v="1102" actId="2696"/>
        <pc:sldMkLst>
          <pc:docMk/>
          <pc:sldMk cId="2876024851" sldId="301"/>
        </pc:sldMkLst>
      </pc:sldChg>
      <pc:sldChg chg="addSp modSp new mod">
        <pc:chgData name="Lai, Jianwei" userId="a9adc4b8-c48f-4695-ba31-44e2f6e8bd84" providerId="ADAL" clId="{6B7B28C6-8E7A-474A-96FB-D214B09D7347}" dt="2021-10-03T16:08:05.086" v="1707" actId="20577"/>
        <pc:sldMkLst>
          <pc:docMk/>
          <pc:sldMk cId="2339387078" sldId="302"/>
        </pc:sldMkLst>
        <pc:spChg chg="mod">
          <ac:chgData name="Lai, Jianwei" userId="a9adc4b8-c48f-4695-ba31-44e2f6e8bd84" providerId="ADAL" clId="{6B7B28C6-8E7A-474A-96FB-D214B09D7347}" dt="2021-10-03T16:08:05.086" v="1707" actId="20577"/>
          <ac:spMkLst>
            <pc:docMk/>
            <pc:sldMk cId="2339387078" sldId="302"/>
            <ac:spMk id="2" creationId="{55073081-8159-46A6-944E-8DEFDD8D5FFA}"/>
          </ac:spMkLst>
        </pc:spChg>
        <pc:spChg chg="mod">
          <ac:chgData name="Lai, Jianwei" userId="a9adc4b8-c48f-4695-ba31-44e2f6e8bd84" providerId="ADAL" clId="{6B7B28C6-8E7A-474A-96FB-D214B09D7347}" dt="2021-10-03T14:26:36.440" v="1388"/>
          <ac:spMkLst>
            <pc:docMk/>
            <pc:sldMk cId="2339387078" sldId="302"/>
            <ac:spMk id="3" creationId="{41B19262-35A3-4022-9D84-1DBAF0B08162}"/>
          </ac:spMkLst>
        </pc:spChg>
        <pc:spChg chg="add mod">
          <ac:chgData name="Lai, Jianwei" userId="a9adc4b8-c48f-4695-ba31-44e2f6e8bd84" providerId="ADAL" clId="{6B7B28C6-8E7A-474A-96FB-D214B09D7347}" dt="2021-10-03T14:27:05.152" v="1399" actId="14100"/>
          <ac:spMkLst>
            <pc:docMk/>
            <pc:sldMk cId="2339387078" sldId="302"/>
            <ac:spMk id="5" creationId="{5950F118-3418-4286-B160-A243EEFBBA65}"/>
          </ac:spMkLst>
        </pc:spChg>
        <pc:spChg chg="add mod">
          <ac:chgData name="Lai, Jianwei" userId="a9adc4b8-c48f-4695-ba31-44e2f6e8bd84" providerId="ADAL" clId="{6B7B28C6-8E7A-474A-96FB-D214B09D7347}" dt="2021-10-03T14:27:02.663" v="1398" actId="14100"/>
          <ac:spMkLst>
            <pc:docMk/>
            <pc:sldMk cId="2339387078" sldId="302"/>
            <ac:spMk id="7" creationId="{0B1F9A59-2C33-4615-9BC3-38BF5713343C}"/>
          </ac:spMkLst>
        </pc:spChg>
      </pc:sldChg>
      <pc:sldChg chg="add del">
        <pc:chgData name="Lai, Jianwei" userId="a9adc4b8-c48f-4695-ba31-44e2f6e8bd84" providerId="ADAL" clId="{6B7B28C6-8E7A-474A-96FB-D214B09D7347}" dt="2021-10-03T03:57:15.963" v="1302" actId="2696"/>
        <pc:sldMkLst>
          <pc:docMk/>
          <pc:sldMk cId="3562616639" sldId="302"/>
        </pc:sldMkLst>
      </pc:sldChg>
      <pc:sldChg chg="addSp modSp new mod modNotesTx">
        <pc:chgData name="Lai, Jianwei" userId="a9adc4b8-c48f-4695-ba31-44e2f6e8bd84" providerId="ADAL" clId="{6B7B28C6-8E7A-474A-96FB-D214B09D7347}" dt="2021-10-03T16:08:13.560" v="1709" actId="1076"/>
        <pc:sldMkLst>
          <pc:docMk/>
          <pc:sldMk cId="1520956769" sldId="303"/>
        </pc:sldMkLst>
        <pc:spChg chg="mod">
          <ac:chgData name="Lai, Jianwei" userId="a9adc4b8-c48f-4695-ba31-44e2f6e8bd84" providerId="ADAL" clId="{6B7B28C6-8E7A-474A-96FB-D214B09D7347}" dt="2021-10-03T16:08:13.560" v="1709" actId="1076"/>
          <ac:spMkLst>
            <pc:docMk/>
            <pc:sldMk cId="1520956769" sldId="303"/>
            <ac:spMk id="2" creationId="{70B93BBB-F261-4DF8-BB22-98C1254F2393}"/>
          </ac:spMkLst>
        </pc:spChg>
        <pc:picChg chg="add mod">
          <ac:chgData name="Lai, Jianwei" userId="a9adc4b8-c48f-4695-ba31-44e2f6e8bd84" providerId="ADAL" clId="{6B7B28C6-8E7A-474A-96FB-D214B09D7347}" dt="2021-10-03T15:21:29.713" v="1549" actId="692"/>
          <ac:picMkLst>
            <pc:docMk/>
            <pc:sldMk cId="1520956769" sldId="303"/>
            <ac:picMk id="5" creationId="{BF24F8FE-AEB2-4C60-B443-EAEA713F1023}"/>
          </ac:picMkLst>
        </pc:picChg>
        <pc:picChg chg="add mod">
          <ac:chgData name="Lai, Jianwei" userId="a9adc4b8-c48f-4695-ba31-44e2f6e8bd84" providerId="ADAL" clId="{6B7B28C6-8E7A-474A-96FB-D214B09D7347}" dt="2021-10-03T15:21:37.431" v="1551" actId="1076"/>
          <ac:picMkLst>
            <pc:docMk/>
            <pc:sldMk cId="1520956769" sldId="303"/>
            <ac:picMk id="7" creationId="{955FF5F0-0C5D-41F1-B4FA-617A79CAB8B4}"/>
          </ac:picMkLst>
        </pc:picChg>
        <pc:picChg chg="add mod">
          <ac:chgData name="Lai, Jianwei" userId="a9adc4b8-c48f-4695-ba31-44e2f6e8bd84" providerId="ADAL" clId="{6B7B28C6-8E7A-474A-96FB-D214B09D7347}" dt="2021-10-03T15:21:48.624" v="1552" actId="1076"/>
          <ac:picMkLst>
            <pc:docMk/>
            <pc:sldMk cId="1520956769" sldId="303"/>
            <ac:picMk id="9" creationId="{55052962-CB57-4F0F-BA57-900C62932551}"/>
          </ac:picMkLst>
        </pc:picChg>
      </pc:sldChg>
      <pc:sldChg chg="addSp delSp modSp new mod modNotesTx">
        <pc:chgData name="Lai, Jianwei" userId="a9adc4b8-c48f-4695-ba31-44e2f6e8bd84" providerId="ADAL" clId="{6B7B28C6-8E7A-474A-96FB-D214B09D7347}" dt="2021-10-03T16:26:21.934" v="2055" actId="313"/>
        <pc:sldMkLst>
          <pc:docMk/>
          <pc:sldMk cId="2215606684" sldId="304"/>
        </pc:sldMkLst>
        <pc:spChg chg="mod">
          <ac:chgData name="Lai, Jianwei" userId="a9adc4b8-c48f-4695-ba31-44e2f6e8bd84" providerId="ADAL" clId="{6B7B28C6-8E7A-474A-96FB-D214B09D7347}" dt="2021-10-03T16:07:17.544" v="1697" actId="20577"/>
          <ac:spMkLst>
            <pc:docMk/>
            <pc:sldMk cId="2215606684" sldId="304"/>
            <ac:spMk id="2" creationId="{6BBC23B9-17E9-4548-A5C9-8DE69132A9B9}"/>
          </ac:spMkLst>
        </pc:spChg>
        <pc:spChg chg="add del">
          <ac:chgData name="Lai, Jianwei" userId="a9adc4b8-c48f-4695-ba31-44e2f6e8bd84" providerId="ADAL" clId="{6B7B28C6-8E7A-474A-96FB-D214B09D7347}" dt="2021-10-03T15:05:09.937" v="1474" actId="22"/>
          <ac:spMkLst>
            <pc:docMk/>
            <pc:sldMk cId="2215606684" sldId="304"/>
            <ac:spMk id="5" creationId="{4B3015CF-FE14-475D-BD7A-625ED37FB5BA}"/>
          </ac:spMkLst>
        </pc:spChg>
        <pc:picChg chg="add mod">
          <ac:chgData name="Lai, Jianwei" userId="a9adc4b8-c48f-4695-ba31-44e2f6e8bd84" providerId="ADAL" clId="{6B7B28C6-8E7A-474A-96FB-D214B09D7347}" dt="2021-10-03T15:05:23.812" v="1479" actId="1076"/>
          <ac:picMkLst>
            <pc:docMk/>
            <pc:sldMk cId="2215606684" sldId="304"/>
            <ac:picMk id="7" creationId="{647B5E69-229C-47B5-924B-620F6C0B93B7}"/>
          </ac:picMkLst>
        </pc:picChg>
      </pc:sldChg>
      <pc:sldChg chg="modSp new del mod modNotesTx">
        <pc:chgData name="Lai, Jianwei" userId="a9adc4b8-c48f-4695-ba31-44e2f6e8bd84" providerId="ADAL" clId="{6B7B28C6-8E7A-474A-96FB-D214B09D7347}" dt="2021-10-03T16:07:29.847" v="1699" actId="2696"/>
        <pc:sldMkLst>
          <pc:docMk/>
          <pc:sldMk cId="3485511573" sldId="305"/>
        </pc:sldMkLst>
        <pc:spChg chg="mod">
          <ac:chgData name="Lai, Jianwei" userId="a9adc4b8-c48f-4695-ba31-44e2f6e8bd84" providerId="ADAL" clId="{6B7B28C6-8E7A-474A-96FB-D214B09D7347}" dt="2021-10-03T15:24:23.424" v="1554" actId="113"/>
          <ac:spMkLst>
            <pc:docMk/>
            <pc:sldMk cId="3485511573" sldId="305"/>
            <ac:spMk id="2" creationId="{F42F8C0E-51E3-493F-84D3-521EF2655AA4}"/>
          </ac:spMkLst>
        </pc:spChg>
      </pc:sldChg>
      <pc:sldChg chg="addSp modSp new mod ord modNotesTx">
        <pc:chgData name="Lai, Jianwei" userId="a9adc4b8-c48f-4695-ba31-44e2f6e8bd84" providerId="ADAL" clId="{6B7B28C6-8E7A-474A-96FB-D214B09D7347}" dt="2021-10-03T16:21:48.738" v="2038" actId="20577"/>
        <pc:sldMkLst>
          <pc:docMk/>
          <pc:sldMk cId="690468038" sldId="306"/>
        </pc:sldMkLst>
        <pc:spChg chg="mod">
          <ac:chgData name="Lai, Jianwei" userId="a9adc4b8-c48f-4695-ba31-44e2f6e8bd84" providerId="ADAL" clId="{6B7B28C6-8E7A-474A-96FB-D214B09D7347}" dt="2021-10-03T15:57:59.432" v="1652" actId="20577"/>
          <ac:spMkLst>
            <pc:docMk/>
            <pc:sldMk cId="690468038" sldId="306"/>
            <ac:spMk id="2" creationId="{9AD3485E-5EE6-47ED-927F-15E48BE2DE28}"/>
          </ac:spMkLst>
        </pc:spChg>
        <pc:spChg chg="mod">
          <ac:chgData name="Lai, Jianwei" userId="a9adc4b8-c48f-4695-ba31-44e2f6e8bd84" providerId="ADAL" clId="{6B7B28C6-8E7A-474A-96FB-D214B09D7347}" dt="2021-10-03T16:19:19.615" v="1803" actId="20577"/>
          <ac:spMkLst>
            <pc:docMk/>
            <pc:sldMk cId="690468038" sldId="306"/>
            <ac:spMk id="3" creationId="{FB89CE1F-67EE-4B98-A4C1-5D2972A92EBB}"/>
          </ac:spMkLst>
        </pc:spChg>
        <pc:picChg chg="add mod">
          <ac:chgData name="Lai, Jianwei" userId="a9adc4b8-c48f-4695-ba31-44e2f6e8bd84" providerId="ADAL" clId="{6B7B28C6-8E7A-474A-96FB-D214B09D7347}" dt="2021-10-03T15:58:08.192" v="1670" actId="1076"/>
          <ac:picMkLst>
            <pc:docMk/>
            <pc:sldMk cId="690468038" sldId="306"/>
            <ac:picMk id="5" creationId="{342ADFB7-F7AE-41F4-B9EF-1E7058B2F3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E0DF-EED3-402A-8012-1F88C8F3383E}" type="datetimeFigureOut">
              <a:rPr lang="en-US" smtClean="0"/>
              <a:t>10/2/2021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EEEB5-C10C-41D0-A380-4DA48A3506E0}" type="slidenum">
              <a:rPr lang="en-US" smtClean="0"/>
              <a:t>‹#›</a:t>
            </a:fld>
            <a:endParaRPr lang="en-US"/>
          </a:p>
        </p:txBody>
      </p:sp>
    </p:spTree>
    <p:extLst>
      <p:ext uri="{BB962C8B-B14F-4D97-AF65-F5344CB8AC3E}">
        <p14:creationId xmlns:p14="http://schemas.microsoft.com/office/powerpoint/2010/main" val="345306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opensource.org/licenses/MIT" TargetMode="External"/><Relationship Id="rId3" Type="http://schemas.openxmlformats.org/officeDocument/2006/relationships/hyperlink" Target="https://github.com/aFarkas/html5shiv/" TargetMode="External"/><Relationship Id="rId7" Type="http://schemas.openxmlformats.org/officeDocument/2006/relationships/hyperlink" Target="https://github.com/twbs/bootstrap"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ss-lang.com/" TargetMode="External"/><Relationship Id="rId5" Type="http://schemas.openxmlformats.org/officeDocument/2006/relationships/hyperlink" Target="http://lesscss.org/" TargetMode="External"/><Relationship Id="rId4" Type="http://schemas.openxmlformats.org/officeDocument/2006/relationships/hyperlink" Target="https://github.com/scottjehl/Respond"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EEF8B-38BC-4463-B3FB-41BF6EB12973}" type="slidenum">
              <a:rPr lang="en-US" smtClean="0"/>
              <a:t>1</a:t>
            </a:fld>
            <a:endParaRPr lang="en-US"/>
          </a:p>
        </p:txBody>
      </p:sp>
    </p:spTree>
    <p:extLst>
      <p:ext uri="{BB962C8B-B14F-4D97-AF65-F5344CB8AC3E}">
        <p14:creationId xmlns:p14="http://schemas.microsoft.com/office/powerpoint/2010/main" val="1912685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bootstrap </a:t>
            </a:r>
            <a:r>
              <a:rPr lang="en-US" dirty="0" err="1"/>
              <a:t>css</a:t>
            </a:r>
            <a:r>
              <a:rPr lang="en-US" dirty="0"/>
              <a:t> file to see what pt-5 is</a:t>
            </a:r>
          </a:p>
          <a:p>
            <a:endParaRPr lang="en-US" dirty="0"/>
          </a:p>
          <a:p>
            <a:r>
              <a:rPr lang="en-US" dirty="0"/>
              <a:t>Change to pit-1  to 4</a:t>
            </a:r>
          </a:p>
          <a:p>
            <a:endParaRPr lang="en-US" dirty="0"/>
          </a:p>
          <a:p>
            <a:r>
              <a:rPr lang="en-US" dirty="0"/>
              <a:t>.pt-5 {  padding-top: 3rem !important;}</a:t>
            </a:r>
          </a:p>
          <a:p>
            <a:endParaRPr lang="en-US" dirty="0"/>
          </a:p>
          <a:p>
            <a:r>
              <a:rPr lang="en-US" dirty="0"/>
              <a:t>p-5</a:t>
            </a:r>
          </a:p>
        </p:txBody>
      </p:sp>
      <p:sp>
        <p:nvSpPr>
          <p:cNvPr id="4" name="Slide Number Placeholder 3"/>
          <p:cNvSpPr>
            <a:spLocks noGrp="1"/>
          </p:cNvSpPr>
          <p:nvPr>
            <p:ph type="sldNum" sz="quarter" idx="5"/>
          </p:nvPr>
        </p:nvSpPr>
        <p:spPr/>
        <p:txBody>
          <a:bodyPr/>
          <a:lstStyle/>
          <a:p>
            <a:fld id="{EDFEEEB5-C10C-41D0-A380-4DA48A3506E0}" type="slidenum">
              <a:rPr lang="en-US" smtClean="0"/>
              <a:t>17</a:t>
            </a:fld>
            <a:endParaRPr lang="en-US"/>
          </a:p>
        </p:txBody>
      </p:sp>
    </p:spTree>
    <p:extLst>
      <p:ext uri="{BB962C8B-B14F-4D97-AF65-F5344CB8AC3E}">
        <p14:creationId xmlns:p14="http://schemas.microsoft.com/office/powerpoint/2010/main" val="1860770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EEEB5-C10C-41D0-A380-4DA48A3506E0}" type="slidenum">
              <a:rPr lang="en-US" smtClean="0"/>
              <a:t>18</a:t>
            </a:fld>
            <a:endParaRPr lang="en-US"/>
          </a:p>
        </p:txBody>
      </p:sp>
    </p:spTree>
    <p:extLst>
      <p:ext uri="{BB962C8B-B14F-4D97-AF65-F5344CB8AC3E}">
        <p14:creationId xmlns:p14="http://schemas.microsoft.com/office/powerpoint/2010/main" val="135187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&lt;head&gt;</a:t>
            </a:r>
          </a:p>
          <a:p>
            <a:r>
              <a:rPr lang="en-US" dirty="0"/>
              <a:t>&lt;style&gt;</a:t>
            </a:r>
          </a:p>
          <a:p>
            <a:endParaRPr lang="en-US" dirty="0"/>
          </a:p>
          <a:p>
            <a:r>
              <a:rPr lang="en-US" dirty="0"/>
              <a:t>html{</a:t>
            </a:r>
          </a:p>
          <a:p>
            <a:r>
              <a:rPr lang="en-US" dirty="0"/>
              <a:t> font-size:16px;</a:t>
            </a:r>
          </a:p>
          <a:p>
            <a:r>
              <a:rPr lang="en-US" dirty="0"/>
              <a:t>}</a:t>
            </a:r>
          </a:p>
          <a:p>
            <a:endParaRPr lang="en-US" dirty="0"/>
          </a:p>
          <a:p>
            <a:r>
              <a:rPr lang="en-US" dirty="0"/>
              <a:t>.parent {</a:t>
            </a:r>
          </a:p>
          <a:p>
            <a:r>
              <a:rPr lang="en-US" dirty="0"/>
              <a:t>  font-size:15px;</a:t>
            </a:r>
          </a:p>
          <a:p>
            <a:r>
              <a:rPr lang="en-US" dirty="0"/>
              <a:t>}</a:t>
            </a:r>
          </a:p>
          <a:p>
            <a:endParaRPr lang="en-US" dirty="0"/>
          </a:p>
          <a:p>
            <a:r>
              <a:rPr lang="en-US" dirty="0"/>
              <a:t>.child {</a:t>
            </a:r>
          </a:p>
          <a:p>
            <a:r>
              <a:rPr lang="en-US" dirty="0"/>
              <a:t>  font-size: 2rem;</a:t>
            </a:r>
          </a:p>
          <a:p>
            <a:r>
              <a:rPr lang="en-US" dirty="0"/>
              <a:t>}</a:t>
            </a:r>
          </a:p>
          <a:p>
            <a:r>
              <a:rPr lang="en-US" dirty="0"/>
              <a:t>&lt;/style&gt;</a:t>
            </a:r>
          </a:p>
          <a:p>
            <a:r>
              <a:rPr lang="en-US" dirty="0"/>
              <a:t>&lt;/head&gt;</a:t>
            </a:r>
          </a:p>
          <a:p>
            <a:r>
              <a:rPr lang="en-US" dirty="0"/>
              <a:t>&lt;body&gt;</a:t>
            </a:r>
          </a:p>
          <a:p>
            <a:endParaRPr lang="en-US" dirty="0"/>
          </a:p>
          <a:p>
            <a:r>
              <a:rPr lang="en-US" dirty="0"/>
              <a:t>&lt;div class="parent"&gt;</a:t>
            </a:r>
          </a:p>
          <a:p>
            <a:r>
              <a:rPr lang="en-US" dirty="0"/>
              <a:t>  I'm 15px</a:t>
            </a:r>
          </a:p>
          <a:p>
            <a:r>
              <a:rPr lang="en-US" dirty="0"/>
              <a:t>  &lt;div class="child"&gt;</a:t>
            </a:r>
          </a:p>
          <a:p>
            <a:r>
              <a:rPr lang="en-US" dirty="0"/>
              <a:t>  I'm 30px, as expected</a:t>
            </a:r>
          </a:p>
          <a:p>
            <a:r>
              <a:rPr lang="en-US" dirty="0"/>
              <a:t>    &lt;div class="child"&gt;</a:t>
            </a:r>
          </a:p>
          <a:p>
            <a:r>
              <a:rPr lang="en-US" dirty="0"/>
              <a:t>    I'm 60px, trouble starts!</a:t>
            </a:r>
          </a:p>
          <a:p>
            <a:r>
              <a:rPr lang="en-US" dirty="0"/>
              <a:t>      &lt;div class="child"&gt;</a:t>
            </a:r>
          </a:p>
          <a:p>
            <a:r>
              <a:rPr lang="en-US" dirty="0"/>
              <a:t>      I'm 120px, now we're really in trouble!</a:t>
            </a:r>
          </a:p>
          <a:p>
            <a:r>
              <a:rPr lang="en-US" dirty="0"/>
              <a:t>      &lt;/div&gt;</a:t>
            </a:r>
          </a:p>
          <a:p>
            <a:r>
              <a:rPr lang="en-US" dirty="0"/>
              <a:t>    &lt;/div&gt;</a:t>
            </a:r>
          </a:p>
          <a:p>
            <a:r>
              <a:rPr lang="en-US" dirty="0"/>
              <a:t>  &lt;/div&gt;</a:t>
            </a:r>
          </a:p>
          <a:p>
            <a:r>
              <a:rPr lang="en-US" dirty="0"/>
              <a:t>  </a:t>
            </a:r>
          </a:p>
          <a:p>
            <a:r>
              <a:rPr lang="en-US" dirty="0"/>
              <a:t>  </a:t>
            </a:r>
          </a:p>
          <a:p>
            <a:r>
              <a:rPr lang="en-US" dirty="0"/>
              <a:t>&lt;/div&gt;</a:t>
            </a:r>
          </a:p>
          <a:p>
            <a:r>
              <a:rPr lang="en-US" dirty="0"/>
              <a:t>&lt;/body&gt;</a:t>
            </a:r>
          </a:p>
          <a:p>
            <a:r>
              <a:rPr lang="en-US" dirty="0"/>
              <a:t>&lt;/html&gt;</a:t>
            </a:r>
          </a:p>
          <a:p>
            <a:endParaRPr lang="en-US" dirty="0"/>
          </a:p>
          <a:p>
            <a:r>
              <a:rPr lang="en-US" dirty="0"/>
              <a:t>If the root font size is not defined, the browser’s default one will be used</a:t>
            </a:r>
          </a:p>
          <a:p>
            <a:r>
              <a:rPr lang="en-US" dirty="0"/>
              <a:t>Change rem to </a:t>
            </a:r>
            <a:r>
              <a:rPr lang="en-US" dirty="0" err="1"/>
              <a:t>em</a:t>
            </a:r>
            <a:endParaRPr lang="en-US" dirty="0"/>
          </a:p>
          <a:p>
            <a:endParaRPr lang="en-US" dirty="0"/>
          </a:p>
        </p:txBody>
      </p:sp>
      <p:sp>
        <p:nvSpPr>
          <p:cNvPr id="4" name="Slide Number Placeholder 3"/>
          <p:cNvSpPr>
            <a:spLocks noGrp="1"/>
          </p:cNvSpPr>
          <p:nvPr>
            <p:ph type="sldNum" sz="quarter" idx="5"/>
          </p:nvPr>
        </p:nvSpPr>
        <p:spPr/>
        <p:txBody>
          <a:bodyPr/>
          <a:lstStyle/>
          <a:p>
            <a:fld id="{EDFEEEB5-C10C-41D0-A380-4DA48A3506E0}" type="slidenum">
              <a:rPr lang="en-US" smtClean="0"/>
              <a:t>19</a:t>
            </a:fld>
            <a:endParaRPr lang="en-US"/>
          </a:p>
        </p:txBody>
      </p:sp>
    </p:spTree>
    <p:extLst>
      <p:ext uri="{BB962C8B-B14F-4D97-AF65-F5344CB8AC3E}">
        <p14:creationId xmlns:p14="http://schemas.microsoft.com/office/powerpoint/2010/main" val="3750013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y, margin on the top and bottom</a:t>
            </a:r>
          </a:p>
          <a:p>
            <a:r>
              <a:rPr lang="en-US" dirty="0"/>
              <a:t>mx, x, margin on the left and right</a:t>
            </a:r>
          </a:p>
        </p:txBody>
      </p:sp>
      <p:sp>
        <p:nvSpPr>
          <p:cNvPr id="4" name="Slide Number Placeholder 3"/>
          <p:cNvSpPr>
            <a:spLocks noGrp="1"/>
          </p:cNvSpPr>
          <p:nvPr>
            <p:ph type="sldNum" sz="quarter" idx="5"/>
          </p:nvPr>
        </p:nvSpPr>
        <p:spPr/>
        <p:txBody>
          <a:bodyPr/>
          <a:lstStyle/>
          <a:p>
            <a:fld id="{EDFEEEB5-C10C-41D0-A380-4DA48A3506E0}" type="slidenum">
              <a:rPr lang="en-US" smtClean="0"/>
              <a:t>20</a:t>
            </a:fld>
            <a:endParaRPr lang="en-US"/>
          </a:p>
        </p:txBody>
      </p:sp>
    </p:spTree>
    <p:extLst>
      <p:ext uri="{BB962C8B-B14F-4D97-AF65-F5344CB8AC3E}">
        <p14:creationId xmlns:p14="http://schemas.microsoft.com/office/powerpoint/2010/main" val="99733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https://www.w3schools.com/bootstrap5/bootstrap_containers.php</a:t>
            </a:r>
          </a:p>
          <a:p>
            <a:r>
              <a:rPr lang="en-US" dirty="0"/>
              <a:t>https://getbootstrap.com/docs/4.4/layout/overview/</a:t>
            </a:r>
          </a:p>
          <a:p>
            <a:endParaRPr lang="en-US" dirty="0"/>
          </a:p>
          <a:p>
            <a:r>
              <a:rPr lang="en-US" dirty="0"/>
              <a:t>Breakpoint for container and container-</a:t>
            </a:r>
            <a:r>
              <a:rPr lang="en-US" dirty="0" err="1"/>
              <a:t>sm</a:t>
            </a:r>
            <a:r>
              <a:rPr lang="en-US" dirty="0"/>
              <a:t> is the same</a:t>
            </a:r>
          </a:p>
        </p:txBody>
      </p:sp>
      <p:sp>
        <p:nvSpPr>
          <p:cNvPr id="4" name="Slide Number Placeholder 3"/>
          <p:cNvSpPr>
            <a:spLocks noGrp="1"/>
          </p:cNvSpPr>
          <p:nvPr>
            <p:ph type="sldNum" sz="quarter" idx="5"/>
          </p:nvPr>
        </p:nvSpPr>
        <p:spPr/>
        <p:txBody>
          <a:bodyPr/>
          <a:lstStyle/>
          <a:p>
            <a:fld id="{EDFEEEB5-C10C-41D0-A380-4DA48A3506E0}" type="slidenum">
              <a:rPr lang="en-US" smtClean="0"/>
              <a:t>21</a:t>
            </a:fld>
            <a:endParaRPr lang="en-US"/>
          </a:p>
        </p:txBody>
      </p:sp>
    </p:spTree>
    <p:extLst>
      <p:ext uri="{BB962C8B-B14F-4D97-AF65-F5344CB8AC3E}">
        <p14:creationId xmlns:p14="http://schemas.microsoft.com/office/powerpoint/2010/main" val="1759594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Bootstrap is using a grid system base on 12 columns.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What</a:t>
            </a:r>
            <a:r>
              <a:rPr lang="en-US" baseline="0" dirty="0"/>
              <a:t> is a grid system?</a:t>
            </a:r>
            <a:r>
              <a:rPr lang="en-US" dirty="0"/>
              <a:t> A grid</a:t>
            </a:r>
            <a:r>
              <a:rPr lang="en-US" baseline="0" dirty="0"/>
              <a:t> system is a way to create </a:t>
            </a:r>
            <a:r>
              <a:rPr lang="en-US" dirty="0"/>
              <a:t>a solid foundation to build your project 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you want your</a:t>
            </a:r>
            <a:r>
              <a:rPr lang="en-US" baseline="0" dirty="0"/>
              <a:t> web application to have a left navigation you could design your HTML using row number 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you do not want any navigation and you want your content to be as wide as possible then you could use row number 5</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grid design was popularized by 960 grid system </a:t>
            </a:r>
            <a:r>
              <a:rPr lang="en-US" dirty="0"/>
              <a:t>http://960.gs</a:t>
            </a:r>
            <a:r>
              <a:rPr lang="en-US" baseline="0" dirty="0"/>
              <a:t> and </a:t>
            </a:r>
            <a:r>
              <a:rPr lang="en-US" baseline="0" dirty="0" err="1"/>
              <a:t>BluePrint</a:t>
            </a:r>
            <a:r>
              <a:rPr lang="en-US" baseline="0" dirty="0"/>
              <a:t> http://www.blueprintcss.org </a:t>
            </a:r>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22</a:t>
            </a:fld>
            <a:endParaRPr lang="en-US"/>
          </a:p>
        </p:txBody>
      </p:sp>
    </p:spTree>
    <p:extLst>
      <p:ext uri="{BB962C8B-B14F-4D97-AF65-F5344CB8AC3E}">
        <p14:creationId xmlns:p14="http://schemas.microsoft.com/office/powerpoint/2010/main" val="1411251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https://www.w3schools.com/bootstrap5/bootstrap_containers.php</a:t>
            </a:r>
          </a:p>
          <a:p>
            <a:endParaRPr lang="en-US" dirty="0"/>
          </a:p>
          <a:p>
            <a:r>
              <a:rPr lang="en-US" dirty="0"/>
              <a:t>It is important to include  &lt;div class="row"&gt;</a:t>
            </a:r>
          </a:p>
          <a:p>
            <a:endParaRPr lang="en-US" dirty="0"/>
          </a:p>
          <a:p>
            <a:r>
              <a:rPr lang="en-US" dirty="0"/>
              <a:t>Try to remove the div</a:t>
            </a:r>
          </a:p>
          <a:p>
            <a:endParaRPr lang="en-US" dirty="0"/>
          </a:p>
          <a:p>
            <a:r>
              <a:rPr lang="en-US" dirty="0"/>
              <a:t>How to take 10 spans for small devices</a:t>
            </a:r>
          </a:p>
          <a:p>
            <a:endParaRPr lang="en-US" dirty="0"/>
          </a:p>
          <a:p>
            <a:r>
              <a:rPr lang="en-US" dirty="0"/>
              <a:t>How to take half and half for large screen devices</a:t>
            </a:r>
          </a:p>
          <a:p>
            <a:endParaRPr lang="en-US" dirty="0"/>
          </a:p>
        </p:txBody>
      </p:sp>
      <p:sp>
        <p:nvSpPr>
          <p:cNvPr id="4" name="Slide Number Placeholder 3"/>
          <p:cNvSpPr>
            <a:spLocks noGrp="1"/>
          </p:cNvSpPr>
          <p:nvPr>
            <p:ph type="sldNum" sz="quarter" idx="5"/>
          </p:nvPr>
        </p:nvSpPr>
        <p:spPr/>
        <p:txBody>
          <a:bodyPr/>
          <a:lstStyle/>
          <a:p>
            <a:fld id="{EDFEEEB5-C10C-41D0-A380-4DA48A3506E0}" type="slidenum">
              <a:rPr lang="en-US" smtClean="0"/>
              <a:t>23</a:t>
            </a:fld>
            <a:endParaRPr lang="en-US"/>
          </a:p>
        </p:txBody>
      </p:sp>
    </p:spTree>
    <p:extLst>
      <p:ext uri="{BB962C8B-B14F-4D97-AF65-F5344CB8AC3E}">
        <p14:creationId xmlns:p14="http://schemas.microsoft.com/office/powerpoint/2010/main" val="72539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EEEB5-C10C-41D0-A380-4DA48A3506E0}" type="slidenum">
              <a:rPr lang="en-US" smtClean="0"/>
              <a:t>24</a:t>
            </a:fld>
            <a:endParaRPr lang="en-US"/>
          </a:p>
        </p:txBody>
      </p:sp>
    </p:spTree>
    <p:extLst>
      <p:ext uri="{BB962C8B-B14F-4D97-AF65-F5344CB8AC3E}">
        <p14:creationId xmlns:p14="http://schemas.microsoft.com/office/powerpoint/2010/main" val="3632276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col-md-6 col-lg-3</a:t>
            </a:r>
          </a:p>
        </p:txBody>
      </p:sp>
      <p:sp>
        <p:nvSpPr>
          <p:cNvPr id="4" name="Slide Number Placeholder 3"/>
          <p:cNvSpPr>
            <a:spLocks noGrp="1"/>
          </p:cNvSpPr>
          <p:nvPr>
            <p:ph type="sldNum" sz="quarter" idx="5"/>
          </p:nvPr>
        </p:nvSpPr>
        <p:spPr/>
        <p:txBody>
          <a:bodyPr/>
          <a:lstStyle/>
          <a:p>
            <a:fld id="{EDFEEEB5-C10C-41D0-A380-4DA48A3506E0}" type="slidenum">
              <a:rPr lang="en-US" smtClean="0"/>
              <a:t>28</a:t>
            </a:fld>
            <a:endParaRPr lang="en-US"/>
          </a:p>
        </p:txBody>
      </p:sp>
    </p:spTree>
    <p:extLst>
      <p:ext uri="{BB962C8B-B14F-4D97-AF65-F5344CB8AC3E}">
        <p14:creationId xmlns:p14="http://schemas.microsoft.com/office/powerpoint/2010/main" val="725395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Width=“100%”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&lt;div class="row text-center"&gt;</a:t>
            </a:r>
          </a:p>
          <a:p>
            <a:endParaRPr lang="en-US" dirty="0"/>
          </a:p>
        </p:txBody>
      </p:sp>
      <p:sp>
        <p:nvSpPr>
          <p:cNvPr id="4" name="Slide Number Placeholder 3"/>
          <p:cNvSpPr>
            <a:spLocks noGrp="1"/>
          </p:cNvSpPr>
          <p:nvPr>
            <p:ph type="sldNum" sz="quarter" idx="5"/>
          </p:nvPr>
        </p:nvSpPr>
        <p:spPr/>
        <p:txBody>
          <a:bodyPr/>
          <a:lstStyle/>
          <a:p>
            <a:fld id="{EDFEEEB5-C10C-41D0-A380-4DA48A3506E0}" type="slidenum">
              <a:rPr lang="en-US" smtClean="0"/>
              <a:t>29</a:t>
            </a:fld>
            <a:endParaRPr lang="en-US"/>
          </a:p>
        </p:txBody>
      </p:sp>
    </p:spTree>
    <p:extLst>
      <p:ext uri="{BB962C8B-B14F-4D97-AF65-F5344CB8AC3E}">
        <p14:creationId xmlns:p14="http://schemas.microsoft.com/office/powerpoint/2010/main" val="126288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9B3CC9-3874-4336-85B9-70C0A6260C19}" type="slidenum">
              <a:rPr lang="en-US" smtClean="0"/>
              <a:t>3</a:t>
            </a:fld>
            <a:endParaRPr lang="en-US"/>
          </a:p>
        </p:txBody>
      </p:sp>
    </p:spTree>
    <p:extLst>
      <p:ext uri="{BB962C8B-B14F-4D97-AF65-F5344CB8AC3E}">
        <p14:creationId xmlns:p14="http://schemas.microsoft.com/office/powerpoint/2010/main" val="141907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put the footer section outside the “container” class then make it “container-fluid”</a:t>
            </a:r>
          </a:p>
          <a:p>
            <a:endParaRPr lang="en-US" dirty="0"/>
          </a:p>
          <a:p>
            <a:r>
              <a:rPr lang="en-US" dirty="0"/>
              <a:t>&lt;div id="footer" class="container-fluid text-center text-white </a:t>
            </a:r>
            <a:r>
              <a:rPr lang="en-US" dirty="0" err="1"/>
              <a:t>bg</a:t>
            </a:r>
            <a:r>
              <a:rPr lang="en-US" dirty="0"/>
              <a:t>-secondary pt-2 pb-2"&gt;</a:t>
            </a:r>
          </a:p>
          <a:p>
            <a:endParaRPr lang="en-US" dirty="0"/>
          </a:p>
          <a:p>
            <a:r>
              <a:rPr lang="en-US" dirty="0"/>
              <a:t>&lt;div class="row"&gt;</a:t>
            </a:r>
          </a:p>
          <a:p>
            <a:endParaRPr lang="en-US" dirty="0"/>
          </a:p>
          <a:p>
            <a:r>
              <a:rPr lang="en-US" dirty="0"/>
              <a:t>&lt;div class="col-md-4"&gt;</a:t>
            </a:r>
          </a:p>
          <a:p>
            <a:endParaRPr lang="en-US" dirty="0"/>
          </a:p>
          <a:p>
            <a:endParaRPr lang="en-US" dirty="0"/>
          </a:p>
          <a:p>
            <a:r>
              <a:rPr lang="en-US" dirty="0"/>
              <a:t> style="background-color: </a:t>
            </a:r>
            <a:r>
              <a:rPr lang="en-US" dirty="0" err="1"/>
              <a:t>lightgray</a:t>
            </a:r>
            <a:r>
              <a:rPr lang="en-US" dirty="0"/>
              <a:t>; need to remove the </a:t>
            </a:r>
            <a:r>
              <a:rPr lang="en-US" dirty="0" err="1"/>
              <a:t>bg</a:t>
            </a:r>
            <a:r>
              <a:rPr lang="en-US" dirty="0"/>
              <a:t>-secondary class</a:t>
            </a:r>
          </a:p>
          <a:p>
            <a:r>
              <a:rPr lang="en-US" dirty="0"/>
              <a:t>You can also use an external </a:t>
            </a:r>
            <a:r>
              <a:rPr lang="en-US" dirty="0" err="1"/>
              <a:t>css</a:t>
            </a:r>
            <a:r>
              <a:rPr lang="en-US" dirty="0"/>
              <a:t> style file</a:t>
            </a:r>
          </a:p>
        </p:txBody>
      </p:sp>
      <p:sp>
        <p:nvSpPr>
          <p:cNvPr id="4" name="Slide Number Placeholder 3"/>
          <p:cNvSpPr>
            <a:spLocks noGrp="1"/>
          </p:cNvSpPr>
          <p:nvPr>
            <p:ph type="sldNum" sz="quarter" idx="5"/>
          </p:nvPr>
        </p:nvSpPr>
        <p:spPr/>
        <p:txBody>
          <a:bodyPr/>
          <a:lstStyle/>
          <a:p>
            <a:fld id="{EDFEEEB5-C10C-41D0-A380-4DA48A3506E0}" type="slidenum">
              <a:rPr lang="en-US" smtClean="0"/>
              <a:t>30</a:t>
            </a:fld>
            <a:endParaRPr lang="en-US"/>
          </a:p>
        </p:txBody>
      </p:sp>
    </p:spTree>
    <p:extLst>
      <p:ext uri="{BB962C8B-B14F-4D97-AF65-F5344CB8AC3E}">
        <p14:creationId xmlns:p14="http://schemas.microsoft.com/office/powerpoint/2010/main" val="247307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4</a:t>
            </a:fld>
            <a:endParaRPr lang="en-US"/>
          </a:p>
        </p:txBody>
      </p:sp>
    </p:spTree>
    <p:extLst>
      <p:ext uri="{BB962C8B-B14F-4D97-AF65-F5344CB8AC3E}">
        <p14:creationId xmlns:p14="http://schemas.microsoft.com/office/powerpoint/2010/main" val="228977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64" name="Shape 64"/>
          <p:cNvSpPr>
            <a:spLocks noGrp="1"/>
          </p:cNvSpPr>
          <p:nvPr>
            <p:ph type="body" sz="quarter" idx="1"/>
          </p:nvPr>
        </p:nvSpPr>
        <p:spPr>
          <a:prstGeom prst="rect">
            <a:avLst/>
          </a:prstGeom>
        </p:spPr>
        <p:txBody>
          <a:bodyPr/>
          <a:lstStyle/>
          <a:p>
            <a:pPr marL="244230" lvl="0" indent="-244230">
              <a:buSzPct val="75000"/>
              <a:buChar char="-"/>
              <a:defRPr sz="1800"/>
            </a:pPr>
            <a:r>
              <a:rPr sz="2000" dirty="0"/>
              <a:t>mobile first means designing an online experience for mobile before designing it for the desktop Web—or any other device.</a:t>
            </a:r>
          </a:p>
          <a:p>
            <a:pPr marL="244230" lvl="0" indent="-244230">
              <a:buSzPct val="75000"/>
              <a:buChar char="-"/>
              <a:defRPr sz="1800"/>
            </a:pPr>
            <a:r>
              <a:rPr sz="2000" dirty="0"/>
              <a:t>In the past, when users’ focus was on the desktop Web, mobile design was an afterthought. </a:t>
            </a:r>
          </a:p>
          <a:p>
            <a:pPr marL="244230" lvl="0" indent="-244230">
              <a:buSzPct val="75000"/>
              <a:buChar char="-"/>
              <a:defRPr sz="1800"/>
            </a:pPr>
            <a:r>
              <a:rPr sz="2000" dirty="0"/>
              <a:t>But today, more people are using their mobile devices for online shopping and social networking than ever before, therefore companies must focus on designing for mobile</a:t>
            </a:r>
          </a:p>
          <a:p>
            <a:pPr marL="244230" lvl="0" indent="-244230">
              <a:buSzPct val="75000"/>
              <a:buChar char="-"/>
              <a:defRPr sz="1800"/>
            </a:pPr>
            <a:endParaRPr lang="en-US" sz="2000" dirty="0"/>
          </a:p>
          <a:p>
            <a:pPr marL="244230" lvl="0" indent="-244230">
              <a:buSzPct val="75000"/>
              <a:buChar char="-"/>
              <a:defRPr sz="1800"/>
            </a:pPr>
            <a:r>
              <a:rPr lang="en-US" sz="2000" dirty="0"/>
              <a:t>https://hostingfacts.com/internet-facts-stats-2016/</a:t>
            </a:r>
            <a:endParaRPr sz="2000" dirty="0"/>
          </a:p>
        </p:txBody>
      </p:sp>
    </p:spTree>
    <p:extLst>
      <p:ext uri="{BB962C8B-B14F-4D97-AF65-F5344CB8AC3E}">
        <p14:creationId xmlns:p14="http://schemas.microsoft.com/office/powerpoint/2010/main" val="285005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kern="1200" dirty="0">
                <a:solidFill>
                  <a:schemeClr val="tx1"/>
                </a:solidFill>
                <a:effectLst/>
                <a:latin typeface="+mn-lt"/>
                <a:ea typeface="+mn-ea"/>
                <a:cs typeface="+mn-cs"/>
              </a:rPr>
              <a:t>Reason 1: The Powerful Grid System</a:t>
            </a:r>
          </a:p>
          <a:p>
            <a:pPr rtl="0"/>
            <a:r>
              <a:rPr lang="en-US" sz="1200" b="0" i="0" kern="1200" dirty="0">
                <a:solidFill>
                  <a:schemeClr val="tx1"/>
                </a:solidFill>
                <a:effectLst/>
                <a:latin typeface="+mn-lt"/>
                <a:ea typeface="+mn-ea"/>
                <a:cs typeface="+mn-cs"/>
              </a:rPr>
              <a:t>Bootstrap has one of the best responsive, mobile first grid systems available. It’s easy to use and flexible. It helps in scaling a single website design from the smallest mobile device to high definition displays, logically dividing the screen into 12 columns, so that you can decide just how much screen real estate each element of your design should take up.</a:t>
            </a:r>
          </a:p>
          <a:p>
            <a:pPr rtl="0"/>
            <a:r>
              <a:rPr lang="en-US" sz="1200" b="1" i="0" kern="1200" dirty="0">
                <a:solidFill>
                  <a:schemeClr val="tx1"/>
                </a:solidFill>
                <a:effectLst/>
                <a:latin typeface="+mn-lt"/>
                <a:ea typeface="+mn-ea"/>
                <a:cs typeface="+mn-cs"/>
              </a:rPr>
              <a:t>Reason 2: Rapid Development</a:t>
            </a:r>
          </a:p>
          <a:p>
            <a:pPr rtl="0"/>
            <a:r>
              <a:rPr lang="en-US" sz="1200" b="0" i="0" kern="1200" dirty="0">
                <a:solidFill>
                  <a:schemeClr val="tx1"/>
                </a:solidFill>
                <a:effectLst/>
                <a:latin typeface="+mn-lt"/>
                <a:ea typeface="+mn-ea"/>
                <a:cs typeface="+mn-cs"/>
              </a:rPr>
              <a:t>Bootstrap comes complete with many reusable CSS and JavaScript components that can help to achieve the functionality needed in almost any kind of website. You just have to use some HTML to plug them into your template, with no need to spend huge amounts of time writing complex CSS and JavaScript. Plus, all these components are responsive, too!</a:t>
            </a:r>
          </a:p>
          <a:p>
            <a:pPr rtl="0"/>
            <a:r>
              <a:rPr lang="en-US" sz="1200" b="1" i="0" kern="1200" dirty="0">
                <a:solidFill>
                  <a:schemeClr val="tx1"/>
                </a:solidFill>
                <a:effectLst/>
                <a:latin typeface="+mn-lt"/>
                <a:ea typeface="+mn-ea"/>
                <a:cs typeface="+mn-cs"/>
              </a:rPr>
              <a:t>Reason 3: Browser Compatibility</a:t>
            </a:r>
          </a:p>
          <a:p>
            <a:pPr rtl="0"/>
            <a:r>
              <a:rPr lang="en-US" sz="1200" b="0" i="0" kern="1200" dirty="0">
                <a:solidFill>
                  <a:schemeClr val="tx1"/>
                </a:solidFill>
                <a:effectLst/>
                <a:latin typeface="+mn-lt"/>
                <a:ea typeface="+mn-ea"/>
                <a:cs typeface="+mn-cs"/>
              </a:rPr>
              <a:t>Bootstrap is compatible with all modern browsers and Internet Explorer versions 8 and up. If Bootstrap’s instructions are followed properly, you can create a website design that works in all these browsers. Plugins like </a:t>
            </a:r>
            <a:r>
              <a:rPr lang="en-US" sz="1200" b="0" i="0" u="none" strike="noStrike" kern="1200" dirty="0">
                <a:solidFill>
                  <a:schemeClr val="tx1"/>
                </a:solidFill>
                <a:effectLst/>
                <a:latin typeface="+mn-lt"/>
                <a:ea typeface="+mn-ea"/>
                <a:cs typeface="+mn-cs"/>
                <a:hlinkClick r:id="rId3"/>
              </a:rPr>
              <a:t>HTML5Shiv</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4"/>
              </a:rPr>
              <a:t>Respond.js</a:t>
            </a:r>
            <a:r>
              <a:rPr lang="en-US" sz="1200" b="0" i="0" kern="1200" dirty="0" err="1">
                <a:solidFill>
                  <a:schemeClr val="tx1"/>
                </a:solidFill>
                <a:effectLst/>
                <a:latin typeface="+mn-lt"/>
                <a:ea typeface="+mn-ea"/>
                <a:cs typeface="+mn-cs"/>
              </a:rPr>
              <a:t>come</a:t>
            </a:r>
            <a:r>
              <a:rPr lang="en-US" sz="1200" b="0" i="0" kern="1200" dirty="0">
                <a:solidFill>
                  <a:schemeClr val="tx1"/>
                </a:solidFill>
                <a:effectLst/>
                <a:latin typeface="+mn-lt"/>
                <a:ea typeface="+mn-ea"/>
                <a:cs typeface="+mn-cs"/>
              </a:rPr>
              <a:t> as part of Bootstrap’s default template. These help in porting HTML5 elements into older non-HTML5 browsers.</a:t>
            </a:r>
          </a:p>
          <a:p>
            <a:pPr rtl="0"/>
            <a:r>
              <a:rPr lang="en-US" sz="1200" b="0" i="0" kern="1200" dirty="0">
                <a:solidFill>
                  <a:schemeClr val="tx1"/>
                </a:solidFill>
                <a:effectLst/>
                <a:latin typeface="+mn-lt"/>
                <a:ea typeface="+mn-ea"/>
                <a:cs typeface="+mn-cs"/>
              </a:rPr>
              <a:t>Of course, if your employer wants to make a website compatible with IE7, then it might be time to think about switching jobs!</a:t>
            </a:r>
          </a:p>
          <a:p>
            <a:pPr rtl="0"/>
            <a:r>
              <a:rPr lang="en-US" sz="1200" b="1" i="0" kern="1200" dirty="0">
                <a:solidFill>
                  <a:schemeClr val="tx1"/>
                </a:solidFill>
                <a:effectLst/>
                <a:latin typeface="+mn-lt"/>
                <a:ea typeface="+mn-ea"/>
                <a:cs typeface="+mn-cs"/>
              </a:rPr>
              <a:t>Reason 4: Customization!</a:t>
            </a:r>
          </a:p>
          <a:p>
            <a:pPr rtl="0"/>
            <a:r>
              <a:rPr lang="en-US" sz="1200" b="0" i="0" kern="1200" dirty="0">
                <a:solidFill>
                  <a:schemeClr val="tx1"/>
                </a:solidFill>
                <a:effectLst/>
                <a:latin typeface="+mn-lt"/>
                <a:ea typeface="+mn-ea"/>
                <a:cs typeface="+mn-cs"/>
              </a:rPr>
              <a:t>Bootstrap offers many ways to customize its default design. You can override all of its CSS and default JavaScript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Bootstrap is even more interesting if you are a </a:t>
            </a:r>
            <a:r>
              <a:rPr lang="en-US" sz="1200" b="0" i="0" u="none" strike="noStrike" kern="1200" dirty="0">
                <a:solidFill>
                  <a:schemeClr val="tx1"/>
                </a:solidFill>
                <a:effectLst/>
                <a:latin typeface="+mn-lt"/>
                <a:ea typeface="+mn-ea"/>
                <a:cs typeface="+mn-cs"/>
                <a:hlinkClick r:id="rId5"/>
              </a:rPr>
              <a:t>Less</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6"/>
              </a:rPr>
              <a:t>Sass</a:t>
            </a:r>
            <a:r>
              <a:rPr lang="en-US" sz="1200" b="0" i="0" kern="1200" dirty="0">
                <a:solidFill>
                  <a:schemeClr val="tx1"/>
                </a:solidFill>
                <a:effectLst/>
                <a:latin typeface="+mn-lt"/>
                <a:ea typeface="+mn-ea"/>
                <a:cs typeface="+mn-cs"/>
              </a:rPr>
              <a:t> developer, as it includes Less and Sass customization options. These options let you smoothly create a new template using Bootstrap.</a:t>
            </a:r>
          </a:p>
          <a:p>
            <a:pPr rtl="0"/>
            <a:r>
              <a:rPr lang="en-US" sz="1200" b="1" i="0" kern="1200" dirty="0">
                <a:solidFill>
                  <a:schemeClr val="tx1"/>
                </a:solidFill>
                <a:effectLst/>
                <a:latin typeface="+mn-lt"/>
                <a:ea typeface="+mn-ea"/>
                <a:cs typeface="+mn-cs"/>
              </a:rPr>
              <a:t>Reason 5: Open Source</a:t>
            </a:r>
          </a:p>
          <a:p>
            <a:pPr rtl="0"/>
            <a:r>
              <a:rPr lang="en-US" sz="1200" b="0" i="0" kern="1200" dirty="0">
                <a:solidFill>
                  <a:schemeClr val="tx1"/>
                </a:solidFill>
                <a:effectLst/>
                <a:latin typeface="+mn-lt"/>
                <a:ea typeface="+mn-ea"/>
                <a:cs typeface="+mn-cs"/>
              </a:rPr>
              <a:t>Bootstrap is an open source project, </a:t>
            </a:r>
            <a:r>
              <a:rPr lang="en-US" sz="1200" b="0" i="0" u="none" strike="noStrike" kern="1200" dirty="0">
                <a:solidFill>
                  <a:schemeClr val="tx1"/>
                </a:solidFill>
                <a:effectLst/>
                <a:latin typeface="+mn-lt"/>
                <a:ea typeface="+mn-ea"/>
                <a:cs typeface="+mn-cs"/>
                <a:hlinkClick r:id="rId7"/>
              </a:rPr>
              <a:t>hosted on </a:t>
            </a:r>
            <a:r>
              <a:rPr lang="en-US" sz="1200" b="0" i="0" u="none" strike="noStrike" kern="1200" dirty="0" err="1">
                <a:solidFill>
                  <a:schemeClr val="tx1"/>
                </a:solidFill>
                <a:effectLst/>
                <a:latin typeface="+mn-lt"/>
                <a:ea typeface="+mn-ea"/>
                <a:cs typeface="+mn-cs"/>
                <a:hlinkClick r:id="rId7"/>
              </a:rPr>
              <a:t>Github</a:t>
            </a:r>
            <a:r>
              <a:rPr lang="en-US" sz="1200" b="0" i="0" kern="1200" dirty="0">
                <a:solidFill>
                  <a:schemeClr val="tx1"/>
                </a:solidFill>
                <a:effectLst/>
                <a:latin typeface="+mn-lt"/>
                <a:ea typeface="+mn-ea"/>
                <a:cs typeface="+mn-cs"/>
              </a:rPr>
              <a:t>. It is released under </a:t>
            </a:r>
            <a:r>
              <a:rPr lang="en-US" sz="1200" b="0" i="0" u="none" strike="noStrike" kern="1200" dirty="0">
                <a:solidFill>
                  <a:schemeClr val="tx1"/>
                </a:solidFill>
                <a:effectLst/>
                <a:latin typeface="+mn-lt"/>
                <a:ea typeface="+mn-ea"/>
                <a:cs typeface="+mn-cs"/>
                <a:hlinkClick r:id="rId8"/>
              </a:rPr>
              <a:t>the MIT license</a:t>
            </a:r>
            <a:r>
              <a:rPr lang="en-US" sz="1200" b="0" i="0" kern="1200" dirty="0">
                <a:solidFill>
                  <a:schemeClr val="tx1"/>
                </a:solidFill>
                <a:effectLst/>
                <a:latin typeface="+mn-lt"/>
                <a:ea typeface="+mn-ea"/>
                <a:cs typeface="+mn-cs"/>
              </a:rPr>
              <a:t>. This is one of the biggest reasons that I use Bootstrap. My clients won’t have to deal with purchasing and licensing issues, and Bootstrap’s license gives me the freedom to completely change and experiment with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https://www.sitepoint.com/why-i-love-bootstrap-you-should/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https://bootstrapbay.com/blog/reasons-to-use-bootstrap/</a:t>
            </a:r>
          </a:p>
          <a:p>
            <a:pPr rtl="0"/>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49B3CC9-3874-4336-85B9-70C0A6260C19}" type="slidenum">
              <a:rPr lang="en-US" smtClean="0"/>
              <a:t>7</a:t>
            </a:fld>
            <a:endParaRPr lang="en-US"/>
          </a:p>
        </p:txBody>
      </p:sp>
    </p:spTree>
    <p:extLst>
      <p:ext uri="{BB962C8B-B14F-4D97-AF65-F5344CB8AC3E}">
        <p14:creationId xmlns:p14="http://schemas.microsoft.com/office/powerpoint/2010/main" val="4067386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Verdana" panose="020B0604030504040204" pitchFamily="34" charset="0"/>
              </a:rPr>
              <a:t>One advantage of using the Bootstrap 5 CDN:</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Many users already have downloaded Bootstrap 5 from </a:t>
            </a:r>
            <a:r>
              <a:rPr lang="en-US" b="0" i="0" dirty="0" err="1">
                <a:solidFill>
                  <a:srgbClr val="000000"/>
                </a:solidFill>
                <a:effectLst/>
                <a:latin typeface="Verdana" panose="020B0604030504040204" pitchFamily="34" charset="0"/>
              </a:rPr>
              <a:t>jsDelivr</a:t>
            </a:r>
            <a:r>
              <a:rPr lang="en-US" b="0" i="0" dirty="0">
                <a:solidFill>
                  <a:srgbClr val="000000"/>
                </a:solidFill>
                <a:effectLst/>
                <a:latin typeface="Verdana" panose="020B0604030504040204" pitchFamily="34" charset="0"/>
              </a:rPr>
              <a: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br>
              <a:rPr lang="en-US" b="0" i="0" dirty="0">
                <a:solidFill>
                  <a:srgbClr val="000000"/>
                </a:solidFill>
                <a:effectLst/>
                <a:latin typeface="Verdana" panose="020B0604030504040204" pitchFamily="34" charset="0"/>
              </a:rPr>
            </a:br>
            <a:br>
              <a:rPr lang="en-US" b="0" i="0" dirty="0">
                <a:solidFill>
                  <a:srgbClr val="000000"/>
                </a:solidFill>
                <a:effectLst/>
                <a:latin typeface="Verdana" panose="020B0604030504040204" pitchFamily="34" charset="0"/>
              </a:rPr>
            </a:br>
            <a:r>
              <a:rPr lang="en-US" b="1" i="0" dirty="0">
                <a:solidFill>
                  <a:srgbClr val="000000"/>
                </a:solidFill>
                <a:effectLst/>
                <a:latin typeface="Verdana" panose="020B0604030504040204" pitchFamily="34" charset="0"/>
              </a:rPr>
              <a:t>JavaScript?</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Bootstrap 5 use JavaScript for different components (like modals, tooltips, popovers </a:t>
            </a:r>
            <a:r>
              <a:rPr lang="en-US" b="0" i="0" dirty="0" err="1">
                <a:solidFill>
                  <a:srgbClr val="000000"/>
                </a:solidFill>
                <a:effectLst/>
                <a:latin typeface="Verdana" panose="020B0604030504040204" pitchFamily="34" charset="0"/>
              </a:rPr>
              <a:t>etc</a:t>
            </a:r>
            <a:r>
              <a:rPr lang="en-US" b="0" i="0" dirty="0">
                <a:solidFill>
                  <a:srgbClr val="000000"/>
                </a:solidFill>
                <a:effectLst/>
                <a:latin typeface="Verdana" panose="020B0604030504040204" pitchFamily="34" charset="0"/>
              </a:rPr>
              <a:t>). However, if you just use the CSS part of Bootstrap, you don't need them.</a:t>
            </a:r>
          </a:p>
          <a:p>
            <a:br>
              <a:rPr lang="en-US" dirty="0"/>
            </a:br>
            <a:endParaRPr lang="en-US" dirty="0"/>
          </a:p>
        </p:txBody>
      </p:sp>
      <p:sp>
        <p:nvSpPr>
          <p:cNvPr id="4" name="Slide Number Placeholder 3"/>
          <p:cNvSpPr>
            <a:spLocks noGrp="1"/>
          </p:cNvSpPr>
          <p:nvPr>
            <p:ph type="sldNum" sz="quarter" idx="5"/>
          </p:nvPr>
        </p:nvSpPr>
        <p:spPr/>
        <p:txBody>
          <a:bodyPr/>
          <a:lstStyle/>
          <a:p>
            <a:fld id="{EDFEEEB5-C10C-41D0-A380-4DA48A3506E0}" type="slidenum">
              <a:rPr lang="en-US" smtClean="0"/>
              <a:t>10</a:t>
            </a:fld>
            <a:endParaRPr lang="en-US"/>
          </a:p>
        </p:txBody>
      </p:sp>
    </p:spTree>
    <p:extLst>
      <p:ext uri="{BB962C8B-B14F-4D97-AF65-F5344CB8AC3E}">
        <p14:creationId xmlns:p14="http://schemas.microsoft.com/office/powerpoint/2010/main" val="186169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The width=device-width part sets the width of the page to follow the screen-width of the device (which will vary depending on the device).</a:t>
            </a:r>
          </a:p>
          <a:p>
            <a:pPr algn="l"/>
            <a:r>
              <a:rPr lang="en-US" b="0" i="0" dirty="0">
                <a:solidFill>
                  <a:srgbClr val="000000"/>
                </a:solidFill>
                <a:effectLst/>
                <a:latin typeface="Verdana" panose="020B0604030504040204" pitchFamily="34" charset="0"/>
              </a:rPr>
              <a:t>The initial-scale=1 part sets the initial zoom level when the page is first loaded by the browser.</a:t>
            </a:r>
          </a:p>
          <a:p>
            <a:endParaRPr lang="en-US" dirty="0"/>
          </a:p>
        </p:txBody>
      </p:sp>
      <p:sp>
        <p:nvSpPr>
          <p:cNvPr id="4" name="Slide Number Placeholder 3"/>
          <p:cNvSpPr>
            <a:spLocks noGrp="1"/>
          </p:cNvSpPr>
          <p:nvPr>
            <p:ph type="sldNum" sz="quarter" idx="5"/>
          </p:nvPr>
        </p:nvSpPr>
        <p:spPr/>
        <p:txBody>
          <a:bodyPr/>
          <a:lstStyle/>
          <a:p>
            <a:fld id="{EDFEEEB5-C10C-41D0-A380-4DA48A3506E0}" type="slidenum">
              <a:rPr lang="en-US" smtClean="0"/>
              <a:t>12</a:t>
            </a:fld>
            <a:endParaRPr lang="en-US"/>
          </a:p>
        </p:txBody>
      </p:sp>
    </p:spTree>
    <p:extLst>
      <p:ext uri="{BB962C8B-B14F-4D97-AF65-F5344CB8AC3E}">
        <p14:creationId xmlns:p14="http://schemas.microsoft.com/office/powerpoint/2010/main" val="3032191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00000"/>
                </a:solidFill>
                <a:effectLst/>
                <a:latin typeface="Verdana" panose="020B0604030504040204" pitchFamily="34" charset="0"/>
              </a:rPr>
              <a:t>The .container class provides a responsive </a:t>
            </a:r>
            <a:r>
              <a:rPr lang="en-US" b="1" i="0" dirty="0">
                <a:solidFill>
                  <a:srgbClr val="000000"/>
                </a:solidFill>
                <a:effectLst/>
                <a:latin typeface="Verdana" panose="020B0604030504040204" pitchFamily="34" charset="0"/>
              </a:rPr>
              <a:t>fixed width container</a:t>
            </a:r>
            <a:endParaRPr lang="en-US" b="0" i="0" dirty="0">
              <a:solidFill>
                <a:srgbClr val="000000"/>
              </a:solidFill>
              <a:effectLst/>
              <a:latin typeface="Verdana" panose="020B0604030504040204" pitchFamily="34" charset="0"/>
            </a:endParaRPr>
          </a:p>
          <a:p>
            <a:pPr algn="l">
              <a:buFont typeface="+mj-lt"/>
              <a:buAutoNum type="arabicPeriod"/>
            </a:pPr>
            <a:r>
              <a:rPr lang="en-US" b="0" i="0" dirty="0">
                <a:solidFill>
                  <a:srgbClr val="000000"/>
                </a:solidFill>
                <a:effectLst/>
                <a:latin typeface="Verdana" panose="020B0604030504040204" pitchFamily="34" charset="0"/>
              </a:rPr>
              <a:t>The .container-fluid class provides a </a:t>
            </a:r>
            <a:r>
              <a:rPr lang="en-US" b="1" i="0" dirty="0">
                <a:solidFill>
                  <a:srgbClr val="000000"/>
                </a:solidFill>
                <a:effectLst/>
                <a:latin typeface="Verdana" panose="020B0604030504040204" pitchFamily="34" charset="0"/>
              </a:rPr>
              <a:t>full width container</a:t>
            </a:r>
            <a:r>
              <a:rPr lang="en-US" b="0" i="0" dirty="0">
                <a:solidFill>
                  <a:srgbClr val="000000"/>
                </a:solidFill>
                <a:effectLst/>
                <a:latin typeface="Verdana" panose="020B0604030504040204" pitchFamily="34" charset="0"/>
              </a:rPr>
              <a:t>, spanning the entire width of the viewport</a:t>
            </a:r>
          </a:p>
          <a:p>
            <a:endParaRPr lang="en-US" dirty="0"/>
          </a:p>
        </p:txBody>
      </p:sp>
      <p:sp>
        <p:nvSpPr>
          <p:cNvPr id="4" name="Slide Number Placeholder 3"/>
          <p:cNvSpPr>
            <a:spLocks noGrp="1"/>
          </p:cNvSpPr>
          <p:nvPr>
            <p:ph type="sldNum" sz="quarter" idx="5"/>
          </p:nvPr>
        </p:nvSpPr>
        <p:spPr/>
        <p:txBody>
          <a:bodyPr/>
          <a:lstStyle/>
          <a:p>
            <a:fld id="{EDFEEEB5-C10C-41D0-A380-4DA48A3506E0}" type="slidenum">
              <a:rPr lang="en-US" smtClean="0"/>
              <a:t>14</a:t>
            </a:fld>
            <a:endParaRPr lang="en-US"/>
          </a:p>
        </p:txBody>
      </p:sp>
    </p:spTree>
    <p:extLst>
      <p:ext uri="{BB962C8B-B14F-4D97-AF65-F5344CB8AC3E}">
        <p14:creationId xmlns:p14="http://schemas.microsoft.com/office/powerpoint/2010/main" val="2712299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container-fluid to container</a:t>
            </a:r>
          </a:p>
          <a:p>
            <a:endParaRPr lang="en-US" dirty="0"/>
          </a:p>
        </p:txBody>
      </p:sp>
      <p:sp>
        <p:nvSpPr>
          <p:cNvPr id="4" name="Slide Number Placeholder 3"/>
          <p:cNvSpPr>
            <a:spLocks noGrp="1"/>
          </p:cNvSpPr>
          <p:nvPr>
            <p:ph type="sldNum" sz="quarter" idx="5"/>
          </p:nvPr>
        </p:nvSpPr>
        <p:spPr/>
        <p:txBody>
          <a:bodyPr/>
          <a:lstStyle/>
          <a:p>
            <a:fld id="{EDFEEEB5-C10C-41D0-A380-4DA48A3506E0}" type="slidenum">
              <a:rPr lang="en-US" smtClean="0"/>
              <a:t>16</a:t>
            </a:fld>
            <a:endParaRPr lang="en-US"/>
          </a:p>
        </p:txBody>
      </p:sp>
    </p:spTree>
    <p:extLst>
      <p:ext uri="{BB962C8B-B14F-4D97-AF65-F5344CB8AC3E}">
        <p14:creationId xmlns:p14="http://schemas.microsoft.com/office/powerpoint/2010/main" val="322740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B4F90B-2682-4B64-95E3-AB3CDD92FF9E}"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224470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B4F90B-2682-4B64-95E3-AB3CDD92FF9E}"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193236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B4F90B-2682-4B64-95E3-AB3CDD92FF9E}"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4152992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prstGeom prst="rect">
            <a:avLst/>
          </a:prstGeom>
        </p:spPr>
        <p:txBody>
          <a:bodyPr/>
          <a:lstStyle/>
          <a:p>
            <a:pPr lvl="0">
              <a:defRPr sz="1800"/>
            </a:pPr>
            <a:r>
              <a:rPr sz="4800"/>
              <a:t>Title Text</a:t>
            </a:r>
          </a:p>
        </p:txBody>
      </p:sp>
      <p:sp>
        <p:nvSpPr>
          <p:cNvPr id="6" name="Shape 6"/>
          <p:cNvSpPr>
            <a:spLocks noGrp="1"/>
          </p:cNvSpPr>
          <p:nvPr>
            <p:ph type="body" idx="1"/>
          </p:nvPr>
        </p:nvSpPr>
        <p:spPr>
          <a:prstGeom prst="rect">
            <a:avLst/>
          </a:prstGeom>
        </p:spPr>
        <p:txBody>
          <a:bodyPr/>
          <a:lstStyle/>
          <a:p>
            <a:pPr lvl="0">
              <a:defRPr sz="1800"/>
            </a:pPr>
            <a:r>
              <a:rPr sz="1886"/>
              <a:t>Body Level One</a:t>
            </a:r>
          </a:p>
          <a:p>
            <a:pPr lvl="1">
              <a:defRPr sz="1800"/>
            </a:pPr>
            <a:r>
              <a:rPr sz="1886"/>
              <a:t>Body Level Two</a:t>
            </a:r>
          </a:p>
          <a:p>
            <a:pPr lvl="2">
              <a:defRPr sz="1800"/>
            </a:pPr>
            <a:r>
              <a:rPr sz="1886"/>
              <a:t>Body Level Three</a:t>
            </a:r>
          </a:p>
          <a:p>
            <a:pPr lvl="3">
              <a:defRPr sz="1800"/>
            </a:pPr>
            <a:r>
              <a:rPr sz="1886"/>
              <a:t>Body Level Four</a:t>
            </a:r>
          </a:p>
          <a:p>
            <a:pPr lvl="4">
              <a:defRPr sz="1800"/>
            </a:pPr>
            <a:r>
              <a:rPr sz="1886"/>
              <a:t>Body Level Five</a:t>
            </a:r>
          </a:p>
        </p:txBody>
      </p:sp>
    </p:spTree>
    <p:extLst>
      <p:ext uri="{BB962C8B-B14F-4D97-AF65-F5344CB8AC3E}">
        <p14:creationId xmlns:p14="http://schemas.microsoft.com/office/powerpoint/2010/main" val="36150845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B4F90B-2682-4B64-95E3-AB3CDD92FF9E}"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243635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B4F90B-2682-4B64-95E3-AB3CDD92FF9E}"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402755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B4F90B-2682-4B64-95E3-AB3CDD92FF9E}"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230441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B4F90B-2682-4B64-95E3-AB3CDD92FF9E}"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298316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B4F90B-2682-4B64-95E3-AB3CDD92FF9E}"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67583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F90B-2682-4B64-95E3-AB3CDD92FF9E}"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21921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B4F90B-2682-4B64-95E3-AB3CDD92FF9E}"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175411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B4F90B-2682-4B64-95E3-AB3CDD92FF9E}"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F96DC-04C4-48F5-8BF0-D36FA25316D7}" type="slidenum">
              <a:rPr lang="en-US" smtClean="0"/>
              <a:t>‹#›</a:t>
            </a:fld>
            <a:endParaRPr lang="en-US"/>
          </a:p>
        </p:txBody>
      </p:sp>
    </p:spTree>
    <p:extLst>
      <p:ext uri="{BB962C8B-B14F-4D97-AF65-F5344CB8AC3E}">
        <p14:creationId xmlns:p14="http://schemas.microsoft.com/office/powerpoint/2010/main" val="124308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4F90B-2682-4B64-95E3-AB3CDD92FF9E}" type="datetimeFigureOut">
              <a:rPr lang="en-US" smtClean="0"/>
              <a:t>10/2/2021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F96DC-04C4-48F5-8BF0-D36FA25316D7}" type="slidenum">
              <a:rPr lang="en-US" smtClean="0"/>
              <a:t>‹#›</a:t>
            </a:fld>
            <a:endParaRPr lang="en-US"/>
          </a:p>
        </p:txBody>
      </p:sp>
    </p:spTree>
    <p:extLst>
      <p:ext uri="{BB962C8B-B14F-4D97-AF65-F5344CB8AC3E}">
        <p14:creationId xmlns:p14="http://schemas.microsoft.com/office/powerpoint/2010/main" val="2750343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lai12@ilst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b="1" dirty="0"/>
              <a:t>IT 353 Web Development Technologies</a:t>
            </a:r>
          </a:p>
        </p:txBody>
      </p:sp>
      <p:sp>
        <p:nvSpPr>
          <p:cNvPr id="3" name="Subtitle 2"/>
          <p:cNvSpPr>
            <a:spLocks noGrp="1"/>
          </p:cNvSpPr>
          <p:nvPr>
            <p:ph type="subTitle" idx="1"/>
          </p:nvPr>
        </p:nvSpPr>
        <p:spPr>
          <a:xfrm>
            <a:off x="1706681" y="2696066"/>
            <a:ext cx="10147066" cy="3715885"/>
          </a:xfrm>
        </p:spPr>
        <p:txBody>
          <a:bodyPr>
            <a:normAutofit/>
          </a:bodyPr>
          <a:lstStyle/>
          <a:p>
            <a:pPr algn="l"/>
            <a:endParaRPr lang="en-US" sz="2800" dirty="0"/>
          </a:p>
          <a:p>
            <a:pPr algn="l"/>
            <a:endParaRPr lang="en-US" dirty="0"/>
          </a:p>
          <a:p>
            <a:pPr algn="l"/>
            <a:endParaRPr lang="en-US" dirty="0"/>
          </a:p>
          <a:p>
            <a:pPr algn="l"/>
            <a:endParaRPr lang="en-US" dirty="0"/>
          </a:p>
          <a:p>
            <a:pPr algn="l"/>
            <a:endParaRPr lang="en-US" dirty="0"/>
          </a:p>
          <a:p>
            <a:pPr algn="l"/>
            <a:endParaRPr lang="en-US" dirty="0"/>
          </a:p>
          <a:p>
            <a:pPr algn="r"/>
            <a:r>
              <a:rPr lang="en-US" dirty="0"/>
              <a:t>Jianwei Lai</a:t>
            </a:r>
          </a:p>
          <a:p>
            <a:pPr algn="r"/>
            <a:r>
              <a:rPr lang="en-US" dirty="0">
                <a:hlinkClick r:id="rId3"/>
              </a:rPr>
              <a:t>jlai12@ilstu.edu</a:t>
            </a:r>
            <a:endParaRPr lang="en-US" dirty="0"/>
          </a:p>
        </p:txBody>
      </p:sp>
      <p:pic>
        <p:nvPicPr>
          <p:cNvPr id="4" name="Picture 2" descr="Image result for bootstr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55" y="3840200"/>
            <a:ext cx="4572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8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527A-BE4E-41F1-B038-35CF3F86826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Bootstrap 5 CDN</a:t>
            </a:r>
            <a:endParaRPr lang="en-US" dirty="0"/>
          </a:p>
        </p:txBody>
      </p:sp>
      <p:sp>
        <p:nvSpPr>
          <p:cNvPr id="3" name="Text Placeholder 2">
            <a:extLst>
              <a:ext uri="{FF2B5EF4-FFF2-40B4-BE49-F238E27FC236}">
                <a16:creationId xmlns:a16="http://schemas.microsoft.com/office/drawing/2014/main" id="{F67E6FD7-3F7E-411E-A500-2A54D19FB514}"/>
              </a:ext>
            </a:extLst>
          </p:cNvPr>
          <p:cNvSpPr>
            <a:spLocks noGrp="1"/>
          </p:cNvSpPr>
          <p:nvPr>
            <p:ph type="body" idx="1"/>
          </p:nvPr>
        </p:nvSpPr>
        <p:spPr/>
        <p:txBody>
          <a:bodyPr/>
          <a:lstStyle/>
          <a:p>
            <a:pPr marL="0" indent="0">
              <a:buNone/>
            </a:pPr>
            <a:r>
              <a:rPr lang="en-US" b="1" dirty="0" err="1"/>
              <a:t>MaxCDN</a:t>
            </a:r>
            <a:endParaRPr lang="en-US" b="1" dirty="0"/>
          </a:p>
        </p:txBody>
      </p:sp>
      <p:sp>
        <p:nvSpPr>
          <p:cNvPr id="7" name="TextBox 6">
            <a:extLst>
              <a:ext uri="{FF2B5EF4-FFF2-40B4-BE49-F238E27FC236}">
                <a16:creationId xmlns:a16="http://schemas.microsoft.com/office/drawing/2014/main" id="{A895A981-2694-4C1D-B175-C7067E7F2338}"/>
              </a:ext>
            </a:extLst>
          </p:cNvPr>
          <p:cNvSpPr txBox="1"/>
          <p:nvPr/>
        </p:nvSpPr>
        <p:spPr>
          <a:xfrm>
            <a:off x="838200" y="2391311"/>
            <a:ext cx="10179570" cy="3416320"/>
          </a:xfrm>
          <a:prstGeom prst="rect">
            <a:avLst/>
          </a:prstGeom>
          <a:noFill/>
        </p:spPr>
        <p:txBody>
          <a:bodyPr wrap="square">
            <a:spAutoFit/>
          </a:bodyPr>
          <a:lstStyle/>
          <a:p>
            <a:r>
              <a:rPr lang="en-US" sz="2400" dirty="0"/>
              <a:t>&lt;!-- Latest compiled and minified CSS --&gt;	</a:t>
            </a:r>
          </a:p>
          <a:p>
            <a:r>
              <a:rPr lang="en-US" sz="2400" dirty="0"/>
              <a:t>&lt;link </a:t>
            </a:r>
            <a:r>
              <a:rPr lang="en-US" sz="2400" dirty="0" err="1"/>
              <a:t>href</a:t>
            </a:r>
            <a:r>
              <a:rPr lang="en-US" sz="2400" dirty="0"/>
              <a:t>="https://cdn.jsdelivr.net/</a:t>
            </a:r>
            <a:r>
              <a:rPr lang="en-US" sz="2400" dirty="0" err="1"/>
              <a:t>npm</a:t>
            </a:r>
            <a:r>
              <a:rPr lang="en-US" sz="2400" dirty="0"/>
              <a:t>/bootstrap@5.1.1/</a:t>
            </a:r>
            <a:r>
              <a:rPr lang="en-US" sz="2400" dirty="0" err="1"/>
              <a:t>dist</a:t>
            </a:r>
            <a:r>
              <a:rPr lang="en-US" sz="2400" dirty="0"/>
              <a:t>/</a:t>
            </a:r>
            <a:r>
              <a:rPr lang="en-US" sz="2400" dirty="0" err="1"/>
              <a:t>css</a:t>
            </a:r>
            <a:r>
              <a:rPr lang="en-US" sz="2400" dirty="0"/>
              <a:t>/bootstrap.min.css" </a:t>
            </a:r>
            <a:r>
              <a:rPr lang="en-US" sz="2400" dirty="0" err="1"/>
              <a:t>rel</a:t>
            </a:r>
            <a:r>
              <a:rPr lang="en-US" sz="2400" dirty="0"/>
              <a:t>="stylesheet"&gt;</a:t>
            </a:r>
          </a:p>
          <a:p>
            <a:endParaRPr lang="en-US" sz="2400" dirty="0"/>
          </a:p>
          <a:p>
            <a:r>
              <a:rPr lang="en-US" sz="2400" dirty="0"/>
              <a:t>&lt;!-- Latest compiled JavaScript --&gt;	</a:t>
            </a:r>
          </a:p>
          <a:p>
            <a:r>
              <a:rPr lang="en-US" sz="2400" dirty="0"/>
              <a:t>&lt;script </a:t>
            </a:r>
            <a:r>
              <a:rPr lang="en-US" sz="2400" dirty="0" err="1"/>
              <a:t>src</a:t>
            </a:r>
            <a:r>
              <a:rPr lang="en-US" sz="2400" dirty="0"/>
              <a:t>="https://cdn.jsdelivr.net/</a:t>
            </a:r>
            <a:r>
              <a:rPr lang="en-US" sz="2400" dirty="0" err="1"/>
              <a:t>npm</a:t>
            </a:r>
            <a:r>
              <a:rPr lang="en-US" sz="2400" dirty="0"/>
              <a:t>/bootstrap@5.1.1/</a:t>
            </a:r>
            <a:r>
              <a:rPr lang="en-US" sz="2400" dirty="0" err="1"/>
              <a:t>dist</a:t>
            </a:r>
            <a:r>
              <a:rPr lang="en-US" sz="2400" dirty="0"/>
              <a:t>/</a:t>
            </a:r>
            <a:r>
              <a:rPr lang="en-US" sz="2400" dirty="0" err="1"/>
              <a:t>js</a:t>
            </a:r>
            <a:r>
              <a:rPr lang="en-US" sz="2400" dirty="0"/>
              <a:t>/bootstrap.bundle.min.js"&gt;&lt;/script&gt;</a:t>
            </a:r>
          </a:p>
        </p:txBody>
      </p:sp>
    </p:spTree>
    <p:extLst>
      <p:ext uri="{BB962C8B-B14F-4D97-AF65-F5344CB8AC3E}">
        <p14:creationId xmlns:p14="http://schemas.microsoft.com/office/powerpoint/2010/main" val="17853979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Download</a:t>
            </a:r>
          </a:p>
        </p:txBody>
      </p:sp>
      <p:sp>
        <p:nvSpPr>
          <p:cNvPr id="4" name="Rectangle 3"/>
          <p:cNvSpPr/>
          <p:nvPr/>
        </p:nvSpPr>
        <p:spPr>
          <a:xfrm>
            <a:off x="1208568" y="1690688"/>
            <a:ext cx="6096000" cy="646331"/>
          </a:xfrm>
          <a:prstGeom prst="rect">
            <a:avLst/>
          </a:prstGeom>
        </p:spPr>
        <p:txBody>
          <a:bodyPr>
            <a:spAutoFit/>
          </a:bodyPr>
          <a:lstStyle/>
          <a:p>
            <a:br>
              <a:rPr lang="en-US" dirty="0">
                <a:solidFill>
                  <a:srgbClr val="212529"/>
                </a:solidFill>
                <a:latin typeface="-apple-system"/>
              </a:rPr>
            </a:br>
            <a:r>
              <a:rPr lang="en-US" dirty="0">
                <a:solidFill>
                  <a:srgbClr val="212529"/>
                </a:solidFill>
                <a:latin typeface="-apple-system"/>
              </a:rPr>
              <a:t>Precompiled Bootstrap</a:t>
            </a:r>
            <a:endParaRPr lang="en-US" b="0" i="0" dirty="0">
              <a:solidFill>
                <a:srgbClr val="212529"/>
              </a:solidFill>
              <a:effectLst/>
              <a:latin typeface="-apple-system"/>
            </a:endParaRPr>
          </a:p>
        </p:txBody>
      </p:sp>
      <p:pic>
        <p:nvPicPr>
          <p:cNvPr id="5" name="Picture 4"/>
          <p:cNvPicPr>
            <a:picLocks noChangeAspect="1"/>
          </p:cNvPicPr>
          <p:nvPr/>
        </p:nvPicPr>
        <p:blipFill>
          <a:blip r:embed="rId2"/>
          <a:stretch>
            <a:fillRect/>
          </a:stretch>
        </p:blipFill>
        <p:spPr>
          <a:xfrm>
            <a:off x="1519864" y="2863044"/>
            <a:ext cx="2942857" cy="1876190"/>
          </a:xfrm>
          <a:prstGeom prst="rect">
            <a:avLst/>
          </a:prstGeom>
        </p:spPr>
      </p:pic>
      <p:sp>
        <p:nvSpPr>
          <p:cNvPr id="7" name="Rectangle 2"/>
          <p:cNvSpPr>
            <a:spLocks noGrp="1" noChangeArrowheads="1"/>
          </p:cNvSpPr>
          <p:nvPr>
            <p:ph type="body" idx="1"/>
          </p:nvPr>
        </p:nvSpPr>
        <p:spPr bwMode="auto">
          <a:xfrm flipH="1">
            <a:off x="5582092" y="984360"/>
            <a:ext cx="5571461" cy="49552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2400" dirty="0"/>
              <a:t>This is the most basic form of Bootstrap: pre-compiled files for quick drop-in usage in nearly any web project. </a:t>
            </a:r>
          </a:p>
          <a:p>
            <a:pPr marL="0" lvl="0" indent="0">
              <a:lnSpc>
                <a:spcPct val="100000"/>
              </a:lnSpc>
              <a:buNone/>
            </a:pPr>
            <a:endParaRPr lang="en-US" altLang="en-US" sz="2400" dirty="0"/>
          </a:p>
          <a:p>
            <a:pPr marL="0" lvl="0" indent="0">
              <a:lnSpc>
                <a:spcPct val="100000"/>
              </a:lnSpc>
              <a:buNone/>
            </a:pPr>
            <a:r>
              <a:rPr lang="en-US" altLang="en-US" sz="2400" dirty="0"/>
              <a:t>They provide compiled CSS and JS (bootstrap.*), as well as compiled and minified CSS and JS (</a:t>
            </a:r>
            <a:r>
              <a:rPr lang="en-US" altLang="en-US" sz="2400" dirty="0" err="1"/>
              <a:t>bootstrap.min</a:t>
            </a:r>
            <a:r>
              <a:rPr lang="en-US" altLang="en-US" sz="2400" dirty="0"/>
              <a:t>.*). </a:t>
            </a:r>
          </a:p>
          <a:p>
            <a:pPr marL="0" lvl="0" indent="0">
              <a:lnSpc>
                <a:spcPct val="100000"/>
              </a:lnSpc>
              <a:buNone/>
            </a:pPr>
            <a:endParaRPr lang="en-US" altLang="en-US" sz="2400" dirty="0"/>
          </a:p>
          <a:p>
            <a:pPr marL="0" lvl="0" indent="0">
              <a:lnSpc>
                <a:spcPct val="100000"/>
              </a:lnSpc>
              <a:buNone/>
            </a:pPr>
            <a:r>
              <a:rPr lang="en-US" altLang="en-US" sz="2400" dirty="0"/>
              <a:t>CSS source maps (bootstrap.*.map) are available for use with certain browsers’ developer tools.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A6BEF446-FDCA-472F-8C2D-539AB18600E6}"/>
              </a:ext>
            </a:extLst>
          </p:cNvPr>
          <p:cNvSpPr txBox="1"/>
          <p:nvPr/>
        </p:nvSpPr>
        <p:spPr>
          <a:xfrm>
            <a:off x="1038447" y="5873640"/>
            <a:ext cx="6096000"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 </a:t>
            </a:r>
            <a:r>
              <a:rPr lang="en-US" b="0" i="0" dirty="0">
                <a:effectLst/>
                <a:latin typeface="Verdana" panose="020B0604030504040204" pitchFamily="34" charset="0"/>
                <a:hlinkClick r:id="rId3"/>
              </a:rPr>
              <a:t>https://getbootstrap.com/</a:t>
            </a:r>
            <a:endParaRPr lang="en-US" dirty="0"/>
          </a:p>
        </p:txBody>
      </p:sp>
    </p:spTree>
    <p:extLst>
      <p:ext uri="{BB962C8B-B14F-4D97-AF65-F5344CB8AC3E}">
        <p14:creationId xmlns:p14="http://schemas.microsoft.com/office/powerpoint/2010/main" val="307526375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3765-09F4-4FBD-8BD8-8B586B794ECC}"/>
              </a:ext>
            </a:extLst>
          </p:cNvPr>
          <p:cNvSpPr>
            <a:spLocks noGrp="1"/>
          </p:cNvSpPr>
          <p:nvPr>
            <p:ph type="title"/>
          </p:nvPr>
        </p:nvSpPr>
        <p:spPr/>
        <p:txBody>
          <a:bodyPr/>
          <a:lstStyle/>
          <a:p>
            <a:r>
              <a:rPr lang="en-US" b="1" dirty="0"/>
              <a:t>Get started with Bootstrap</a:t>
            </a:r>
          </a:p>
        </p:txBody>
      </p:sp>
      <p:sp>
        <p:nvSpPr>
          <p:cNvPr id="5" name="TextBox 4">
            <a:extLst>
              <a:ext uri="{FF2B5EF4-FFF2-40B4-BE49-F238E27FC236}">
                <a16:creationId xmlns:a16="http://schemas.microsoft.com/office/drawing/2014/main" id="{2A3A94ED-2F42-4C0F-AFB1-CA1667E7FE01}"/>
              </a:ext>
            </a:extLst>
          </p:cNvPr>
          <p:cNvSpPr txBox="1"/>
          <p:nvPr/>
        </p:nvSpPr>
        <p:spPr>
          <a:xfrm>
            <a:off x="665018" y="1690688"/>
            <a:ext cx="11526982" cy="4524315"/>
          </a:xfrm>
          <a:prstGeom prst="rect">
            <a:avLst/>
          </a:prstGeom>
          <a:noFill/>
        </p:spPr>
        <p:txBody>
          <a:bodyPr wrap="square">
            <a:spAutoFit/>
          </a:bodyPr>
          <a:lstStyle/>
          <a:p>
            <a:r>
              <a:rPr lang="en-US" sz="3200" b="0" i="0" dirty="0">
                <a:solidFill>
                  <a:srgbClr val="0000CD"/>
                </a:solidFill>
                <a:effectLst/>
                <a:latin typeface="Consolas" panose="020B0609020204030204" pitchFamily="49" charset="0"/>
              </a:rPr>
              <a:t>&lt;</a:t>
            </a:r>
            <a:r>
              <a:rPr lang="en-US" sz="3200" b="0" i="0" dirty="0">
                <a:solidFill>
                  <a:srgbClr val="A52A2A"/>
                </a:solidFill>
                <a:effectLst/>
                <a:latin typeface="Consolas" panose="020B0609020204030204" pitchFamily="49" charset="0"/>
              </a:rPr>
              <a:t>!DOCTYPE</a:t>
            </a:r>
            <a:r>
              <a:rPr lang="en-US" sz="3200" b="0" i="0" dirty="0">
                <a:solidFill>
                  <a:srgbClr val="FF0000"/>
                </a:solidFill>
                <a:effectLst/>
                <a:latin typeface="Consolas" panose="020B0609020204030204" pitchFamily="49" charset="0"/>
              </a:rPr>
              <a:t> html</a:t>
            </a:r>
            <a:r>
              <a:rPr lang="en-US" sz="3200" b="0" i="0" dirty="0">
                <a:solidFill>
                  <a:srgbClr val="0000CD"/>
                </a:solidFill>
                <a:effectLst/>
                <a:latin typeface="Consolas" panose="020B0609020204030204" pitchFamily="49" charset="0"/>
              </a:rPr>
              <a:t>&gt;</a:t>
            </a:r>
            <a:br>
              <a:rPr lang="en-US" sz="3200" dirty="0"/>
            </a:br>
            <a:r>
              <a:rPr lang="en-US" sz="3200" b="0" i="0" dirty="0">
                <a:solidFill>
                  <a:srgbClr val="0000CD"/>
                </a:solidFill>
                <a:effectLst/>
                <a:latin typeface="Consolas" panose="020B0609020204030204" pitchFamily="49" charset="0"/>
              </a:rPr>
              <a:t>&lt;</a:t>
            </a:r>
            <a:r>
              <a:rPr lang="en-US" sz="3200" b="0" i="0" dirty="0">
                <a:solidFill>
                  <a:srgbClr val="A52A2A"/>
                </a:solidFill>
                <a:effectLst/>
                <a:latin typeface="Consolas" panose="020B0609020204030204" pitchFamily="49" charset="0"/>
              </a:rPr>
              <a:t>html</a:t>
            </a:r>
            <a:r>
              <a:rPr lang="en-US" sz="3200" b="0" i="0" dirty="0">
                <a:solidFill>
                  <a:srgbClr val="FF0000"/>
                </a:solidFill>
                <a:effectLst/>
                <a:latin typeface="Consolas" panose="020B0609020204030204" pitchFamily="49" charset="0"/>
              </a:rPr>
              <a:t> lang</a:t>
            </a:r>
            <a:r>
              <a:rPr lang="en-US" sz="3200" b="0" i="0" dirty="0">
                <a:solidFill>
                  <a:srgbClr val="0000CD"/>
                </a:solidFill>
                <a:effectLst/>
                <a:latin typeface="Consolas" panose="020B0609020204030204" pitchFamily="49" charset="0"/>
              </a:rPr>
              <a:t>="</a:t>
            </a:r>
            <a:r>
              <a:rPr lang="en-US" sz="3200" b="0" i="0" dirty="0" err="1">
                <a:solidFill>
                  <a:srgbClr val="0000CD"/>
                </a:solidFill>
                <a:effectLst/>
                <a:latin typeface="Consolas" panose="020B0609020204030204" pitchFamily="49" charset="0"/>
              </a:rPr>
              <a:t>en</a:t>
            </a:r>
            <a:r>
              <a:rPr lang="en-US" sz="3200" b="0" i="0" dirty="0">
                <a:solidFill>
                  <a:srgbClr val="0000CD"/>
                </a:solidFill>
                <a:effectLst/>
                <a:latin typeface="Consolas" panose="020B0609020204030204" pitchFamily="49" charset="0"/>
              </a:rPr>
              <a:t>"&gt;</a:t>
            </a:r>
            <a:br>
              <a:rPr lang="en-US" sz="3200" dirty="0"/>
            </a:br>
            <a:r>
              <a:rPr lang="en-US" sz="3200" b="0" i="0" dirty="0">
                <a:solidFill>
                  <a:srgbClr val="000000"/>
                </a:solidFill>
                <a:effectLst/>
                <a:latin typeface="Consolas" panose="020B0609020204030204" pitchFamily="49" charset="0"/>
              </a:rPr>
              <a:t>  </a:t>
            </a:r>
            <a:r>
              <a:rPr lang="en-US" sz="3200" b="0" i="0" dirty="0">
                <a:solidFill>
                  <a:srgbClr val="0000CD"/>
                </a:solidFill>
                <a:effectLst/>
                <a:latin typeface="Consolas" panose="020B0609020204030204" pitchFamily="49" charset="0"/>
              </a:rPr>
              <a:t>&lt;</a:t>
            </a:r>
            <a:r>
              <a:rPr lang="en-US" sz="3200" b="0" i="0" dirty="0">
                <a:solidFill>
                  <a:srgbClr val="A52A2A"/>
                </a:solidFill>
                <a:effectLst/>
                <a:latin typeface="Consolas" panose="020B0609020204030204" pitchFamily="49" charset="0"/>
              </a:rPr>
              <a:t>head</a:t>
            </a:r>
            <a:r>
              <a:rPr lang="en-US" sz="3200" b="0" i="0" dirty="0">
                <a:solidFill>
                  <a:srgbClr val="0000CD"/>
                </a:solidFill>
                <a:effectLst/>
                <a:latin typeface="Consolas" panose="020B0609020204030204" pitchFamily="49" charset="0"/>
              </a:rPr>
              <a:t>&gt;</a:t>
            </a:r>
            <a:br>
              <a:rPr lang="en-US" sz="3200" dirty="0"/>
            </a:br>
            <a:r>
              <a:rPr lang="en-US" sz="3200" b="0" i="0" dirty="0">
                <a:solidFill>
                  <a:srgbClr val="000000"/>
                </a:solidFill>
                <a:effectLst/>
                <a:latin typeface="Consolas" panose="020B0609020204030204" pitchFamily="49" charset="0"/>
              </a:rPr>
              <a:t>    </a:t>
            </a:r>
            <a:r>
              <a:rPr lang="en-US" sz="3200" b="0" i="0" dirty="0">
                <a:solidFill>
                  <a:srgbClr val="0000CD"/>
                </a:solidFill>
                <a:effectLst/>
                <a:latin typeface="Consolas" panose="020B0609020204030204" pitchFamily="49" charset="0"/>
              </a:rPr>
              <a:t>&lt;</a:t>
            </a:r>
            <a:r>
              <a:rPr lang="en-US" sz="3200" b="0" i="0" dirty="0">
                <a:solidFill>
                  <a:srgbClr val="A52A2A"/>
                </a:solidFill>
                <a:effectLst/>
                <a:latin typeface="Consolas" panose="020B0609020204030204" pitchFamily="49" charset="0"/>
              </a:rPr>
              <a:t>title</a:t>
            </a:r>
            <a:r>
              <a:rPr lang="en-US" sz="3200" b="0" i="0" dirty="0">
                <a:solidFill>
                  <a:srgbClr val="0000CD"/>
                </a:solidFill>
                <a:effectLst/>
                <a:latin typeface="Consolas" panose="020B0609020204030204" pitchFamily="49" charset="0"/>
              </a:rPr>
              <a:t>&gt;</a:t>
            </a:r>
            <a:r>
              <a:rPr lang="en-US" sz="3200" b="0" i="0" dirty="0">
                <a:solidFill>
                  <a:srgbClr val="000000"/>
                </a:solidFill>
                <a:effectLst/>
                <a:latin typeface="Consolas" panose="020B0609020204030204" pitchFamily="49" charset="0"/>
              </a:rPr>
              <a:t>Bootstrap 5 Example</a:t>
            </a:r>
            <a:r>
              <a:rPr lang="en-US" sz="3200" b="0" i="0" dirty="0">
                <a:solidFill>
                  <a:srgbClr val="0000CD"/>
                </a:solidFill>
                <a:effectLst/>
                <a:latin typeface="Consolas" panose="020B0609020204030204" pitchFamily="49" charset="0"/>
              </a:rPr>
              <a:t>&lt;</a:t>
            </a:r>
            <a:r>
              <a:rPr lang="en-US" sz="3200" b="0" i="0" dirty="0">
                <a:solidFill>
                  <a:srgbClr val="A52A2A"/>
                </a:solidFill>
                <a:effectLst/>
                <a:latin typeface="Consolas" panose="020B0609020204030204" pitchFamily="49" charset="0"/>
              </a:rPr>
              <a:t>/title</a:t>
            </a:r>
            <a:r>
              <a:rPr lang="en-US" sz="3200" b="0" i="0" dirty="0">
                <a:solidFill>
                  <a:srgbClr val="0000CD"/>
                </a:solidFill>
                <a:effectLst/>
                <a:latin typeface="Consolas" panose="020B0609020204030204" pitchFamily="49" charset="0"/>
              </a:rPr>
              <a:t>&gt;</a:t>
            </a:r>
            <a:br>
              <a:rPr lang="en-US" sz="3200" dirty="0"/>
            </a:br>
            <a:r>
              <a:rPr lang="en-US" sz="3200" b="0" i="0" dirty="0">
                <a:solidFill>
                  <a:srgbClr val="000000"/>
                </a:solidFill>
                <a:effectLst/>
                <a:latin typeface="Consolas" panose="020B0609020204030204" pitchFamily="49" charset="0"/>
              </a:rPr>
              <a:t>    </a:t>
            </a:r>
            <a:r>
              <a:rPr lang="en-US" sz="3200" b="0" i="0" dirty="0">
                <a:solidFill>
                  <a:srgbClr val="0000CD"/>
                </a:solidFill>
                <a:effectLst/>
                <a:latin typeface="Consolas" panose="020B0609020204030204" pitchFamily="49" charset="0"/>
              </a:rPr>
              <a:t> &lt;meta charset="utf-8"&gt; </a:t>
            </a:r>
          </a:p>
          <a:p>
            <a:r>
              <a:rPr lang="en-US" sz="3200" b="0" i="0" dirty="0">
                <a:solidFill>
                  <a:srgbClr val="0000CD"/>
                </a:solidFill>
                <a:effectLst/>
                <a:latin typeface="Consolas" panose="020B0609020204030204" pitchFamily="49" charset="0"/>
              </a:rPr>
              <a:t>	 &lt;meta name="viewport" content="width=device-width, initial-scale=1"&gt;</a:t>
            </a:r>
            <a:br>
              <a:rPr lang="en-US" sz="3200" dirty="0"/>
            </a:br>
            <a:r>
              <a:rPr lang="en-US" sz="3200" b="0" i="0" dirty="0">
                <a:solidFill>
                  <a:srgbClr val="000000"/>
                </a:solidFill>
                <a:effectLst/>
                <a:latin typeface="Consolas" panose="020B0609020204030204" pitchFamily="49" charset="0"/>
              </a:rPr>
              <a:t>  </a:t>
            </a:r>
            <a:r>
              <a:rPr lang="en-US" sz="3200" b="0" i="0" dirty="0">
                <a:solidFill>
                  <a:srgbClr val="0000CD"/>
                </a:solidFill>
                <a:effectLst/>
                <a:latin typeface="Consolas" panose="020B0609020204030204" pitchFamily="49" charset="0"/>
              </a:rPr>
              <a:t>&lt;</a:t>
            </a:r>
            <a:r>
              <a:rPr lang="en-US" sz="3200" b="0" i="0" dirty="0">
                <a:solidFill>
                  <a:srgbClr val="A52A2A"/>
                </a:solidFill>
                <a:effectLst/>
                <a:latin typeface="Consolas" panose="020B0609020204030204" pitchFamily="49" charset="0"/>
              </a:rPr>
              <a:t>/head</a:t>
            </a:r>
            <a:r>
              <a:rPr lang="en-US" sz="3200" b="0" i="0" dirty="0">
                <a:solidFill>
                  <a:srgbClr val="0000CD"/>
                </a:solidFill>
                <a:effectLst/>
                <a:latin typeface="Consolas" panose="020B0609020204030204" pitchFamily="49" charset="0"/>
              </a:rPr>
              <a:t>&gt;</a:t>
            </a:r>
            <a:br>
              <a:rPr lang="en-US" sz="3200" dirty="0"/>
            </a:br>
            <a:r>
              <a:rPr lang="en-US" sz="3200" b="0" i="0" dirty="0">
                <a:solidFill>
                  <a:srgbClr val="0000CD"/>
                </a:solidFill>
                <a:effectLst/>
                <a:latin typeface="Consolas" panose="020B0609020204030204" pitchFamily="49" charset="0"/>
              </a:rPr>
              <a:t>&lt;</a:t>
            </a:r>
            <a:r>
              <a:rPr lang="en-US" sz="3200" b="0" i="0" dirty="0">
                <a:solidFill>
                  <a:srgbClr val="A52A2A"/>
                </a:solidFill>
                <a:effectLst/>
                <a:latin typeface="Consolas" panose="020B0609020204030204" pitchFamily="49" charset="0"/>
              </a:rPr>
              <a:t>/html</a:t>
            </a:r>
            <a:r>
              <a:rPr lang="en-US" sz="3200" b="0" i="0" dirty="0">
                <a:solidFill>
                  <a:srgbClr val="0000CD"/>
                </a:solidFill>
                <a:effectLst/>
                <a:latin typeface="Consolas" panose="020B0609020204030204" pitchFamily="49" charset="0"/>
              </a:rPr>
              <a:t>&gt;</a:t>
            </a:r>
            <a:endParaRPr lang="en-US" sz="3200" dirty="0"/>
          </a:p>
        </p:txBody>
      </p:sp>
    </p:spTree>
    <p:extLst>
      <p:ext uri="{BB962C8B-B14F-4D97-AF65-F5344CB8AC3E}">
        <p14:creationId xmlns:p14="http://schemas.microsoft.com/office/powerpoint/2010/main" val="268703476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F5D3-5A08-422A-9644-1CF1A77DEA84}"/>
              </a:ext>
            </a:extLst>
          </p:cNvPr>
          <p:cNvSpPr>
            <a:spLocks noGrp="1"/>
          </p:cNvSpPr>
          <p:nvPr>
            <p:ph type="title"/>
          </p:nvPr>
        </p:nvSpPr>
        <p:spPr/>
        <p:txBody>
          <a:bodyPr/>
          <a:lstStyle/>
          <a:p>
            <a:r>
              <a:rPr lang="en-US" b="1" dirty="0"/>
              <a:t>Add Bootstrap CDN links to the head section</a:t>
            </a:r>
          </a:p>
        </p:txBody>
      </p:sp>
      <p:sp>
        <p:nvSpPr>
          <p:cNvPr id="3" name="Text Placeholder 2">
            <a:extLst>
              <a:ext uri="{FF2B5EF4-FFF2-40B4-BE49-F238E27FC236}">
                <a16:creationId xmlns:a16="http://schemas.microsoft.com/office/drawing/2014/main" id="{2EA7790F-C610-4B39-8775-8B8BEFFA1E06}"/>
              </a:ext>
            </a:extLst>
          </p:cNvPr>
          <p:cNvSpPr>
            <a:spLocks noGrp="1"/>
          </p:cNvSpPr>
          <p:nvPr>
            <p:ph type="body" idx="1"/>
          </p:nvPr>
        </p:nvSpPr>
        <p:spPr/>
        <p:txBody>
          <a:bodyPr/>
          <a:lstStyle/>
          <a:p>
            <a:endParaRPr lang="en-US" dirty="0"/>
          </a:p>
        </p:txBody>
      </p:sp>
      <p:sp>
        <p:nvSpPr>
          <p:cNvPr id="11" name="TextBox 10">
            <a:extLst>
              <a:ext uri="{FF2B5EF4-FFF2-40B4-BE49-F238E27FC236}">
                <a16:creationId xmlns:a16="http://schemas.microsoft.com/office/drawing/2014/main" id="{8ED00656-CA0E-477C-9C29-BA42D05F003E}"/>
              </a:ext>
            </a:extLst>
          </p:cNvPr>
          <p:cNvSpPr txBox="1"/>
          <p:nvPr/>
        </p:nvSpPr>
        <p:spPr>
          <a:xfrm>
            <a:off x="1454046" y="3262630"/>
            <a:ext cx="8420723" cy="369332"/>
          </a:xfrm>
          <a:prstGeom prst="rect">
            <a:avLst/>
          </a:prstGeom>
          <a:noFill/>
        </p:spPr>
        <p:txBody>
          <a:bodyPr wrap="square">
            <a:spAutoFit/>
          </a:bodyPr>
          <a:lstStyle/>
          <a:p>
            <a:endParaRPr lang="en-US" dirty="0"/>
          </a:p>
        </p:txBody>
      </p:sp>
      <p:sp>
        <p:nvSpPr>
          <p:cNvPr id="15" name="TextBox 14">
            <a:extLst>
              <a:ext uri="{FF2B5EF4-FFF2-40B4-BE49-F238E27FC236}">
                <a16:creationId xmlns:a16="http://schemas.microsoft.com/office/drawing/2014/main" id="{224C89C2-5BDA-4A24-B99A-47F8B5BC2223}"/>
              </a:ext>
            </a:extLst>
          </p:cNvPr>
          <p:cNvSpPr txBox="1"/>
          <p:nvPr/>
        </p:nvSpPr>
        <p:spPr>
          <a:xfrm>
            <a:off x="1299147" y="2136338"/>
            <a:ext cx="9593705" cy="2308324"/>
          </a:xfrm>
          <a:prstGeom prst="rect">
            <a:avLst/>
          </a:prstGeom>
          <a:noFill/>
        </p:spPr>
        <p:txBody>
          <a:bodyPr wrap="square">
            <a:spAutoFit/>
          </a:bodyPr>
          <a:lstStyle/>
          <a:p>
            <a:br>
              <a:rPr lang="en-US" sz="1800" dirty="0"/>
            </a:br>
            <a:r>
              <a:rPr lang="en-US" sz="1800" b="0" i="0" dirty="0">
                <a:solidFill>
                  <a:srgbClr val="0000CD"/>
                </a:solidFill>
                <a:effectLst/>
                <a:latin typeface="Consolas" panose="020B0609020204030204" pitchFamily="49" charset="0"/>
              </a:rPr>
              <a:t>&lt;link </a:t>
            </a:r>
            <a:r>
              <a:rPr lang="en-US" sz="1800" b="0" i="0" dirty="0" err="1">
                <a:solidFill>
                  <a:srgbClr val="0000CD"/>
                </a:solidFill>
                <a:effectLst/>
                <a:latin typeface="Consolas" panose="020B0609020204030204" pitchFamily="49" charset="0"/>
              </a:rPr>
              <a:t>href</a:t>
            </a:r>
            <a:r>
              <a:rPr lang="en-US" sz="1800" b="0" i="0" dirty="0">
                <a:solidFill>
                  <a:srgbClr val="0000CD"/>
                </a:solidFill>
                <a:effectLst/>
                <a:latin typeface="Consolas" panose="020B0609020204030204" pitchFamily="49" charset="0"/>
              </a:rPr>
              <a:t>="https://cdn.jsdelivr.net/</a:t>
            </a:r>
            <a:r>
              <a:rPr lang="en-US" sz="1800" b="0" i="0" dirty="0" err="1">
                <a:solidFill>
                  <a:srgbClr val="0000CD"/>
                </a:solidFill>
                <a:effectLst/>
                <a:latin typeface="Consolas" panose="020B0609020204030204" pitchFamily="49" charset="0"/>
              </a:rPr>
              <a:t>npm</a:t>
            </a:r>
            <a:r>
              <a:rPr lang="en-US" sz="1800" b="0" i="0" dirty="0">
                <a:solidFill>
                  <a:srgbClr val="0000CD"/>
                </a:solidFill>
                <a:effectLst/>
                <a:latin typeface="Consolas" panose="020B0609020204030204" pitchFamily="49" charset="0"/>
              </a:rPr>
              <a:t>/bootstrap@5.1.1/</a:t>
            </a:r>
            <a:r>
              <a:rPr lang="en-US" sz="1800" b="0" i="0" dirty="0" err="1">
                <a:solidFill>
                  <a:srgbClr val="0000CD"/>
                </a:solidFill>
                <a:effectLst/>
                <a:latin typeface="Consolas" panose="020B0609020204030204" pitchFamily="49" charset="0"/>
              </a:rPr>
              <a:t>dist</a:t>
            </a:r>
            <a:r>
              <a:rPr lang="en-US" sz="1800" b="0" i="0" dirty="0">
                <a:solidFill>
                  <a:srgbClr val="0000CD"/>
                </a:solidFill>
                <a:effectLst/>
                <a:latin typeface="Consolas" panose="020B0609020204030204" pitchFamily="49" charset="0"/>
              </a:rPr>
              <a:t>/</a:t>
            </a:r>
            <a:r>
              <a:rPr lang="en-US" sz="1800" b="0" i="0" dirty="0" err="1">
                <a:solidFill>
                  <a:srgbClr val="0000CD"/>
                </a:solidFill>
                <a:effectLst/>
                <a:latin typeface="Consolas" panose="020B0609020204030204" pitchFamily="49" charset="0"/>
              </a:rPr>
              <a:t>css</a:t>
            </a:r>
            <a:r>
              <a:rPr lang="en-US" sz="1800" b="0" i="0" dirty="0">
                <a:solidFill>
                  <a:srgbClr val="0000CD"/>
                </a:solidFill>
                <a:effectLst/>
                <a:latin typeface="Consolas" panose="020B0609020204030204" pitchFamily="49" charset="0"/>
              </a:rPr>
              <a:t>/bootstrap.min.css" </a:t>
            </a:r>
            <a:r>
              <a:rPr lang="en-US" sz="1800" b="0" i="0" dirty="0" err="1">
                <a:solidFill>
                  <a:srgbClr val="0000CD"/>
                </a:solidFill>
                <a:effectLst/>
                <a:latin typeface="Consolas" panose="020B0609020204030204" pitchFamily="49" charset="0"/>
              </a:rPr>
              <a:t>rel</a:t>
            </a:r>
            <a:r>
              <a:rPr lang="en-US" sz="1800" b="0" i="0" dirty="0">
                <a:solidFill>
                  <a:srgbClr val="0000CD"/>
                </a:solidFill>
                <a:effectLst/>
                <a:latin typeface="Consolas" panose="020B0609020204030204" pitchFamily="49" charset="0"/>
              </a:rPr>
              <a:t>="stylesheet"&gt;</a:t>
            </a:r>
            <a:br>
              <a:rPr lang="en-US" sz="1800" dirty="0"/>
            </a:br>
            <a:br>
              <a:rPr lang="en-US" sz="1800" dirty="0"/>
            </a:br>
            <a:r>
              <a:rPr lang="en-US" sz="1800" b="0" i="0" dirty="0">
                <a:solidFill>
                  <a:srgbClr val="0000CD"/>
                </a:solidFill>
                <a:effectLst/>
                <a:latin typeface="Consolas" panose="020B0609020204030204" pitchFamily="49" charset="0"/>
              </a:rPr>
              <a:t>&lt;script </a:t>
            </a:r>
            <a:r>
              <a:rPr lang="en-US" sz="1800" b="0" i="0" dirty="0" err="1">
                <a:solidFill>
                  <a:srgbClr val="0000CD"/>
                </a:solidFill>
                <a:effectLst/>
                <a:latin typeface="Consolas" panose="020B0609020204030204" pitchFamily="49" charset="0"/>
              </a:rPr>
              <a:t>src</a:t>
            </a:r>
            <a:r>
              <a:rPr lang="en-US" sz="1800" b="0" i="0" dirty="0">
                <a:solidFill>
                  <a:srgbClr val="0000CD"/>
                </a:solidFill>
                <a:effectLst/>
                <a:latin typeface="Consolas" panose="020B0609020204030204" pitchFamily="49" charset="0"/>
              </a:rPr>
              <a:t>="https://cdn.jsdelivr.net/</a:t>
            </a:r>
            <a:r>
              <a:rPr lang="en-US" sz="1800" b="0" i="0" dirty="0" err="1">
                <a:solidFill>
                  <a:srgbClr val="0000CD"/>
                </a:solidFill>
                <a:effectLst/>
                <a:latin typeface="Consolas" panose="020B0609020204030204" pitchFamily="49" charset="0"/>
              </a:rPr>
              <a:t>npm</a:t>
            </a:r>
            <a:r>
              <a:rPr lang="en-US" sz="1800" b="0" i="0" dirty="0">
                <a:solidFill>
                  <a:srgbClr val="0000CD"/>
                </a:solidFill>
                <a:effectLst/>
                <a:latin typeface="Consolas" panose="020B0609020204030204" pitchFamily="49" charset="0"/>
              </a:rPr>
              <a:t>/bootstrap@5.1.1/</a:t>
            </a:r>
            <a:r>
              <a:rPr lang="en-US" sz="1800" b="0" i="0" dirty="0" err="1">
                <a:solidFill>
                  <a:srgbClr val="0000CD"/>
                </a:solidFill>
                <a:effectLst/>
                <a:latin typeface="Consolas" panose="020B0609020204030204" pitchFamily="49" charset="0"/>
              </a:rPr>
              <a:t>dist</a:t>
            </a:r>
            <a:r>
              <a:rPr lang="en-US" sz="1800" b="0" i="0" dirty="0">
                <a:solidFill>
                  <a:srgbClr val="0000CD"/>
                </a:solidFill>
                <a:effectLst/>
                <a:latin typeface="Consolas" panose="020B0609020204030204" pitchFamily="49" charset="0"/>
              </a:rPr>
              <a:t>/</a:t>
            </a:r>
            <a:r>
              <a:rPr lang="en-US" sz="1800" b="0" i="0" dirty="0" err="1">
                <a:solidFill>
                  <a:srgbClr val="0000CD"/>
                </a:solidFill>
                <a:effectLst/>
                <a:latin typeface="Consolas" panose="020B0609020204030204" pitchFamily="49" charset="0"/>
              </a:rPr>
              <a:t>js</a:t>
            </a:r>
            <a:r>
              <a:rPr lang="en-US" sz="1800" b="0" i="0" dirty="0">
                <a:solidFill>
                  <a:srgbClr val="0000CD"/>
                </a:solidFill>
                <a:effectLst/>
                <a:latin typeface="Consolas" panose="020B0609020204030204" pitchFamily="49" charset="0"/>
              </a:rPr>
              <a:t>/bootstrap.bundle.min.js"&gt;&lt;/script&gt;</a:t>
            </a:r>
            <a:endParaRPr lang="en-US" sz="1800" dirty="0"/>
          </a:p>
        </p:txBody>
      </p:sp>
    </p:spTree>
    <p:extLst>
      <p:ext uri="{BB962C8B-B14F-4D97-AF65-F5344CB8AC3E}">
        <p14:creationId xmlns:p14="http://schemas.microsoft.com/office/powerpoint/2010/main" val="15175780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6F51-1B21-48A2-803C-4F84BF892334}"/>
              </a:ext>
            </a:extLst>
          </p:cNvPr>
          <p:cNvSpPr>
            <a:spLocks noGrp="1"/>
          </p:cNvSpPr>
          <p:nvPr>
            <p:ph type="title"/>
          </p:nvPr>
        </p:nvSpPr>
        <p:spPr/>
        <p:txBody>
          <a:bodyPr/>
          <a:lstStyle/>
          <a:p>
            <a:r>
              <a:rPr lang="en-US" b="1" dirty="0"/>
              <a:t>Add the “container” or “container-fluid” class to the body</a:t>
            </a:r>
          </a:p>
        </p:txBody>
      </p:sp>
      <p:sp>
        <p:nvSpPr>
          <p:cNvPr id="5" name="TextBox 4">
            <a:extLst>
              <a:ext uri="{FF2B5EF4-FFF2-40B4-BE49-F238E27FC236}">
                <a16:creationId xmlns:a16="http://schemas.microsoft.com/office/drawing/2014/main" id="{6669D657-5BD0-404C-B945-BA99ABCEF534}"/>
              </a:ext>
            </a:extLst>
          </p:cNvPr>
          <p:cNvSpPr txBox="1"/>
          <p:nvPr/>
        </p:nvSpPr>
        <p:spPr>
          <a:xfrm>
            <a:off x="720436" y="1859340"/>
            <a:ext cx="10820400" cy="4401205"/>
          </a:xfrm>
          <a:prstGeom prst="rect">
            <a:avLst/>
          </a:prstGeom>
          <a:noFill/>
        </p:spPr>
        <p:txBody>
          <a:bodyPr wrap="square">
            <a:spAutoFit/>
          </a:bodyPr>
          <a:lstStyle/>
          <a:p>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body</a:t>
            </a:r>
            <a:r>
              <a:rPr lang="en-US" sz="2800" b="0" i="0" dirty="0">
                <a:solidFill>
                  <a:srgbClr val="0000CD"/>
                </a:solidFill>
                <a:effectLst/>
                <a:latin typeface="Consolas" panose="020B0609020204030204" pitchFamily="49" charset="0"/>
              </a:rPr>
              <a:t>&gt;</a:t>
            </a:r>
            <a:br>
              <a:rPr lang="en-US" sz="2800" dirty="0"/>
            </a:br>
            <a:br>
              <a:rPr lang="en-US" sz="2800" dirty="0"/>
            </a:b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div</a:t>
            </a:r>
            <a:r>
              <a:rPr lang="en-US" sz="2800" b="0" i="0" dirty="0">
                <a:solidFill>
                  <a:srgbClr val="FF0000"/>
                </a:solidFill>
                <a:effectLst/>
                <a:latin typeface="Consolas" panose="020B0609020204030204" pitchFamily="49" charset="0"/>
              </a:rPr>
              <a:t> class</a:t>
            </a:r>
            <a:r>
              <a:rPr lang="en-US" sz="2800" b="0" i="0" dirty="0">
                <a:solidFill>
                  <a:srgbClr val="0000CD"/>
                </a:solidFill>
                <a:effectLst/>
                <a:latin typeface="Consolas" panose="020B0609020204030204" pitchFamily="49" charset="0"/>
              </a:rPr>
              <a:t>="container"&gt;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h1</a:t>
            </a:r>
            <a:r>
              <a:rPr lang="en-US" sz="2800" b="0" i="0" dirty="0">
                <a:solidFill>
                  <a:srgbClr val="0000CD"/>
                </a:solidFill>
                <a:effectLst/>
                <a:latin typeface="Consolas" panose="020B0609020204030204" pitchFamily="49" charset="0"/>
              </a:rPr>
              <a:t>&gt;</a:t>
            </a:r>
            <a:r>
              <a:rPr lang="en-US" sz="2800" b="0" i="0" dirty="0">
                <a:solidFill>
                  <a:srgbClr val="000000"/>
                </a:solidFill>
                <a:effectLst/>
                <a:latin typeface="Consolas" panose="020B0609020204030204" pitchFamily="49" charset="0"/>
              </a:rPr>
              <a:t>My First Bootstrap Page</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/h1</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p</a:t>
            </a:r>
            <a:r>
              <a:rPr lang="en-US" sz="2800" b="0" i="0" dirty="0">
                <a:solidFill>
                  <a:srgbClr val="0000CD"/>
                </a:solidFill>
                <a:effectLst/>
                <a:latin typeface="Consolas" panose="020B0609020204030204" pitchFamily="49" charset="0"/>
              </a:rPr>
              <a:t>&gt;</a:t>
            </a:r>
            <a:r>
              <a:rPr lang="en-US" sz="2800" b="0" i="0" dirty="0">
                <a:solidFill>
                  <a:srgbClr val="000000"/>
                </a:solidFill>
                <a:effectLst/>
                <a:latin typeface="Consolas" panose="020B0609020204030204" pitchFamily="49" charset="0"/>
              </a:rPr>
              <a:t>This part is inside a .container class.</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/p</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p</a:t>
            </a:r>
            <a:r>
              <a:rPr lang="en-US" sz="2800" b="0" i="0" dirty="0">
                <a:solidFill>
                  <a:srgbClr val="0000CD"/>
                </a:solidFill>
                <a:effectLst/>
                <a:latin typeface="Consolas" panose="020B0609020204030204" pitchFamily="49" charset="0"/>
              </a:rPr>
              <a:t>&gt;</a:t>
            </a:r>
            <a:r>
              <a:rPr lang="en-US" sz="2800" b="0" i="0" dirty="0">
                <a:solidFill>
                  <a:srgbClr val="000000"/>
                </a:solidFill>
                <a:effectLst/>
                <a:latin typeface="Consolas" panose="020B0609020204030204" pitchFamily="49" charset="0"/>
              </a:rPr>
              <a:t>The .container class provides a responsive fixed width container.</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/p</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/div</a:t>
            </a:r>
            <a:r>
              <a:rPr lang="en-US" sz="2800" b="0" i="0" dirty="0">
                <a:solidFill>
                  <a:srgbClr val="0000CD"/>
                </a:solidFill>
                <a:effectLst/>
                <a:latin typeface="Consolas" panose="020B0609020204030204" pitchFamily="49" charset="0"/>
              </a:rPr>
              <a:t>&gt;</a:t>
            </a:r>
            <a:br>
              <a:rPr lang="en-US" sz="2800" dirty="0"/>
            </a:br>
            <a:br>
              <a:rPr lang="en-US" sz="2800" dirty="0"/>
            </a:b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/body</a:t>
            </a:r>
            <a:r>
              <a:rPr lang="en-US" sz="2800" b="0" i="0" dirty="0">
                <a:solidFill>
                  <a:srgbClr val="0000CD"/>
                </a:solidFill>
                <a:effectLst/>
                <a:latin typeface="Consolas" panose="020B0609020204030204" pitchFamily="49" charset="0"/>
              </a:rPr>
              <a:t>&gt;</a:t>
            </a:r>
            <a:endParaRPr lang="en-US" sz="2800" dirty="0"/>
          </a:p>
        </p:txBody>
      </p:sp>
    </p:spTree>
    <p:extLst>
      <p:ext uri="{BB962C8B-B14F-4D97-AF65-F5344CB8AC3E}">
        <p14:creationId xmlns:p14="http://schemas.microsoft.com/office/powerpoint/2010/main" val="7598357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5"/>
            <a:ext cx="10515600" cy="1325563"/>
          </a:xfrm>
        </p:spPr>
        <p:txBody>
          <a:bodyPr/>
          <a:lstStyle/>
          <a:p>
            <a:r>
              <a:rPr lang="en-US" b="1" dirty="0"/>
              <a:t>Container</a:t>
            </a:r>
          </a:p>
        </p:txBody>
      </p:sp>
      <p:sp>
        <p:nvSpPr>
          <p:cNvPr id="3" name="Text Placeholder 2"/>
          <p:cNvSpPr>
            <a:spLocks noGrp="1"/>
          </p:cNvSpPr>
          <p:nvPr>
            <p:ph type="body" idx="1"/>
          </p:nvPr>
        </p:nvSpPr>
        <p:spPr>
          <a:xfrm>
            <a:off x="838200" y="1537948"/>
            <a:ext cx="10515600" cy="4351338"/>
          </a:xfrm>
        </p:spPr>
        <p:txBody>
          <a:bodyPr/>
          <a:lstStyle/>
          <a:p>
            <a:r>
              <a:rPr lang="en-US" dirty="0"/>
              <a:t>Bootstrap requires a containing element to wrap site contents.</a:t>
            </a:r>
          </a:p>
          <a:p>
            <a:r>
              <a:rPr lang="en-US" dirty="0"/>
              <a:t>There are two container classes to choose from:</a:t>
            </a:r>
          </a:p>
          <a:p>
            <a:pPr lvl="1"/>
            <a:r>
              <a:rPr lang="en-US" dirty="0"/>
              <a:t>The .container class provides a responsive fixed width container</a:t>
            </a:r>
          </a:p>
          <a:p>
            <a:pPr lvl="1"/>
            <a:r>
              <a:rPr lang="en-US" dirty="0"/>
              <a:t>The .container-fluid class provides a full width container, spanning the entire width of the viewport</a:t>
            </a:r>
          </a:p>
        </p:txBody>
      </p:sp>
      <p:pic>
        <p:nvPicPr>
          <p:cNvPr id="5" name="Picture 4">
            <a:extLst>
              <a:ext uri="{FF2B5EF4-FFF2-40B4-BE49-F238E27FC236}">
                <a16:creationId xmlns:a16="http://schemas.microsoft.com/office/drawing/2014/main" id="{CDEFCFBD-83F7-45BF-A0BD-A90E6E386326}"/>
              </a:ext>
            </a:extLst>
          </p:cNvPr>
          <p:cNvPicPr>
            <a:picLocks noChangeAspect="1"/>
          </p:cNvPicPr>
          <p:nvPr/>
        </p:nvPicPr>
        <p:blipFill>
          <a:blip r:embed="rId2"/>
          <a:stretch>
            <a:fillRect/>
          </a:stretch>
        </p:blipFill>
        <p:spPr>
          <a:xfrm>
            <a:off x="1975749" y="3785706"/>
            <a:ext cx="7582958" cy="2553056"/>
          </a:xfrm>
          <a:prstGeom prst="rect">
            <a:avLst/>
          </a:prstGeom>
        </p:spPr>
      </p:pic>
    </p:spTree>
    <p:extLst>
      <p:ext uri="{BB962C8B-B14F-4D97-AF65-F5344CB8AC3E}">
        <p14:creationId xmlns:p14="http://schemas.microsoft.com/office/powerpoint/2010/main" val="97908694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Try it out</a:t>
            </a:r>
          </a:p>
        </p:txBody>
      </p:sp>
      <p:sp>
        <p:nvSpPr>
          <p:cNvPr id="3" name="Text Placeholder 2"/>
          <p:cNvSpPr>
            <a:spLocks noGrp="1"/>
          </p:cNvSpPr>
          <p:nvPr>
            <p:ph type="body" idx="1"/>
          </p:nvPr>
        </p:nvSpPr>
        <p:spPr/>
        <p:txBody>
          <a:bodyPr/>
          <a:lstStyle/>
          <a:p>
            <a:endParaRPr lang="en-US" dirty="0"/>
          </a:p>
        </p:txBody>
      </p:sp>
      <p:sp>
        <p:nvSpPr>
          <p:cNvPr id="6" name="TextBox 5">
            <a:extLst>
              <a:ext uri="{FF2B5EF4-FFF2-40B4-BE49-F238E27FC236}">
                <a16:creationId xmlns:a16="http://schemas.microsoft.com/office/drawing/2014/main" id="{55E70CB3-C89E-455F-8900-C0A8A55929F0}"/>
              </a:ext>
            </a:extLst>
          </p:cNvPr>
          <p:cNvSpPr txBox="1"/>
          <p:nvPr/>
        </p:nvSpPr>
        <p:spPr>
          <a:xfrm>
            <a:off x="1198651" y="5645977"/>
            <a:ext cx="9794697" cy="369332"/>
          </a:xfrm>
          <a:prstGeom prst="rect">
            <a:avLst/>
          </a:prstGeom>
          <a:noFill/>
        </p:spPr>
        <p:txBody>
          <a:bodyPr wrap="square">
            <a:spAutoFit/>
          </a:bodyPr>
          <a:lstStyle/>
          <a:p>
            <a:r>
              <a:rPr lang="en-US" dirty="0"/>
              <a:t>https://www.w3schools.com/bootstrap5/tryit.asp?filename=trybs_gs_container-fluid&amp;stacked=h</a:t>
            </a:r>
          </a:p>
        </p:txBody>
      </p:sp>
    </p:spTree>
    <p:extLst>
      <p:ext uri="{BB962C8B-B14F-4D97-AF65-F5344CB8AC3E}">
        <p14:creationId xmlns:p14="http://schemas.microsoft.com/office/powerpoint/2010/main" val="183463201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8328-E1CE-4709-9B5B-27A0F4AD03FB}"/>
              </a:ext>
            </a:extLst>
          </p:cNvPr>
          <p:cNvSpPr>
            <a:spLocks noGrp="1"/>
          </p:cNvSpPr>
          <p:nvPr>
            <p:ph type="title"/>
          </p:nvPr>
        </p:nvSpPr>
        <p:spPr/>
        <p:txBody>
          <a:bodyPr/>
          <a:lstStyle/>
          <a:p>
            <a:r>
              <a:rPr lang="en-US" b="1" i="0" dirty="0">
                <a:solidFill>
                  <a:srgbClr val="000000"/>
                </a:solidFill>
                <a:effectLst/>
              </a:rPr>
              <a:t>Container Padding</a:t>
            </a:r>
            <a:endParaRPr lang="en-US" b="1" dirty="0"/>
          </a:p>
        </p:txBody>
      </p:sp>
      <p:sp>
        <p:nvSpPr>
          <p:cNvPr id="3" name="Text Placeholder 2">
            <a:extLst>
              <a:ext uri="{FF2B5EF4-FFF2-40B4-BE49-F238E27FC236}">
                <a16:creationId xmlns:a16="http://schemas.microsoft.com/office/drawing/2014/main" id="{276D5013-3738-4750-9A28-BE50734A4A33}"/>
              </a:ext>
            </a:extLst>
          </p:cNvPr>
          <p:cNvSpPr>
            <a:spLocks noGrp="1"/>
          </p:cNvSpPr>
          <p:nvPr>
            <p:ph type="body" idx="1"/>
          </p:nvPr>
        </p:nvSpPr>
        <p:spPr/>
        <p:txBody>
          <a:bodyPr/>
          <a:lstStyle/>
          <a:p>
            <a:r>
              <a:rPr lang="en-US" dirty="0"/>
              <a:t>By default, containers have left and right padding, with no top or bottom padding. Therefore, we often use spacing utilities, such as extra padding and margins to make them look even better. For example, .pt-5 means "add a large top padding":</a:t>
            </a:r>
          </a:p>
        </p:txBody>
      </p:sp>
      <p:sp>
        <p:nvSpPr>
          <p:cNvPr id="7" name="TextBox 6">
            <a:extLst>
              <a:ext uri="{FF2B5EF4-FFF2-40B4-BE49-F238E27FC236}">
                <a16:creationId xmlns:a16="http://schemas.microsoft.com/office/drawing/2014/main" id="{12282BCA-1363-4425-A4E4-6673E06C21B2}"/>
              </a:ext>
            </a:extLst>
          </p:cNvPr>
          <p:cNvSpPr txBox="1"/>
          <p:nvPr/>
        </p:nvSpPr>
        <p:spPr>
          <a:xfrm>
            <a:off x="977900" y="3816628"/>
            <a:ext cx="9131300" cy="523220"/>
          </a:xfrm>
          <a:prstGeom prst="rect">
            <a:avLst/>
          </a:prstGeom>
          <a:noFill/>
        </p:spPr>
        <p:txBody>
          <a:bodyPr wrap="square">
            <a:spAutoFit/>
          </a:bodyPr>
          <a:lstStyle/>
          <a:p>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div</a:t>
            </a:r>
            <a:r>
              <a:rPr lang="en-US" sz="2800" b="0" i="0" dirty="0">
                <a:solidFill>
                  <a:srgbClr val="FF0000"/>
                </a:solidFill>
                <a:effectLst/>
                <a:latin typeface="Consolas" panose="020B0609020204030204" pitchFamily="49" charset="0"/>
              </a:rPr>
              <a:t> class</a:t>
            </a:r>
            <a:r>
              <a:rPr lang="en-US" sz="2800" b="0" i="0" dirty="0">
                <a:solidFill>
                  <a:srgbClr val="0000CD"/>
                </a:solidFill>
                <a:effectLst/>
                <a:latin typeface="Consolas" panose="020B0609020204030204" pitchFamily="49" charset="0"/>
              </a:rPr>
              <a:t>="container pt-5"&gt;&lt;</a:t>
            </a:r>
            <a:r>
              <a:rPr lang="en-US" sz="2800" b="0" i="0" dirty="0">
                <a:solidFill>
                  <a:srgbClr val="A52A2A"/>
                </a:solidFill>
                <a:effectLst/>
                <a:latin typeface="Consolas" panose="020B0609020204030204" pitchFamily="49" charset="0"/>
              </a:rPr>
              <a:t>/div</a:t>
            </a:r>
            <a:r>
              <a:rPr lang="en-US" sz="2800" b="0" i="0" dirty="0">
                <a:solidFill>
                  <a:srgbClr val="0000CD"/>
                </a:solidFill>
                <a:effectLst/>
                <a:latin typeface="Consolas" panose="020B0609020204030204" pitchFamily="49" charset="0"/>
              </a:rPr>
              <a:t>&gt;</a:t>
            </a:r>
            <a:endParaRPr lang="en-US" sz="2800" dirty="0"/>
          </a:p>
        </p:txBody>
      </p:sp>
    </p:spTree>
    <p:extLst>
      <p:ext uri="{BB962C8B-B14F-4D97-AF65-F5344CB8AC3E}">
        <p14:creationId xmlns:p14="http://schemas.microsoft.com/office/powerpoint/2010/main" val="25282095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DB6069-80F5-4561-A8E5-3B502AF7D289}"/>
              </a:ext>
            </a:extLst>
          </p:cNvPr>
          <p:cNvSpPr>
            <a:spLocks noGrp="1"/>
          </p:cNvSpPr>
          <p:nvPr>
            <p:ph type="body" idx="1"/>
          </p:nvPr>
        </p:nvSpPr>
        <p:spPr>
          <a:xfrm>
            <a:off x="838200" y="1847850"/>
            <a:ext cx="10515600" cy="4351338"/>
          </a:xfrm>
        </p:spPr>
        <p:txBody>
          <a:bodyPr/>
          <a:lstStyle/>
          <a:p>
            <a:endParaRPr lang="en-US" dirty="0"/>
          </a:p>
        </p:txBody>
      </p:sp>
      <p:sp>
        <p:nvSpPr>
          <p:cNvPr id="5" name="TextBox 4">
            <a:extLst>
              <a:ext uri="{FF2B5EF4-FFF2-40B4-BE49-F238E27FC236}">
                <a16:creationId xmlns:a16="http://schemas.microsoft.com/office/drawing/2014/main" id="{158FA813-C48B-4F4A-981C-97C7B846DE24}"/>
              </a:ext>
            </a:extLst>
          </p:cNvPr>
          <p:cNvSpPr txBox="1"/>
          <p:nvPr/>
        </p:nvSpPr>
        <p:spPr>
          <a:xfrm>
            <a:off x="838200" y="658812"/>
            <a:ext cx="8013700" cy="646331"/>
          </a:xfrm>
          <a:prstGeom prst="rect">
            <a:avLst/>
          </a:prstGeom>
          <a:noFill/>
        </p:spPr>
        <p:txBody>
          <a:bodyPr wrap="square">
            <a:spAutoFit/>
          </a:bodyPr>
          <a:lstStyle/>
          <a:p>
            <a:r>
              <a:rPr lang="en-US" sz="3600" dirty="0"/>
              <a:t>.pt-5 {  padding-top: 3rem !important;}</a:t>
            </a:r>
          </a:p>
        </p:txBody>
      </p:sp>
      <p:sp>
        <p:nvSpPr>
          <p:cNvPr id="7" name="TextBox 6">
            <a:extLst>
              <a:ext uri="{FF2B5EF4-FFF2-40B4-BE49-F238E27FC236}">
                <a16:creationId xmlns:a16="http://schemas.microsoft.com/office/drawing/2014/main" id="{74D46890-5D0C-40A5-AD11-7ADC723265EC}"/>
              </a:ext>
            </a:extLst>
          </p:cNvPr>
          <p:cNvSpPr txBox="1"/>
          <p:nvPr/>
        </p:nvSpPr>
        <p:spPr>
          <a:xfrm>
            <a:off x="838200" y="2233266"/>
            <a:ext cx="10515600" cy="954107"/>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!important </a:t>
            </a:r>
            <a:r>
              <a:rPr lang="en-US" sz="2800" dirty="0">
                <a:latin typeface="Arial" panose="020B0604020202020204" pitchFamily="34" charset="0"/>
                <a:cs typeface="Arial" panose="020B0604020202020204" pitchFamily="34" charset="0"/>
              </a:rPr>
              <a:t>--</a:t>
            </a:r>
            <a:r>
              <a:rPr lang="en-US" sz="2800" b="0" i="0" dirty="0">
                <a:solidFill>
                  <a:srgbClr val="000000"/>
                </a:solidFill>
                <a:effectLst/>
                <a:latin typeface="Arial" panose="020B0604020202020204" pitchFamily="34" charset="0"/>
                <a:cs typeface="Arial" panose="020B0604020202020204" pitchFamily="34" charset="0"/>
              </a:rPr>
              <a:t>it will override ALL styling rules for that specific property on that element!</a:t>
            </a:r>
            <a:endParaRPr lang="en-US"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78B092C-06BC-495B-A135-1A6A5EC9BB24}"/>
              </a:ext>
            </a:extLst>
          </p:cNvPr>
          <p:cNvSpPr txBox="1"/>
          <p:nvPr/>
        </p:nvSpPr>
        <p:spPr>
          <a:xfrm>
            <a:off x="838200" y="5481003"/>
            <a:ext cx="8978900" cy="369332"/>
          </a:xfrm>
          <a:prstGeom prst="rect">
            <a:avLst/>
          </a:prstGeom>
          <a:noFill/>
        </p:spPr>
        <p:txBody>
          <a:bodyPr wrap="square">
            <a:spAutoFit/>
          </a:bodyPr>
          <a:lstStyle/>
          <a:p>
            <a:r>
              <a:rPr lang="en-US" dirty="0"/>
              <a:t>https://www.w3schools.com/css/tryit.asp?filename=trycss_important</a:t>
            </a:r>
          </a:p>
        </p:txBody>
      </p:sp>
    </p:spTree>
    <p:extLst>
      <p:ext uri="{BB962C8B-B14F-4D97-AF65-F5344CB8AC3E}">
        <p14:creationId xmlns:p14="http://schemas.microsoft.com/office/powerpoint/2010/main" val="169168898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8304-C1BB-4D38-A824-6CB64571DC05}"/>
              </a:ext>
            </a:extLst>
          </p:cNvPr>
          <p:cNvSpPr>
            <a:spLocks noGrp="1"/>
          </p:cNvSpPr>
          <p:nvPr>
            <p:ph type="title"/>
          </p:nvPr>
        </p:nvSpPr>
        <p:spPr/>
        <p:txBody>
          <a:bodyPr/>
          <a:lstStyle/>
          <a:p>
            <a:r>
              <a:rPr lang="en-US" b="1" dirty="0"/>
              <a:t>rem vs </a:t>
            </a:r>
            <a:r>
              <a:rPr lang="en-US" b="1" dirty="0" err="1"/>
              <a:t>em</a:t>
            </a:r>
            <a:endParaRPr lang="en-US" b="1" dirty="0"/>
          </a:p>
        </p:txBody>
      </p:sp>
      <p:sp>
        <p:nvSpPr>
          <p:cNvPr id="3" name="Text Placeholder 2">
            <a:extLst>
              <a:ext uri="{FF2B5EF4-FFF2-40B4-BE49-F238E27FC236}">
                <a16:creationId xmlns:a16="http://schemas.microsoft.com/office/drawing/2014/main" id="{34EAFBE8-1423-4022-B716-7608E2599B7B}"/>
              </a:ext>
            </a:extLst>
          </p:cNvPr>
          <p:cNvSpPr>
            <a:spLocks noGrp="1"/>
          </p:cNvSpPr>
          <p:nvPr>
            <p:ph type="body" idx="1"/>
          </p:nvPr>
        </p:nvSpPr>
        <p:spPr/>
        <p:txBody>
          <a:bodyPr/>
          <a:lstStyle/>
          <a:p>
            <a:r>
              <a:rPr lang="en-US" b="0" i="0" dirty="0">
                <a:solidFill>
                  <a:srgbClr val="333333"/>
                </a:solidFill>
                <a:effectLst/>
                <a:latin typeface="Poppins" panose="00000500000000000000" pitchFamily="2" charset="0"/>
              </a:rPr>
              <a:t>Both </a:t>
            </a:r>
            <a:r>
              <a:rPr lang="en-US" b="1" i="1" dirty="0">
                <a:solidFill>
                  <a:srgbClr val="333333"/>
                </a:solidFill>
                <a:effectLst/>
                <a:latin typeface="inherit"/>
              </a:rPr>
              <a:t>rem</a:t>
            </a:r>
            <a:r>
              <a:rPr lang="en-US" b="0" i="0" dirty="0">
                <a:solidFill>
                  <a:srgbClr val="333333"/>
                </a:solidFill>
                <a:effectLst/>
                <a:latin typeface="Poppins" panose="00000500000000000000" pitchFamily="2" charset="0"/>
              </a:rPr>
              <a:t> and </a:t>
            </a:r>
            <a:r>
              <a:rPr lang="en-US" b="1" i="1" dirty="0" err="1">
                <a:solidFill>
                  <a:srgbClr val="333333"/>
                </a:solidFill>
                <a:effectLst/>
                <a:latin typeface="inherit"/>
              </a:rPr>
              <a:t>em</a:t>
            </a:r>
            <a:r>
              <a:rPr lang="en-US" b="0" i="0" dirty="0">
                <a:solidFill>
                  <a:srgbClr val="333333"/>
                </a:solidFill>
                <a:effectLst/>
                <a:latin typeface="Poppins" panose="00000500000000000000" pitchFamily="2" charset="0"/>
              </a:rPr>
              <a:t> are relative units, </a:t>
            </a:r>
            <a:r>
              <a:rPr lang="en-US" b="1" i="1" dirty="0">
                <a:solidFill>
                  <a:srgbClr val="333333"/>
                </a:solidFill>
                <a:effectLst/>
                <a:latin typeface="inherit"/>
              </a:rPr>
              <a:t>px</a:t>
            </a:r>
            <a:r>
              <a:rPr lang="en-US" b="0" i="0" dirty="0">
                <a:solidFill>
                  <a:srgbClr val="333333"/>
                </a:solidFill>
                <a:effectLst/>
                <a:latin typeface="Poppins" panose="00000500000000000000" pitchFamily="2" charset="0"/>
              </a:rPr>
              <a:t> is not.</a:t>
            </a:r>
            <a:endParaRPr lang="en-US" dirty="0"/>
          </a:p>
        </p:txBody>
      </p:sp>
      <p:sp>
        <p:nvSpPr>
          <p:cNvPr id="5" name="TextBox 4">
            <a:extLst>
              <a:ext uri="{FF2B5EF4-FFF2-40B4-BE49-F238E27FC236}">
                <a16:creationId xmlns:a16="http://schemas.microsoft.com/office/drawing/2014/main" id="{5B943F74-9FD4-4C49-8FEF-123908438F98}"/>
              </a:ext>
            </a:extLst>
          </p:cNvPr>
          <p:cNvSpPr txBox="1"/>
          <p:nvPr/>
        </p:nvSpPr>
        <p:spPr>
          <a:xfrm>
            <a:off x="1003300" y="5807631"/>
            <a:ext cx="6096000" cy="369332"/>
          </a:xfrm>
          <a:prstGeom prst="rect">
            <a:avLst/>
          </a:prstGeom>
          <a:noFill/>
        </p:spPr>
        <p:txBody>
          <a:bodyPr wrap="square">
            <a:spAutoFit/>
          </a:bodyPr>
          <a:lstStyle/>
          <a:p>
            <a:r>
              <a:rPr lang="en-US" dirty="0"/>
              <a:t>https://j.eremy.net/confused-about-rem-and-em/</a:t>
            </a:r>
          </a:p>
        </p:txBody>
      </p:sp>
      <p:sp>
        <p:nvSpPr>
          <p:cNvPr id="6" name="Rectangle 1">
            <a:extLst>
              <a:ext uri="{FF2B5EF4-FFF2-40B4-BE49-F238E27FC236}">
                <a16:creationId xmlns:a16="http://schemas.microsoft.com/office/drawing/2014/main" id="{8988CED8-E18D-4482-8180-3E34957B765E}"/>
              </a:ext>
            </a:extLst>
          </p:cNvPr>
          <p:cNvSpPr>
            <a:spLocks noChangeArrowheads="1"/>
          </p:cNvSpPr>
          <p:nvPr/>
        </p:nvSpPr>
        <p:spPr bwMode="auto">
          <a:xfrm>
            <a:off x="838200" y="2578893"/>
            <a:ext cx="974450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0000"/>
                </a:solidFill>
                <a:effectLst/>
                <a:latin typeface="Arial" panose="020B0604020202020204" pitchFamily="34" charset="0"/>
                <a:ea typeface="Blanco"/>
              </a:rPr>
              <a:t>While </a:t>
            </a:r>
            <a:r>
              <a:rPr kumimoji="0" lang="en-US" altLang="en-US" sz="2000" b="0" i="1" u="none" strike="noStrike" cap="none" normalizeH="0" baseline="0" dirty="0" err="1">
                <a:ln>
                  <a:noFill/>
                </a:ln>
                <a:solidFill>
                  <a:srgbClr val="000000"/>
                </a:solidFill>
                <a:effectLst/>
                <a:latin typeface="Arial Unicode MS"/>
                <a:ea typeface="SFMono-Regular"/>
              </a:rPr>
              <a:t>em</a:t>
            </a:r>
            <a:r>
              <a:rPr kumimoji="0" lang="en-US" altLang="en-US" sz="2800" b="0" i="1" u="none" strike="noStrike" cap="none" normalizeH="0" baseline="0" dirty="0">
                <a:ln>
                  <a:noFill/>
                </a:ln>
                <a:solidFill>
                  <a:srgbClr val="000000"/>
                </a:solidFill>
                <a:effectLst/>
                <a:ea typeface="Blanco"/>
              </a:rPr>
              <a:t> </a:t>
            </a:r>
            <a:r>
              <a:rPr kumimoji="0" lang="en-US" altLang="en-US" sz="2800" b="0" i="1" u="none" strike="noStrike" cap="none" normalizeH="0" baseline="0" dirty="0">
                <a:ln>
                  <a:noFill/>
                </a:ln>
                <a:solidFill>
                  <a:srgbClr val="000000"/>
                </a:solidFill>
                <a:effectLst/>
                <a:latin typeface="Arial" panose="020B0604020202020204" pitchFamily="34" charset="0"/>
                <a:ea typeface="Blanco"/>
              </a:rPr>
              <a:t>is relative to the font-size of its </a:t>
            </a:r>
            <a:r>
              <a:rPr kumimoji="0" lang="en-US" altLang="en-US" sz="2800" b="1" i="1" u="none" strike="noStrike" cap="none" normalizeH="0" baseline="0" dirty="0">
                <a:ln>
                  <a:noFill/>
                </a:ln>
                <a:solidFill>
                  <a:srgbClr val="000000"/>
                </a:solidFill>
                <a:effectLst/>
                <a:latin typeface="Arial" panose="020B0604020202020204" pitchFamily="34" charset="0"/>
                <a:ea typeface="Blanco"/>
              </a:rPr>
              <a:t>parent</a:t>
            </a:r>
            <a:r>
              <a:rPr kumimoji="0" lang="en-US" altLang="en-US" sz="2800" b="0" i="1" u="none" strike="noStrike" cap="none" normalizeH="0" baseline="0" dirty="0">
                <a:ln>
                  <a:noFill/>
                </a:ln>
                <a:solidFill>
                  <a:srgbClr val="000000"/>
                </a:solidFill>
                <a:effectLst/>
                <a:latin typeface="Arial" panose="020B0604020202020204" pitchFamily="34" charset="0"/>
                <a:ea typeface="Blanco"/>
              </a:rPr>
              <a:t>, </a:t>
            </a:r>
            <a:r>
              <a:rPr kumimoji="0" lang="en-US" altLang="en-US" sz="2000" b="0" i="1" u="none" strike="noStrike" cap="none" normalizeH="0" baseline="0" dirty="0">
                <a:ln>
                  <a:noFill/>
                </a:ln>
                <a:solidFill>
                  <a:srgbClr val="000000"/>
                </a:solidFill>
                <a:effectLst/>
                <a:latin typeface="Arial Unicode MS"/>
                <a:ea typeface="SFMono-Regular"/>
              </a:rPr>
              <a:t>rem</a:t>
            </a:r>
            <a:r>
              <a:rPr kumimoji="0" lang="en-US" altLang="en-US" sz="2800" b="0" i="1" u="none" strike="noStrike" cap="none" normalizeH="0" baseline="0" dirty="0">
                <a:ln>
                  <a:noFill/>
                </a:ln>
                <a:solidFill>
                  <a:srgbClr val="000000"/>
                </a:solidFill>
                <a:effectLst/>
                <a:ea typeface="Blanco"/>
              </a:rPr>
              <a:t> </a:t>
            </a:r>
            <a:r>
              <a:rPr kumimoji="0" lang="en-US" altLang="en-US" sz="2800" b="0" i="1" u="none" strike="noStrike" cap="none" normalizeH="0" baseline="0" dirty="0">
                <a:ln>
                  <a:noFill/>
                </a:ln>
                <a:solidFill>
                  <a:srgbClr val="000000"/>
                </a:solidFill>
                <a:effectLst/>
                <a:latin typeface="Arial" panose="020B0604020202020204" pitchFamily="34" charset="0"/>
                <a:ea typeface="Blanco"/>
              </a:rPr>
              <a:t>is only relative to the html </a:t>
            </a:r>
            <a:r>
              <a:rPr kumimoji="0" lang="en-US" altLang="en-US" sz="2800" b="1" i="1" u="none" strike="noStrike" cap="none" normalizeH="0" baseline="0" dirty="0">
                <a:ln>
                  <a:noFill/>
                </a:ln>
                <a:solidFill>
                  <a:srgbClr val="000000"/>
                </a:solidFill>
                <a:effectLst/>
                <a:latin typeface="Arial" panose="020B0604020202020204" pitchFamily="34" charset="0"/>
                <a:ea typeface="Blanco"/>
              </a:rPr>
              <a:t>(root) </a:t>
            </a:r>
            <a:r>
              <a:rPr kumimoji="0" lang="en-US" altLang="en-US" sz="2800" b="0" i="1" u="none" strike="noStrike" cap="none" normalizeH="0" baseline="0" dirty="0">
                <a:ln>
                  <a:noFill/>
                </a:ln>
                <a:solidFill>
                  <a:srgbClr val="000000"/>
                </a:solidFill>
                <a:effectLst/>
                <a:latin typeface="Arial" panose="020B0604020202020204" pitchFamily="34" charset="0"/>
                <a:ea typeface="Blanco"/>
              </a:rPr>
              <a:t>font-size.</a:t>
            </a:r>
            <a:r>
              <a:rPr kumimoji="0" lang="en-US" altLang="en-US" sz="1050" b="0" i="0" u="none" strike="noStrike" cap="none" normalizeH="0" baseline="0" dirty="0">
                <a:ln>
                  <a:noFill/>
                </a:ln>
                <a:solidFill>
                  <a:schemeClr val="tx1"/>
                </a:solidFill>
                <a:effectLst/>
                <a:latin typeface="Arial" panose="020B0604020202020204" pitchFamily="34"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44371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for Today</a:t>
            </a:r>
          </a:p>
        </p:txBody>
      </p:sp>
      <p:sp>
        <p:nvSpPr>
          <p:cNvPr id="3" name="Content Placeholder 2"/>
          <p:cNvSpPr>
            <a:spLocks noGrp="1"/>
          </p:cNvSpPr>
          <p:nvPr>
            <p:ph idx="1"/>
          </p:nvPr>
        </p:nvSpPr>
        <p:spPr/>
        <p:txBody>
          <a:bodyPr/>
          <a:lstStyle/>
          <a:p>
            <a:r>
              <a:rPr lang="en-US" dirty="0"/>
              <a:t>Introduction to Bootstrap</a:t>
            </a:r>
          </a:p>
          <a:p>
            <a:r>
              <a:rPr lang="en-US" dirty="0"/>
              <a:t>Install and use Bootstrap</a:t>
            </a:r>
          </a:p>
          <a:p>
            <a:r>
              <a:rPr lang="en-US" dirty="0"/>
              <a:t>Major components/features</a:t>
            </a:r>
          </a:p>
        </p:txBody>
      </p:sp>
      <p:sp>
        <p:nvSpPr>
          <p:cNvPr id="4" name="Slide Number Placeholder 3"/>
          <p:cNvSpPr>
            <a:spLocks noGrp="1"/>
          </p:cNvSpPr>
          <p:nvPr>
            <p:ph type="sldNum" sz="quarter" idx="12"/>
          </p:nvPr>
        </p:nvSpPr>
        <p:spPr/>
        <p:txBody>
          <a:bodyPr/>
          <a:lstStyle/>
          <a:p>
            <a:fld id="{2619FEF5-9513-482C-8F58-BF524BA9F57C}" type="slidenum">
              <a:rPr lang="en-US" smtClean="0"/>
              <a:t>2</a:t>
            </a:fld>
            <a:endParaRPr lang="en-US"/>
          </a:p>
        </p:txBody>
      </p:sp>
    </p:spTree>
    <p:extLst>
      <p:ext uri="{BB962C8B-B14F-4D97-AF65-F5344CB8AC3E}">
        <p14:creationId xmlns:p14="http://schemas.microsoft.com/office/powerpoint/2010/main" val="1648717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D1D1-D809-4BE7-944E-70301B1DC06F}"/>
              </a:ext>
            </a:extLst>
          </p:cNvPr>
          <p:cNvSpPr>
            <a:spLocks noGrp="1"/>
          </p:cNvSpPr>
          <p:nvPr>
            <p:ph type="title"/>
          </p:nvPr>
        </p:nvSpPr>
        <p:spPr/>
        <p:txBody>
          <a:bodyPr/>
          <a:lstStyle/>
          <a:p>
            <a:r>
              <a:rPr lang="en-US" b="1" i="0" dirty="0">
                <a:solidFill>
                  <a:srgbClr val="000000"/>
                </a:solidFill>
                <a:effectLst/>
              </a:rPr>
              <a:t>Container Border and Color</a:t>
            </a:r>
            <a:endParaRPr lang="en-US" b="1" dirty="0"/>
          </a:p>
        </p:txBody>
      </p:sp>
      <p:sp>
        <p:nvSpPr>
          <p:cNvPr id="3" name="Text Placeholder 2">
            <a:extLst>
              <a:ext uri="{FF2B5EF4-FFF2-40B4-BE49-F238E27FC236}">
                <a16:creationId xmlns:a16="http://schemas.microsoft.com/office/drawing/2014/main" id="{E5B9B836-70CF-4852-A09C-DF880FE1AC88}"/>
              </a:ext>
            </a:extLst>
          </p:cNvPr>
          <p:cNvSpPr>
            <a:spLocks noGrp="1"/>
          </p:cNvSpPr>
          <p:nvPr>
            <p:ph type="body" idx="1"/>
          </p:nvPr>
        </p:nvSpPr>
        <p:spPr/>
        <p:txBody>
          <a:bodyPr/>
          <a:lstStyle/>
          <a:p>
            <a:endParaRPr lang="en-US" dirty="0"/>
          </a:p>
          <a:p>
            <a:endParaRPr lang="en-US" dirty="0"/>
          </a:p>
          <a:p>
            <a:endParaRPr lang="en-US" dirty="0"/>
          </a:p>
        </p:txBody>
      </p:sp>
      <p:sp>
        <p:nvSpPr>
          <p:cNvPr id="5" name="TextBox 4">
            <a:extLst>
              <a:ext uri="{FF2B5EF4-FFF2-40B4-BE49-F238E27FC236}">
                <a16:creationId xmlns:a16="http://schemas.microsoft.com/office/drawing/2014/main" id="{D52EFB35-CF31-4A78-BB4E-30A7C1DE97D1}"/>
              </a:ext>
            </a:extLst>
          </p:cNvPr>
          <p:cNvSpPr txBox="1"/>
          <p:nvPr/>
        </p:nvSpPr>
        <p:spPr>
          <a:xfrm>
            <a:off x="838200" y="1825625"/>
            <a:ext cx="10414000" cy="3108543"/>
          </a:xfrm>
          <a:prstGeom prst="rect">
            <a:avLst/>
          </a:prstGeom>
          <a:noFill/>
        </p:spPr>
        <p:txBody>
          <a:bodyPr wrap="square">
            <a:spAutoFit/>
          </a:bodyPr>
          <a:lstStyle/>
          <a:p>
            <a:r>
              <a:rPr lang="en-US" sz="3600" b="0" i="0" dirty="0">
                <a:solidFill>
                  <a:srgbClr val="0000CD"/>
                </a:solidFill>
                <a:effectLst/>
                <a:latin typeface="Consolas" panose="020B0609020204030204" pitchFamily="49" charset="0"/>
              </a:rPr>
              <a:t>&lt;</a:t>
            </a:r>
            <a:r>
              <a:rPr lang="en-US" sz="3600" b="0" i="0" dirty="0">
                <a:solidFill>
                  <a:srgbClr val="A52A2A"/>
                </a:solidFill>
                <a:effectLst/>
                <a:latin typeface="Consolas" panose="020B0609020204030204" pitchFamily="49" charset="0"/>
              </a:rPr>
              <a:t>div</a:t>
            </a:r>
            <a:r>
              <a:rPr lang="en-US" sz="3600" b="0" i="0" dirty="0">
                <a:solidFill>
                  <a:srgbClr val="FF0000"/>
                </a:solidFill>
                <a:effectLst/>
                <a:latin typeface="Consolas" panose="020B0609020204030204" pitchFamily="49" charset="0"/>
              </a:rPr>
              <a:t> class</a:t>
            </a:r>
            <a:r>
              <a:rPr lang="en-US" sz="3600" b="0" i="0" dirty="0">
                <a:solidFill>
                  <a:srgbClr val="0000CD"/>
                </a:solidFill>
                <a:effectLst/>
                <a:latin typeface="Consolas" panose="020B0609020204030204" pitchFamily="49" charset="0"/>
              </a:rPr>
              <a:t>="container p-5 my-5 </a:t>
            </a:r>
            <a:r>
              <a:rPr lang="en-US" sz="3600" b="0" i="0" dirty="0" err="1">
                <a:solidFill>
                  <a:srgbClr val="0000CD"/>
                </a:solidFill>
                <a:effectLst/>
                <a:latin typeface="Consolas" panose="020B0609020204030204" pitchFamily="49" charset="0"/>
              </a:rPr>
              <a:t>bg</a:t>
            </a:r>
            <a:r>
              <a:rPr lang="en-US" sz="3600" b="0" i="0" dirty="0">
                <a:solidFill>
                  <a:srgbClr val="0000CD"/>
                </a:solidFill>
                <a:effectLst/>
                <a:latin typeface="Consolas" panose="020B0609020204030204" pitchFamily="49" charset="0"/>
              </a:rPr>
              <a:t>-primary text-white"&gt;&lt;</a:t>
            </a:r>
            <a:r>
              <a:rPr lang="en-US" sz="3600" b="0" i="0" dirty="0">
                <a:solidFill>
                  <a:srgbClr val="A52A2A"/>
                </a:solidFill>
                <a:effectLst/>
                <a:latin typeface="Consolas" panose="020B0609020204030204" pitchFamily="49" charset="0"/>
              </a:rPr>
              <a:t>/div</a:t>
            </a:r>
            <a:r>
              <a:rPr lang="en-US" sz="3600" b="0" i="0" dirty="0">
                <a:solidFill>
                  <a:srgbClr val="0000CD"/>
                </a:solidFill>
                <a:effectLst/>
                <a:latin typeface="Consolas" panose="020B0609020204030204" pitchFamily="49" charset="0"/>
              </a:rPr>
              <a:t>&gt;</a:t>
            </a:r>
          </a:p>
          <a:p>
            <a:endParaRPr lang="en-US" sz="3600" dirty="0">
              <a:solidFill>
                <a:srgbClr val="0000CD"/>
              </a:solidFill>
              <a:latin typeface="Consolas" panose="020B0609020204030204" pitchFamily="49" charset="0"/>
            </a:endParaRPr>
          </a:p>
          <a:p>
            <a:r>
              <a:rPr lang="en-US" sz="3200" dirty="0"/>
              <a:t>my-5</a:t>
            </a:r>
          </a:p>
          <a:p>
            <a:r>
              <a:rPr lang="en-US" sz="3200" dirty="0" err="1"/>
              <a:t>bg</a:t>
            </a:r>
            <a:r>
              <a:rPr lang="en-US" sz="3200" dirty="0"/>
              <a:t>-dark</a:t>
            </a:r>
          </a:p>
          <a:p>
            <a:endParaRPr lang="en-US" sz="2400" dirty="0"/>
          </a:p>
        </p:txBody>
      </p:sp>
      <p:sp>
        <p:nvSpPr>
          <p:cNvPr id="7" name="TextBox 6">
            <a:extLst>
              <a:ext uri="{FF2B5EF4-FFF2-40B4-BE49-F238E27FC236}">
                <a16:creationId xmlns:a16="http://schemas.microsoft.com/office/drawing/2014/main" id="{F605FB39-1120-46A6-9D9F-3DBE4B801B69}"/>
              </a:ext>
            </a:extLst>
          </p:cNvPr>
          <p:cNvSpPr txBox="1"/>
          <p:nvPr/>
        </p:nvSpPr>
        <p:spPr>
          <a:xfrm>
            <a:off x="838200" y="5846544"/>
            <a:ext cx="10731500" cy="369332"/>
          </a:xfrm>
          <a:prstGeom prst="rect">
            <a:avLst/>
          </a:prstGeom>
          <a:noFill/>
        </p:spPr>
        <p:txBody>
          <a:bodyPr wrap="square">
            <a:spAutoFit/>
          </a:bodyPr>
          <a:lstStyle/>
          <a:p>
            <a:r>
              <a:rPr lang="en-US" dirty="0"/>
              <a:t>https://www.w3schools.com/bootstrap5/tryit.asp?filename=trybs_container_color&amp;stacked=h</a:t>
            </a:r>
          </a:p>
        </p:txBody>
      </p:sp>
    </p:spTree>
    <p:extLst>
      <p:ext uri="{BB962C8B-B14F-4D97-AF65-F5344CB8AC3E}">
        <p14:creationId xmlns:p14="http://schemas.microsoft.com/office/powerpoint/2010/main" val="427228931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A46F-1FF4-4FA1-AE39-C8D5F110F823}"/>
              </a:ext>
            </a:extLst>
          </p:cNvPr>
          <p:cNvSpPr>
            <a:spLocks noGrp="1"/>
          </p:cNvSpPr>
          <p:nvPr>
            <p:ph type="title"/>
          </p:nvPr>
        </p:nvSpPr>
        <p:spPr/>
        <p:txBody>
          <a:bodyPr/>
          <a:lstStyle/>
          <a:p>
            <a:r>
              <a:rPr lang="en-US" b="1" i="0" dirty="0">
                <a:solidFill>
                  <a:srgbClr val="000000"/>
                </a:solidFill>
                <a:effectLst/>
              </a:rPr>
              <a:t>Responsive Containers</a:t>
            </a:r>
            <a:endParaRPr lang="en-US" b="1" dirty="0"/>
          </a:p>
        </p:txBody>
      </p:sp>
      <p:sp>
        <p:nvSpPr>
          <p:cNvPr id="3" name="Text Placeholder 2">
            <a:extLst>
              <a:ext uri="{FF2B5EF4-FFF2-40B4-BE49-F238E27FC236}">
                <a16:creationId xmlns:a16="http://schemas.microsoft.com/office/drawing/2014/main" id="{35F70D36-F596-47D9-B489-227EB33EDADA}"/>
              </a:ext>
            </a:extLst>
          </p:cNvPr>
          <p:cNvSpPr>
            <a:spLocks noGrp="1"/>
          </p:cNvSpPr>
          <p:nvPr>
            <p:ph type="body" idx="1"/>
          </p:nvPr>
        </p:nvSpPr>
        <p:spPr>
          <a:xfrm>
            <a:off x="838200" y="1690688"/>
            <a:ext cx="10515600" cy="4351338"/>
          </a:xfrm>
        </p:spPr>
        <p:txBody>
          <a:bodyPr/>
          <a:lstStyle/>
          <a:p>
            <a:pPr marL="0" indent="0">
              <a:buNone/>
            </a:pPr>
            <a:r>
              <a:rPr lang="en-US" dirty="0"/>
              <a:t>Use the .</a:t>
            </a:r>
            <a:r>
              <a:rPr lang="en-US" dirty="0" err="1"/>
              <a:t>container-sm|md|lg|xl</a:t>
            </a:r>
            <a:r>
              <a:rPr lang="en-US" dirty="0"/>
              <a:t> classes to determine when the container should be responsive</a:t>
            </a:r>
          </a:p>
        </p:txBody>
      </p:sp>
      <p:pic>
        <p:nvPicPr>
          <p:cNvPr id="5" name="Picture 4">
            <a:extLst>
              <a:ext uri="{FF2B5EF4-FFF2-40B4-BE49-F238E27FC236}">
                <a16:creationId xmlns:a16="http://schemas.microsoft.com/office/drawing/2014/main" id="{5ACC9B72-4125-48D8-AF7E-A8669F288E2B}"/>
              </a:ext>
            </a:extLst>
          </p:cNvPr>
          <p:cNvPicPr>
            <a:picLocks noChangeAspect="1"/>
          </p:cNvPicPr>
          <p:nvPr/>
        </p:nvPicPr>
        <p:blipFill>
          <a:blip r:embed="rId3"/>
          <a:stretch>
            <a:fillRect/>
          </a:stretch>
        </p:blipFill>
        <p:spPr>
          <a:xfrm>
            <a:off x="838200" y="2649340"/>
            <a:ext cx="10515600" cy="3992760"/>
          </a:xfrm>
          <a:prstGeom prst="rect">
            <a:avLst/>
          </a:prstGeom>
        </p:spPr>
      </p:pic>
    </p:spTree>
    <p:extLst>
      <p:ext uri="{BB962C8B-B14F-4D97-AF65-F5344CB8AC3E}">
        <p14:creationId xmlns:p14="http://schemas.microsoft.com/office/powerpoint/2010/main" val="250638352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4294967295"/>
          </p:nvPr>
        </p:nvSpPr>
        <p:spPr>
          <a:xfrm>
            <a:off x="1549400" y="3924301"/>
            <a:ext cx="9817100" cy="2387600"/>
          </a:xfrm>
        </p:spPr>
        <p:txBody>
          <a:bodyPr>
            <a:normAutofit/>
          </a:bodyPr>
          <a:lstStyle/>
          <a:p>
            <a:pPr algn="l"/>
            <a:r>
              <a:rPr lang="en-US" sz="3200" b="0" i="0" dirty="0">
                <a:solidFill>
                  <a:srgbClr val="000000"/>
                </a:solidFill>
                <a:effectLst/>
                <a:cs typeface="Arial" panose="020B0604020202020204" pitchFamily="34" charset="0"/>
              </a:rPr>
              <a:t>The grid system is responsive, and the columns will re-arrange automatically depending on the screen size.</a:t>
            </a:r>
          </a:p>
          <a:p>
            <a:pPr algn="l"/>
            <a:endParaRPr lang="en-US" sz="1000" b="0" i="0" dirty="0">
              <a:solidFill>
                <a:srgbClr val="000000"/>
              </a:solidFill>
              <a:effectLst/>
              <a:cs typeface="Arial" panose="020B0604020202020204" pitchFamily="34" charset="0"/>
            </a:endParaRPr>
          </a:p>
          <a:p>
            <a:pPr algn="l"/>
            <a:r>
              <a:rPr lang="en-US" sz="3200" b="0" i="0" dirty="0">
                <a:solidFill>
                  <a:srgbClr val="000000"/>
                </a:solidFill>
                <a:effectLst/>
                <a:cs typeface="Arial" panose="020B0604020202020204" pitchFamily="34" charset="0"/>
              </a:rPr>
              <a:t>Make sure that the sum adds up to 12 or fewer (it is not required that you use all 12 available columns).</a:t>
            </a:r>
          </a:p>
          <a:p>
            <a:endParaRPr lang="en-US" sz="1800" dirty="0">
              <a:latin typeface="Arial" panose="020B0604020202020204" pitchFamily="34" charset="0"/>
              <a:cs typeface="Arial" panose="020B0604020202020204" pitchFamily="34" charset="0"/>
            </a:endParaRPr>
          </a:p>
        </p:txBody>
      </p:sp>
      <p:sp>
        <p:nvSpPr>
          <p:cNvPr id="7" name="Rectangle 2"/>
          <p:cNvSpPr>
            <a:spLocks/>
          </p:cNvSpPr>
          <p:nvPr/>
        </p:nvSpPr>
        <p:spPr bwMode="auto">
          <a:xfrm>
            <a:off x="1549400" y="287138"/>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4400" b="1" dirty="0">
                <a:latin typeface="+mj-lt"/>
                <a:ea typeface="Gill Sans" pitchFamily="-110" charset="0"/>
                <a:cs typeface="Gill Sans" pitchFamily="-110" charset="0"/>
              </a:rPr>
              <a:t>Grid System</a:t>
            </a:r>
          </a:p>
        </p:txBody>
      </p:sp>
      <p:pic>
        <p:nvPicPr>
          <p:cNvPr id="3" name="Picture 2">
            <a:extLst>
              <a:ext uri="{FF2B5EF4-FFF2-40B4-BE49-F238E27FC236}">
                <a16:creationId xmlns:a16="http://schemas.microsoft.com/office/drawing/2014/main" id="{507E72D8-21A3-485D-B2C5-5C8385EADF50}"/>
              </a:ext>
            </a:extLst>
          </p:cNvPr>
          <p:cNvPicPr>
            <a:picLocks noChangeAspect="1"/>
          </p:cNvPicPr>
          <p:nvPr/>
        </p:nvPicPr>
        <p:blipFill>
          <a:blip r:embed="rId3"/>
          <a:stretch>
            <a:fillRect/>
          </a:stretch>
        </p:blipFill>
        <p:spPr>
          <a:xfrm>
            <a:off x="1549400" y="1234182"/>
            <a:ext cx="9093080" cy="2387632"/>
          </a:xfrm>
          <a:prstGeom prst="rect">
            <a:avLst/>
          </a:prstGeom>
        </p:spPr>
      </p:pic>
    </p:spTree>
    <p:extLst>
      <p:ext uri="{BB962C8B-B14F-4D97-AF65-F5344CB8AC3E}">
        <p14:creationId xmlns:p14="http://schemas.microsoft.com/office/powerpoint/2010/main" val="706149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510A6D8E-E2EC-4203-9A6F-B65642B284F8}"/>
              </a:ext>
            </a:extLst>
          </p:cNvPr>
          <p:cNvSpPr>
            <a:spLocks noChangeArrowheads="1"/>
          </p:cNvSpPr>
          <p:nvPr/>
        </p:nvSpPr>
        <p:spPr bwMode="auto">
          <a:xfrm>
            <a:off x="685800" y="1791211"/>
            <a:ext cx="10086416"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a:t>
            </a:r>
            <a:r>
              <a:rPr kumimoji="0" lang="en-US" altLang="en-US" sz="2000" b="0" i="0" u="none" strike="noStrike" cap="none" normalizeH="0" baseline="0" dirty="0">
                <a:ln>
                  <a:noFill/>
                </a:ln>
                <a:solidFill>
                  <a:srgbClr val="000000"/>
                </a:solidFill>
                <a:effectLst/>
                <a:latin typeface="Verdana" panose="020B0604030504040204" pitchFamily="34" charset="0"/>
              </a:rPr>
              <a:t> (extra small devices - screen width less than 576px)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a:t>
            </a:r>
            <a:r>
              <a:rPr kumimoji="0" lang="en-US" altLang="en-US" sz="2000" b="0" i="0" u="none" strike="noStrike" cap="none" normalizeH="0" baseline="0" dirty="0" err="1">
                <a:ln>
                  <a:noFill/>
                </a:ln>
                <a:solidFill>
                  <a:srgbClr val="DC143C"/>
                </a:solidFill>
                <a:effectLst/>
                <a:latin typeface="Consolas" panose="020B0609020204030204" pitchFamily="49" charset="0"/>
              </a:rPr>
              <a:t>sm</a:t>
            </a:r>
            <a:r>
              <a:rPr kumimoji="0" lang="en-US" altLang="en-US" sz="2000" b="0" i="0" u="none" strike="noStrike" cap="none" normalizeH="0" baseline="0" dirty="0">
                <a:ln>
                  <a:noFill/>
                </a:ln>
                <a:solidFill>
                  <a:srgbClr val="DC143C"/>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Verdana" panose="020B0604030504040204" pitchFamily="34" charset="0"/>
              </a:rPr>
              <a:t> (small devices - screen width equal to or greater than 576px)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.col-md-</a:t>
            </a:r>
            <a:r>
              <a:rPr kumimoji="0" lang="en-US" altLang="en-US" sz="2000" b="0" i="0" u="none" strike="noStrike" cap="none" normalizeH="0" baseline="0" dirty="0">
                <a:ln>
                  <a:noFill/>
                </a:ln>
                <a:solidFill>
                  <a:srgbClr val="000000"/>
                </a:solidFill>
                <a:effectLst/>
                <a:latin typeface="Verdana" panose="020B0604030504040204" pitchFamily="34" charset="0"/>
              </a:rPr>
              <a:t> (medium devices - screen width equal to or greater than 768px)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.col-lg-</a:t>
            </a:r>
            <a:r>
              <a:rPr kumimoji="0" lang="en-US" altLang="en-US" sz="2000" b="0" i="0" u="none" strike="noStrike" cap="none" normalizeH="0" baseline="0" dirty="0">
                <a:ln>
                  <a:noFill/>
                </a:ln>
                <a:solidFill>
                  <a:srgbClr val="000000"/>
                </a:solidFill>
                <a:effectLst/>
                <a:latin typeface="Verdana" panose="020B0604030504040204" pitchFamily="34" charset="0"/>
              </a:rPr>
              <a:t> (large devices - screen width equal to or greater than 992px)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.col-xl-</a:t>
            </a: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err="1">
                <a:ln>
                  <a:noFill/>
                </a:ln>
                <a:solidFill>
                  <a:srgbClr val="000000"/>
                </a:solidFill>
                <a:effectLst/>
                <a:latin typeface="Verdana" panose="020B0604030504040204" pitchFamily="34" charset="0"/>
              </a:rPr>
              <a:t>xlarge</a:t>
            </a:r>
            <a:r>
              <a:rPr kumimoji="0" lang="en-US" altLang="en-US" sz="2000" b="0" i="0" u="none" strike="noStrike" cap="none" normalizeH="0" baseline="0" dirty="0">
                <a:ln>
                  <a:noFill/>
                </a:ln>
                <a:solidFill>
                  <a:srgbClr val="000000"/>
                </a:solidFill>
                <a:effectLst/>
                <a:latin typeface="Verdana" panose="020B0604030504040204" pitchFamily="34" charset="0"/>
              </a:rPr>
              <a:t> devices - screen width equal to or greater than 1200px)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a:t>
            </a:r>
            <a:r>
              <a:rPr kumimoji="0" lang="en-US" altLang="en-US" sz="2000" b="0" i="0" u="none" strike="noStrike" cap="none" normalizeH="0" baseline="0" dirty="0" err="1">
                <a:ln>
                  <a:noFill/>
                </a:ln>
                <a:solidFill>
                  <a:srgbClr val="DC143C"/>
                </a:solidFill>
                <a:effectLst/>
                <a:latin typeface="Consolas" panose="020B0609020204030204" pitchFamily="49" charset="0"/>
              </a:rPr>
              <a:t>xxl</a:t>
            </a:r>
            <a:r>
              <a:rPr kumimoji="0" lang="en-US" altLang="en-US" sz="2000" b="0" i="0" u="none" strike="noStrike" cap="none" normalizeH="0" baseline="0" dirty="0">
                <a:ln>
                  <a:noFill/>
                </a:ln>
                <a:solidFill>
                  <a:srgbClr val="DC143C"/>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err="1">
                <a:ln>
                  <a:noFill/>
                </a:ln>
                <a:solidFill>
                  <a:srgbClr val="000000"/>
                </a:solidFill>
                <a:effectLst/>
                <a:latin typeface="Verdana" panose="020B0604030504040204" pitchFamily="34" charset="0"/>
              </a:rPr>
              <a:t>xxlarge</a:t>
            </a:r>
            <a:r>
              <a:rPr kumimoji="0" lang="en-US" altLang="en-US" sz="2000" b="0" i="0" u="none" strike="noStrike" cap="none" normalizeH="0" baseline="0" dirty="0">
                <a:ln>
                  <a:noFill/>
                </a:ln>
                <a:solidFill>
                  <a:srgbClr val="000000"/>
                </a:solidFill>
                <a:effectLst/>
                <a:latin typeface="Verdana" panose="020B0604030504040204" pitchFamily="34" charset="0"/>
              </a:rPr>
              <a:t> devices - screen width equal to or greater than 1400px)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D46BA46F-1FF4-4FA1-AE39-C8D5F110F823}"/>
              </a:ext>
            </a:extLst>
          </p:cNvPr>
          <p:cNvSpPr>
            <a:spLocks noGrp="1"/>
          </p:cNvSpPr>
          <p:nvPr>
            <p:ph type="title"/>
          </p:nvPr>
        </p:nvSpPr>
        <p:spPr/>
        <p:txBody>
          <a:bodyPr/>
          <a:lstStyle/>
          <a:p>
            <a:r>
              <a:rPr lang="en-US" b="1" dirty="0"/>
              <a:t>Grid Classes</a:t>
            </a:r>
          </a:p>
        </p:txBody>
      </p:sp>
      <p:sp>
        <p:nvSpPr>
          <p:cNvPr id="3" name="Text Placeholder 2">
            <a:extLst>
              <a:ext uri="{FF2B5EF4-FFF2-40B4-BE49-F238E27FC236}">
                <a16:creationId xmlns:a16="http://schemas.microsoft.com/office/drawing/2014/main" id="{35F70D36-F596-47D9-B489-227EB33EDADA}"/>
              </a:ext>
            </a:extLst>
          </p:cNvPr>
          <p:cNvSpPr>
            <a:spLocks noGrp="1"/>
          </p:cNvSpPr>
          <p:nvPr>
            <p:ph type="body" idx="1"/>
          </p:nvPr>
        </p:nvSpPr>
        <p:spPr>
          <a:xfrm>
            <a:off x="685800" y="1690688"/>
            <a:ext cx="10515600" cy="4351338"/>
          </a:xfrm>
        </p:spPr>
        <p:txBody>
          <a:bodyPr/>
          <a:lstStyle/>
          <a:p>
            <a:pPr marL="0" indent="0">
              <a:buNone/>
            </a:pPr>
            <a:r>
              <a:rPr lang="en-US" b="0" i="0" dirty="0">
                <a:solidFill>
                  <a:srgbClr val="000000"/>
                </a:solidFill>
                <a:effectLst/>
                <a:latin typeface="Verdana" panose="020B0604030504040204" pitchFamily="34" charset="0"/>
              </a:rPr>
              <a:t>The Bootstrap 5 grid system has six classes:</a:t>
            </a:r>
          </a:p>
          <a:p>
            <a:pPr marL="0" indent="0">
              <a:buNone/>
            </a:pPr>
            <a:endParaRPr lang="en-US" dirty="0">
              <a:solidFill>
                <a:srgbClr val="000000"/>
              </a:solidFill>
              <a:latin typeface="Verdana" panose="020B0604030504040204" pitchFamily="34" charset="0"/>
            </a:endParaRPr>
          </a:p>
          <a:p>
            <a:pPr marL="0" indent="0">
              <a:buNone/>
            </a:pPr>
            <a:endParaRPr lang="en-US" dirty="0"/>
          </a:p>
        </p:txBody>
      </p:sp>
      <p:sp>
        <p:nvSpPr>
          <p:cNvPr id="9" name="TextBox 8">
            <a:extLst>
              <a:ext uri="{FF2B5EF4-FFF2-40B4-BE49-F238E27FC236}">
                <a16:creationId xmlns:a16="http://schemas.microsoft.com/office/drawing/2014/main" id="{459B8200-F309-4E5F-A389-B3C6FB6684BF}"/>
              </a:ext>
            </a:extLst>
          </p:cNvPr>
          <p:cNvSpPr txBox="1"/>
          <p:nvPr/>
        </p:nvSpPr>
        <p:spPr>
          <a:xfrm>
            <a:off x="685800" y="5395695"/>
            <a:ext cx="10086416" cy="369332"/>
          </a:xfrm>
          <a:prstGeom prst="rect">
            <a:avLst/>
          </a:prstGeom>
          <a:noFill/>
        </p:spPr>
        <p:txBody>
          <a:bodyPr wrap="square">
            <a:spAutoFit/>
          </a:bodyPr>
          <a:lstStyle/>
          <a:p>
            <a:r>
              <a:rPr lang="en-US" dirty="0"/>
              <a:t>https://www.w3schools.com/bootstrap5/tryit.asp?filename=trybs_grid_ex2&amp;stacked=h</a:t>
            </a:r>
          </a:p>
        </p:txBody>
      </p:sp>
    </p:spTree>
    <p:extLst>
      <p:ext uri="{BB962C8B-B14F-4D97-AF65-F5344CB8AC3E}">
        <p14:creationId xmlns:p14="http://schemas.microsoft.com/office/powerpoint/2010/main" val="331287767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A000-6384-4B40-8CEB-CD48CD660DB1}"/>
              </a:ext>
            </a:extLst>
          </p:cNvPr>
          <p:cNvSpPr>
            <a:spLocks noGrp="1"/>
          </p:cNvSpPr>
          <p:nvPr>
            <p:ph type="title"/>
          </p:nvPr>
        </p:nvSpPr>
        <p:spPr/>
        <p:txBody>
          <a:bodyPr/>
          <a:lstStyle/>
          <a:p>
            <a:r>
              <a:rPr lang="en-US" b="1" dirty="0"/>
              <a:t>Equal Columns</a:t>
            </a:r>
          </a:p>
        </p:txBody>
      </p:sp>
      <p:sp>
        <p:nvSpPr>
          <p:cNvPr id="3" name="Text Placeholder 2">
            <a:extLst>
              <a:ext uri="{FF2B5EF4-FFF2-40B4-BE49-F238E27FC236}">
                <a16:creationId xmlns:a16="http://schemas.microsoft.com/office/drawing/2014/main" id="{332375F3-2802-49F6-BC27-61B44E697117}"/>
              </a:ext>
            </a:extLst>
          </p:cNvPr>
          <p:cNvSpPr>
            <a:spLocks noGrp="1"/>
          </p:cNvSpPr>
          <p:nvPr>
            <p:ph type="body" idx="1"/>
          </p:nvPr>
        </p:nvSpPr>
        <p:spPr/>
        <p:txBody>
          <a:bodyPr/>
          <a:lstStyle/>
          <a:p>
            <a:endParaRPr lang="en-US" dirty="0"/>
          </a:p>
        </p:txBody>
      </p:sp>
      <p:sp>
        <p:nvSpPr>
          <p:cNvPr id="5" name="TextBox 4">
            <a:extLst>
              <a:ext uri="{FF2B5EF4-FFF2-40B4-BE49-F238E27FC236}">
                <a16:creationId xmlns:a16="http://schemas.microsoft.com/office/drawing/2014/main" id="{6761D0D2-F5DB-4FAA-81B1-564923B49ED5}"/>
              </a:ext>
            </a:extLst>
          </p:cNvPr>
          <p:cNvSpPr txBox="1"/>
          <p:nvPr/>
        </p:nvSpPr>
        <p:spPr>
          <a:xfrm>
            <a:off x="1568450" y="1690688"/>
            <a:ext cx="9055100" cy="2862322"/>
          </a:xfrm>
          <a:prstGeom prst="rect">
            <a:avLst/>
          </a:prstGeom>
          <a:noFill/>
        </p:spPr>
        <p:txBody>
          <a:bodyPr wrap="square">
            <a:spAutoFit/>
          </a:bodyPr>
          <a:lstStyle/>
          <a:p>
            <a:r>
              <a:rPr lang="en-US" sz="3600" b="0" i="0" dirty="0">
                <a:solidFill>
                  <a:srgbClr val="0000CD"/>
                </a:solidFill>
                <a:effectLst/>
                <a:latin typeface="Consolas" panose="020B0609020204030204" pitchFamily="49" charset="0"/>
              </a:rPr>
              <a:t>&lt;</a:t>
            </a:r>
            <a:r>
              <a:rPr lang="en-US" sz="3600" b="0" i="0" dirty="0">
                <a:solidFill>
                  <a:srgbClr val="A52A2A"/>
                </a:solidFill>
                <a:effectLst/>
                <a:latin typeface="Consolas" panose="020B0609020204030204" pitchFamily="49" charset="0"/>
              </a:rPr>
              <a:t>div</a:t>
            </a:r>
            <a:r>
              <a:rPr lang="en-US" sz="3600" b="0" i="0" dirty="0">
                <a:solidFill>
                  <a:srgbClr val="FF0000"/>
                </a:solidFill>
                <a:effectLst/>
                <a:latin typeface="Consolas" panose="020B0609020204030204" pitchFamily="49" charset="0"/>
              </a:rPr>
              <a:t> class</a:t>
            </a:r>
            <a:r>
              <a:rPr lang="en-US" sz="3600" b="0" i="0" dirty="0">
                <a:solidFill>
                  <a:srgbClr val="0000CD"/>
                </a:solidFill>
                <a:effectLst/>
                <a:latin typeface="Consolas" panose="020B0609020204030204" pitchFamily="49" charset="0"/>
              </a:rPr>
              <a:t>="row"&gt;</a:t>
            </a:r>
            <a:br>
              <a:rPr lang="en-US" sz="3600" dirty="0"/>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&lt;</a:t>
            </a:r>
            <a:r>
              <a:rPr lang="en-US" sz="3600" b="0" i="0" dirty="0">
                <a:solidFill>
                  <a:srgbClr val="A52A2A"/>
                </a:solidFill>
                <a:effectLst/>
                <a:latin typeface="Consolas" panose="020B0609020204030204" pitchFamily="49" charset="0"/>
              </a:rPr>
              <a:t>div</a:t>
            </a:r>
            <a:r>
              <a:rPr lang="en-US" sz="3600" b="0" i="0" dirty="0">
                <a:solidFill>
                  <a:srgbClr val="FF0000"/>
                </a:solidFill>
                <a:effectLst/>
                <a:latin typeface="Consolas" panose="020B0609020204030204" pitchFamily="49" charset="0"/>
              </a:rPr>
              <a:t> class</a:t>
            </a:r>
            <a:r>
              <a:rPr lang="en-US" sz="3600" b="0" i="0" dirty="0">
                <a:solidFill>
                  <a:srgbClr val="0000CD"/>
                </a:solidFill>
                <a:effectLst/>
                <a:latin typeface="Consolas" panose="020B0609020204030204" pitchFamily="49" charset="0"/>
              </a:rPr>
              <a:t>="col"&gt;</a:t>
            </a:r>
            <a:r>
              <a:rPr lang="en-US" sz="3600" b="0" i="0" dirty="0">
                <a:solidFill>
                  <a:srgbClr val="000000"/>
                </a:solidFill>
                <a:effectLst/>
                <a:latin typeface="Consolas" panose="020B0609020204030204" pitchFamily="49" charset="0"/>
              </a:rPr>
              <a:t>.col</a:t>
            </a:r>
            <a:r>
              <a:rPr lang="en-US" sz="3600" b="0" i="0" dirty="0">
                <a:solidFill>
                  <a:srgbClr val="0000CD"/>
                </a:solidFill>
                <a:effectLst/>
                <a:latin typeface="Consolas" panose="020B0609020204030204" pitchFamily="49" charset="0"/>
              </a:rPr>
              <a:t>&lt;</a:t>
            </a:r>
            <a:r>
              <a:rPr lang="en-US" sz="3600" b="0" i="0" dirty="0">
                <a:solidFill>
                  <a:srgbClr val="A52A2A"/>
                </a:solidFill>
                <a:effectLst/>
                <a:latin typeface="Consolas" panose="020B0609020204030204" pitchFamily="49" charset="0"/>
              </a:rPr>
              <a:t>/div</a:t>
            </a:r>
            <a:r>
              <a:rPr lang="en-US" sz="3600" b="0" i="0" dirty="0">
                <a:solidFill>
                  <a:srgbClr val="0000CD"/>
                </a:solidFill>
                <a:effectLst/>
                <a:latin typeface="Consolas" panose="020B0609020204030204" pitchFamily="49" charset="0"/>
              </a:rPr>
              <a:t>&gt;</a:t>
            </a:r>
            <a:br>
              <a:rPr lang="en-US" sz="3600" dirty="0"/>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&lt;</a:t>
            </a:r>
            <a:r>
              <a:rPr lang="en-US" sz="3600" b="0" i="0" dirty="0">
                <a:solidFill>
                  <a:srgbClr val="A52A2A"/>
                </a:solidFill>
                <a:effectLst/>
                <a:latin typeface="Consolas" panose="020B0609020204030204" pitchFamily="49" charset="0"/>
              </a:rPr>
              <a:t>div</a:t>
            </a:r>
            <a:r>
              <a:rPr lang="en-US" sz="3600" b="0" i="0" dirty="0">
                <a:solidFill>
                  <a:srgbClr val="FF0000"/>
                </a:solidFill>
                <a:effectLst/>
                <a:latin typeface="Consolas" panose="020B0609020204030204" pitchFamily="49" charset="0"/>
              </a:rPr>
              <a:t> class</a:t>
            </a:r>
            <a:r>
              <a:rPr lang="en-US" sz="3600" b="0" i="0" dirty="0">
                <a:solidFill>
                  <a:srgbClr val="0000CD"/>
                </a:solidFill>
                <a:effectLst/>
                <a:latin typeface="Consolas" panose="020B0609020204030204" pitchFamily="49" charset="0"/>
              </a:rPr>
              <a:t>="col"&gt;</a:t>
            </a:r>
            <a:r>
              <a:rPr lang="en-US" sz="3600" b="0" i="0" dirty="0">
                <a:solidFill>
                  <a:srgbClr val="000000"/>
                </a:solidFill>
                <a:effectLst/>
                <a:latin typeface="Consolas" panose="020B0609020204030204" pitchFamily="49" charset="0"/>
              </a:rPr>
              <a:t>.col</a:t>
            </a:r>
            <a:r>
              <a:rPr lang="en-US" sz="3600" b="0" i="0" dirty="0">
                <a:solidFill>
                  <a:srgbClr val="0000CD"/>
                </a:solidFill>
                <a:effectLst/>
                <a:latin typeface="Consolas" panose="020B0609020204030204" pitchFamily="49" charset="0"/>
              </a:rPr>
              <a:t>&lt;</a:t>
            </a:r>
            <a:r>
              <a:rPr lang="en-US" sz="3600" b="0" i="0" dirty="0">
                <a:solidFill>
                  <a:srgbClr val="A52A2A"/>
                </a:solidFill>
                <a:effectLst/>
                <a:latin typeface="Consolas" panose="020B0609020204030204" pitchFamily="49" charset="0"/>
              </a:rPr>
              <a:t>/div</a:t>
            </a:r>
            <a:r>
              <a:rPr lang="en-US" sz="3600" b="0" i="0" dirty="0">
                <a:solidFill>
                  <a:srgbClr val="0000CD"/>
                </a:solidFill>
                <a:effectLst/>
                <a:latin typeface="Consolas" panose="020B0609020204030204" pitchFamily="49" charset="0"/>
              </a:rPr>
              <a:t>&gt;</a:t>
            </a:r>
            <a:br>
              <a:rPr lang="en-US" sz="3600" dirty="0"/>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&lt;</a:t>
            </a:r>
            <a:r>
              <a:rPr lang="en-US" sz="3600" b="0" i="0" dirty="0">
                <a:solidFill>
                  <a:srgbClr val="A52A2A"/>
                </a:solidFill>
                <a:effectLst/>
                <a:latin typeface="Consolas" panose="020B0609020204030204" pitchFamily="49" charset="0"/>
              </a:rPr>
              <a:t>div</a:t>
            </a:r>
            <a:r>
              <a:rPr lang="en-US" sz="3600" b="0" i="0" dirty="0">
                <a:solidFill>
                  <a:srgbClr val="FF0000"/>
                </a:solidFill>
                <a:effectLst/>
                <a:latin typeface="Consolas" panose="020B0609020204030204" pitchFamily="49" charset="0"/>
              </a:rPr>
              <a:t> class</a:t>
            </a:r>
            <a:r>
              <a:rPr lang="en-US" sz="3600" b="0" i="0" dirty="0">
                <a:solidFill>
                  <a:srgbClr val="0000CD"/>
                </a:solidFill>
                <a:effectLst/>
                <a:latin typeface="Consolas" panose="020B0609020204030204" pitchFamily="49" charset="0"/>
              </a:rPr>
              <a:t>="col"&gt;</a:t>
            </a:r>
            <a:r>
              <a:rPr lang="en-US" sz="3600" b="0" i="0" dirty="0">
                <a:solidFill>
                  <a:srgbClr val="000000"/>
                </a:solidFill>
                <a:effectLst/>
                <a:latin typeface="Consolas" panose="020B0609020204030204" pitchFamily="49" charset="0"/>
              </a:rPr>
              <a:t>.col</a:t>
            </a:r>
            <a:r>
              <a:rPr lang="en-US" sz="3600" b="0" i="0" dirty="0">
                <a:solidFill>
                  <a:srgbClr val="0000CD"/>
                </a:solidFill>
                <a:effectLst/>
                <a:latin typeface="Consolas" panose="020B0609020204030204" pitchFamily="49" charset="0"/>
              </a:rPr>
              <a:t>&lt;</a:t>
            </a:r>
            <a:r>
              <a:rPr lang="en-US" sz="3600" b="0" i="0" dirty="0">
                <a:solidFill>
                  <a:srgbClr val="A52A2A"/>
                </a:solidFill>
                <a:effectLst/>
                <a:latin typeface="Consolas" panose="020B0609020204030204" pitchFamily="49" charset="0"/>
              </a:rPr>
              <a:t>/div</a:t>
            </a:r>
            <a:r>
              <a:rPr lang="en-US" sz="3600" b="0" i="0" dirty="0">
                <a:solidFill>
                  <a:srgbClr val="0000CD"/>
                </a:solidFill>
                <a:effectLst/>
                <a:latin typeface="Consolas" panose="020B0609020204030204" pitchFamily="49" charset="0"/>
              </a:rPr>
              <a:t>&gt;</a:t>
            </a:r>
            <a:br>
              <a:rPr lang="en-US" sz="3600" dirty="0"/>
            </a:br>
            <a:r>
              <a:rPr lang="en-US" sz="3600" b="0" i="0" dirty="0">
                <a:solidFill>
                  <a:srgbClr val="0000CD"/>
                </a:solidFill>
                <a:effectLst/>
                <a:latin typeface="Consolas" panose="020B0609020204030204" pitchFamily="49" charset="0"/>
              </a:rPr>
              <a:t>&lt;</a:t>
            </a:r>
            <a:r>
              <a:rPr lang="en-US" sz="3600" b="0" i="0" dirty="0">
                <a:solidFill>
                  <a:srgbClr val="A52A2A"/>
                </a:solidFill>
                <a:effectLst/>
                <a:latin typeface="Consolas" panose="020B0609020204030204" pitchFamily="49" charset="0"/>
              </a:rPr>
              <a:t>/div</a:t>
            </a:r>
            <a:r>
              <a:rPr lang="en-US" sz="3600" b="0" i="0" dirty="0">
                <a:solidFill>
                  <a:srgbClr val="0000CD"/>
                </a:solidFill>
                <a:effectLst/>
                <a:latin typeface="Consolas" panose="020B0609020204030204" pitchFamily="49" charset="0"/>
              </a:rPr>
              <a:t>&gt;</a:t>
            </a:r>
            <a:endParaRPr lang="en-US" sz="3600" dirty="0"/>
          </a:p>
        </p:txBody>
      </p:sp>
      <p:sp>
        <p:nvSpPr>
          <p:cNvPr id="7" name="TextBox 6">
            <a:extLst>
              <a:ext uri="{FF2B5EF4-FFF2-40B4-BE49-F238E27FC236}">
                <a16:creationId xmlns:a16="http://schemas.microsoft.com/office/drawing/2014/main" id="{0EF91EBC-E7E0-47CF-8DA7-0A097A9EC248}"/>
              </a:ext>
            </a:extLst>
          </p:cNvPr>
          <p:cNvSpPr txBox="1"/>
          <p:nvPr/>
        </p:nvSpPr>
        <p:spPr>
          <a:xfrm>
            <a:off x="838200" y="6123543"/>
            <a:ext cx="9613900" cy="369332"/>
          </a:xfrm>
          <a:prstGeom prst="rect">
            <a:avLst/>
          </a:prstGeom>
          <a:noFill/>
        </p:spPr>
        <p:txBody>
          <a:bodyPr wrap="square">
            <a:spAutoFit/>
          </a:bodyPr>
          <a:lstStyle/>
          <a:p>
            <a:r>
              <a:rPr lang="en-US" dirty="0"/>
              <a:t>https://www.w3schools.com/bootstrap5/tryit.asp?filename=trybs_grid_ex&amp;stacked=h</a:t>
            </a:r>
          </a:p>
        </p:txBody>
      </p:sp>
    </p:spTree>
    <p:extLst>
      <p:ext uri="{BB962C8B-B14F-4D97-AF65-F5344CB8AC3E}">
        <p14:creationId xmlns:p14="http://schemas.microsoft.com/office/powerpoint/2010/main" val="49606122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Download examples</a:t>
            </a:r>
          </a:p>
        </p:txBody>
      </p:sp>
      <p:sp>
        <p:nvSpPr>
          <p:cNvPr id="4" name="Content Placeholder 3"/>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619FEF5-9513-482C-8F58-BF524BA9F57C}" type="slidenum">
              <a:rPr lang="en-US" smtClean="0"/>
              <a:t>25</a:t>
            </a:fld>
            <a:endParaRPr lang="en-US"/>
          </a:p>
        </p:txBody>
      </p:sp>
      <p:sp>
        <p:nvSpPr>
          <p:cNvPr id="8" name="TextBox 7">
            <a:extLst>
              <a:ext uri="{FF2B5EF4-FFF2-40B4-BE49-F238E27FC236}">
                <a16:creationId xmlns:a16="http://schemas.microsoft.com/office/drawing/2014/main" id="{B061BC52-5657-4A5F-89A0-F200148D92A8}"/>
              </a:ext>
            </a:extLst>
          </p:cNvPr>
          <p:cNvSpPr txBox="1"/>
          <p:nvPr/>
        </p:nvSpPr>
        <p:spPr>
          <a:xfrm>
            <a:off x="1832548" y="5219288"/>
            <a:ext cx="6093500" cy="369332"/>
          </a:xfrm>
          <a:prstGeom prst="rect">
            <a:avLst/>
          </a:prstGeom>
          <a:noFill/>
        </p:spPr>
        <p:txBody>
          <a:bodyPr wrap="square">
            <a:spAutoFit/>
          </a:bodyPr>
          <a:lstStyle/>
          <a:p>
            <a:r>
              <a:rPr lang="en-US" dirty="0"/>
              <a:t>https://getbootstrap.com/docs/5.0/examples/</a:t>
            </a:r>
          </a:p>
        </p:txBody>
      </p:sp>
    </p:spTree>
    <p:extLst>
      <p:ext uri="{BB962C8B-B14F-4D97-AF65-F5344CB8AC3E}">
        <p14:creationId xmlns:p14="http://schemas.microsoft.com/office/powerpoint/2010/main" val="3446905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Some practice</a:t>
            </a:r>
            <a:endParaRPr lang="en-US" b="1" dirty="0"/>
          </a:p>
        </p:txBody>
      </p:sp>
      <p:sp>
        <p:nvSpPr>
          <p:cNvPr id="3" name="Content Placeholder 2"/>
          <p:cNvSpPr>
            <a:spLocks noGrp="1"/>
          </p:cNvSpPr>
          <p:nvPr>
            <p:ph idx="1"/>
          </p:nvPr>
        </p:nvSpPr>
        <p:spPr/>
        <p:txBody>
          <a:bodyPr/>
          <a:lstStyle/>
          <a:p>
            <a:r>
              <a:rPr lang="en-US" altLang="zh-CN" dirty="0"/>
              <a:t>Apply Bootstrap to the index page of the example project from </a:t>
            </a:r>
            <a:r>
              <a:rPr lang="en-US" altLang="zh-CN" dirty="0" err="1"/>
              <a:t>Reggienet</a:t>
            </a:r>
            <a:endParaRPr lang="en-US" altLang="zh-CN" dirty="0"/>
          </a:p>
          <a:p>
            <a:r>
              <a:rPr lang="en-US" dirty="0"/>
              <a:t>Make the  index page responsive</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26</a:t>
            </a:fld>
            <a:endParaRPr lang="en-US"/>
          </a:p>
        </p:txBody>
      </p:sp>
    </p:spTree>
    <p:extLst>
      <p:ext uri="{BB962C8B-B14F-4D97-AF65-F5344CB8AC3E}">
        <p14:creationId xmlns:p14="http://schemas.microsoft.com/office/powerpoint/2010/main" val="3707684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3081-8159-46A6-944E-8DEFDD8D5FFA}"/>
              </a:ext>
            </a:extLst>
          </p:cNvPr>
          <p:cNvSpPr>
            <a:spLocks noGrp="1"/>
          </p:cNvSpPr>
          <p:nvPr>
            <p:ph type="title"/>
          </p:nvPr>
        </p:nvSpPr>
        <p:spPr/>
        <p:txBody>
          <a:bodyPr/>
          <a:lstStyle/>
          <a:p>
            <a:r>
              <a:rPr lang="en-US" b="1" dirty="0"/>
              <a:t>Add meta and bootstrap</a:t>
            </a:r>
          </a:p>
        </p:txBody>
      </p:sp>
      <p:sp>
        <p:nvSpPr>
          <p:cNvPr id="3" name="Content Placeholder 2">
            <a:extLst>
              <a:ext uri="{FF2B5EF4-FFF2-40B4-BE49-F238E27FC236}">
                <a16:creationId xmlns:a16="http://schemas.microsoft.com/office/drawing/2014/main" id="{41B19262-35A3-4022-9D84-1DBAF0B08162}"/>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5950F118-3418-4286-B160-A243EEFBBA65}"/>
              </a:ext>
            </a:extLst>
          </p:cNvPr>
          <p:cNvSpPr txBox="1"/>
          <p:nvPr/>
        </p:nvSpPr>
        <p:spPr>
          <a:xfrm>
            <a:off x="2779427" y="3550006"/>
            <a:ext cx="6363323" cy="1754326"/>
          </a:xfrm>
          <a:prstGeom prst="rect">
            <a:avLst/>
          </a:prstGeom>
          <a:noFill/>
        </p:spPr>
        <p:txBody>
          <a:bodyPr wrap="square">
            <a:spAutoFit/>
          </a:bodyPr>
          <a:lstStyle/>
          <a:p>
            <a:r>
              <a:rPr lang="en-US" dirty="0"/>
              <a:t> &lt;link </a:t>
            </a:r>
            <a:r>
              <a:rPr lang="en-US" dirty="0" err="1"/>
              <a:t>href</a:t>
            </a:r>
            <a:r>
              <a:rPr lang="en-US" dirty="0"/>
              <a:t>="https://cdn.jsdelivr.net/</a:t>
            </a:r>
            <a:r>
              <a:rPr lang="en-US" dirty="0" err="1"/>
              <a:t>npm</a:t>
            </a:r>
            <a:r>
              <a:rPr lang="en-US" dirty="0"/>
              <a:t>/bootstrap@5.1.1/</a:t>
            </a:r>
            <a:r>
              <a:rPr lang="en-US" dirty="0" err="1"/>
              <a:t>dist</a:t>
            </a:r>
            <a:r>
              <a:rPr lang="en-US" dirty="0"/>
              <a:t>/</a:t>
            </a:r>
            <a:r>
              <a:rPr lang="en-US" dirty="0" err="1"/>
              <a:t>css</a:t>
            </a:r>
            <a:r>
              <a:rPr lang="en-US" dirty="0"/>
              <a:t>/bootstrap.min.css" </a:t>
            </a:r>
            <a:r>
              <a:rPr lang="en-US" dirty="0" err="1"/>
              <a:t>rel</a:t>
            </a:r>
            <a:r>
              <a:rPr lang="en-US" dirty="0"/>
              <a:t>="stylesheet"&gt;        &lt;!-- Latest compiled JavaScript --&gt;        &lt;script </a:t>
            </a:r>
            <a:r>
              <a:rPr lang="en-US" dirty="0" err="1"/>
              <a:t>src</a:t>
            </a:r>
            <a:r>
              <a:rPr lang="en-US" dirty="0"/>
              <a:t>="https://cdn.jsdelivr.net/</a:t>
            </a:r>
            <a:r>
              <a:rPr lang="en-US" dirty="0" err="1"/>
              <a:t>npm</a:t>
            </a:r>
            <a:r>
              <a:rPr lang="en-US" dirty="0"/>
              <a:t>/bootstrap@5.1.1/</a:t>
            </a:r>
            <a:r>
              <a:rPr lang="en-US" dirty="0" err="1"/>
              <a:t>dist</a:t>
            </a:r>
            <a:r>
              <a:rPr lang="en-US" dirty="0"/>
              <a:t>/</a:t>
            </a:r>
            <a:r>
              <a:rPr lang="en-US" dirty="0" err="1"/>
              <a:t>js</a:t>
            </a:r>
            <a:r>
              <a:rPr lang="en-US" dirty="0"/>
              <a:t>/bootstrap.bundle.min.js"&gt;&lt;/script&gt;</a:t>
            </a:r>
          </a:p>
        </p:txBody>
      </p:sp>
      <p:sp>
        <p:nvSpPr>
          <p:cNvPr id="7" name="TextBox 6">
            <a:extLst>
              <a:ext uri="{FF2B5EF4-FFF2-40B4-BE49-F238E27FC236}">
                <a16:creationId xmlns:a16="http://schemas.microsoft.com/office/drawing/2014/main" id="{0B1F9A59-2C33-4615-9BC3-38BF5713343C}"/>
              </a:ext>
            </a:extLst>
          </p:cNvPr>
          <p:cNvSpPr txBox="1"/>
          <p:nvPr/>
        </p:nvSpPr>
        <p:spPr>
          <a:xfrm>
            <a:off x="2779427" y="2336493"/>
            <a:ext cx="7878580" cy="646331"/>
          </a:xfrm>
          <a:prstGeom prst="rect">
            <a:avLst/>
          </a:prstGeom>
          <a:noFill/>
        </p:spPr>
        <p:txBody>
          <a:bodyPr wrap="square">
            <a:spAutoFit/>
          </a:bodyPr>
          <a:lstStyle/>
          <a:p>
            <a:r>
              <a:rPr lang="en-US" dirty="0"/>
              <a:t>&lt;meta charset="utf-8"&gt;</a:t>
            </a:r>
          </a:p>
          <a:p>
            <a:r>
              <a:rPr lang="en-US" dirty="0"/>
              <a:t>&lt;meta name="viewport" content="width=device-width, initial-scale=1"&gt;</a:t>
            </a:r>
          </a:p>
        </p:txBody>
      </p:sp>
    </p:spTree>
    <p:extLst>
      <p:ext uri="{BB962C8B-B14F-4D97-AF65-F5344CB8AC3E}">
        <p14:creationId xmlns:p14="http://schemas.microsoft.com/office/powerpoint/2010/main" val="2339387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3BBB-F261-4DF8-BB22-98C1254F2393}"/>
              </a:ext>
            </a:extLst>
          </p:cNvPr>
          <p:cNvSpPr>
            <a:spLocks noGrp="1"/>
          </p:cNvSpPr>
          <p:nvPr>
            <p:ph type="title"/>
          </p:nvPr>
        </p:nvSpPr>
        <p:spPr>
          <a:xfrm>
            <a:off x="838200" y="240182"/>
            <a:ext cx="10515600" cy="1325563"/>
          </a:xfrm>
        </p:spPr>
        <p:txBody>
          <a:bodyPr/>
          <a:lstStyle/>
          <a:p>
            <a:r>
              <a:rPr lang="en-US" b="1" dirty="0"/>
              <a:t>Make the “why choose us” section responsive</a:t>
            </a:r>
          </a:p>
        </p:txBody>
      </p:sp>
      <p:sp>
        <p:nvSpPr>
          <p:cNvPr id="3" name="Content Placeholder 2">
            <a:extLst>
              <a:ext uri="{FF2B5EF4-FFF2-40B4-BE49-F238E27FC236}">
                <a16:creationId xmlns:a16="http://schemas.microsoft.com/office/drawing/2014/main" id="{8D2F7CB4-DE7D-452D-BDC7-B605CE0EFFE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F24F8FE-AEB2-4C60-B443-EAEA713F1023}"/>
              </a:ext>
            </a:extLst>
          </p:cNvPr>
          <p:cNvPicPr>
            <a:picLocks noChangeAspect="1"/>
          </p:cNvPicPr>
          <p:nvPr/>
        </p:nvPicPr>
        <p:blipFill>
          <a:blip r:embed="rId3"/>
          <a:stretch>
            <a:fillRect/>
          </a:stretch>
        </p:blipFill>
        <p:spPr>
          <a:xfrm>
            <a:off x="5739041" y="1201550"/>
            <a:ext cx="4274215" cy="4040411"/>
          </a:xfrm>
          <a:prstGeom prst="rect">
            <a:avLst/>
          </a:prstGeom>
          <a:ln>
            <a:solidFill>
              <a:schemeClr val="accent1"/>
            </a:solidFill>
          </a:ln>
        </p:spPr>
      </p:pic>
      <p:pic>
        <p:nvPicPr>
          <p:cNvPr id="7" name="Picture 6">
            <a:extLst>
              <a:ext uri="{FF2B5EF4-FFF2-40B4-BE49-F238E27FC236}">
                <a16:creationId xmlns:a16="http://schemas.microsoft.com/office/drawing/2014/main" id="{955FF5F0-0C5D-41F1-B4FA-617A79CAB8B4}"/>
              </a:ext>
            </a:extLst>
          </p:cNvPr>
          <p:cNvPicPr>
            <a:picLocks noChangeAspect="1"/>
          </p:cNvPicPr>
          <p:nvPr/>
        </p:nvPicPr>
        <p:blipFill>
          <a:blip r:embed="rId4"/>
          <a:stretch>
            <a:fillRect/>
          </a:stretch>
        </p:blipFill>
        <p:spPr>
          <a:xfrm>
            <a:off x="3988875" y="4622871"/>
            <a:ext cx="7542726" cy="1870004"/>
          </a:xfrm>
          <a:prstGeom prst="rect">
            <a:avLst/>
          </a:prstGeom>
          <a:ln>
            <a:solidFill>
              <a:schemeClr val="accent1"/>
            </a:solidFill>
          </a:ln>
        </p:spPr>
      </p:pic>
      <p:pic>
        <p:nvPicPr>
          <p:cNvPr id="9" name="Picture 8">
            <a:extLst>
              <a:ext uri="{FF2B5EF4-FFF2-40B4-BE49-F238E27FC236}">
                <a16:creationId xmlns:a16="http://schemas.microsoft.com/office/drawing/2014/main" id="{55052962-CB57-4F0F-BA57-900C62932551}"/>
              </a:ext>
            </a:extLst>
          </p:cNvPr>
          <p:cNvPicPr>
            <a:picLocks noChangeAspect="1"/>
          </p:cNvPicPr>
          <p:nvPr/>
        </p:nvPicPr>
        <p:blipFill>
          <a:blip r:embed="rId5"/>
          <a:stretch>
            <a:fillRect/>
          </a:stretch>
        </p:blipFill>
        <p:spPr>
          <a:xfrm>
            <a:off x="479269" y="1825625"/>
            <a:ext cx="3398950" cy="4570532"/>
          </a:xfrm>
          <a:prstGeom prst="rect">
            <a:avLst/>
          </a:prstGeom>
          <a:ln>
            <a:solidFill>
              <a:schemeClr val="accent1"/>
            </a:solidFill>
          </a:ln>
        </p:spPr>
      </p:pic>
    </p:spTree>
    <p:extLst>
      <p:ext uri="{BB962C8B-B14F-4D97-AF65-F5344CB8AC3E}">
        <p14:creationId xmlns:p14="http://schemas.microsoft.com/office/powerpoint/2010/main" val="1520956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3B9-17E9-4548-A5C9-8DE69132A9B9}"/>
              </a:ext>
            </a:extLst>
          </p:cNvPr>
          <p:cNvSpPr>
            <a:spLocks noGrp="1"/>
          </p:cNvSpPr>
          <p:nvPr>
            <p:ph type="title"/>
          </p:nvPr>
        </p:nvSpPr>
        <p:spPr/>
        <p:txBody>
          <a:bodyPr/>
          <a:lstStyle/>
          <a:p>
            <a:r>
              <a:rPr lang="en-US" b="1" dirty="0"/>
              <a:t>How to make the picture responsive and center the text? </a:t>
            </a:r>
          </a:p>
        </p:txBody>
      </p:sp>
      <p:sp>
        <p:nvSpPr>
          <p:cNvPr id="3" name="Content Placeholder 2">
            <a:extLst>
              <a:ext uri="{FF2B5EF4-FFF2-40B4-BE49-F238E27FC236}">
                <a16:creationId xmlns:a16="http://schemas.microsoft.com/office/drawing/2014/main" id="{67BD65E8-2DC8-4BFE-B253-FE071BDD27D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47B5E69-229C-47B5-924B-620F6C0B93B7}"/>
              </a:ext>
            </a:extLst>
          </p:cNvPr>
          <p:cNvPicPr>
            <a:picLocks noChangeAspect="1"/>
          </p:cNvPicPr>
          <p:nvPr/>
        </p:nvPicPr>
        <p:blipFill>
          <a:blip r:embed="rId3"/>
          <a:stretch>
            <a:fillRect/>
          </a:stretch>
        </p:blipFill>
        <p:spPr>
          <a:xfrm>
            <a:off x="1081824" y="1825625"/>
            <a:ext cx="9500315" cy="4780732"/>
          </a:xfrm>
          <a:prstGeom prst="rect">
            <a:avLst/>
          </a:prstGeom>
        </p:spPr>
      </p:pic>
    </p:spTree>
    <p:extLst>
      <p:ext uri="{BB962C8B-B14F-4D97-AF65-F5344CB8AC3E}">
        <p14:creationId xmlns:p14="http://schemas.microsoft.com/office/powerpoint/2010/main" val="221560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Bootstrap?</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3</a:t>
            </a:fld>
            <a:endParaRPr lang="en-US"/>
          </a:p>
        </p:txBody>
      </p:sp>
      <p:pic>
        <p:nvPicPr>
          <p:cNvPr id="6" name="Picture 5">
            <a:extLst>
              <a:ext uri="{FF2B5EF4-FFF2-40B4-BE49-F238E27FC236}">
                <a16:creationId xmlns:a16="http://schemas.microsoft.com/office/drawing/2014/main" id="{8FD4FE2B-B329-496E-903D-DBF19C0B9FB0}"/>
              </a:ext>
            </a:extLst>
          </p:cNvPr>
          <p:cNvPicPr>
            <a:picLocks noChangeAspect="1"/>
          </p:cNvPicPr>
          <p:nvPr/>
        </p:nvPicPr>
        <p:blipFill>
          <a:blip r:embed="rId3"/>
          <a:stretch>
            <a:fillRect/>
          </a:stretch>
        </p:blipFill>
        <p:spPr>
          <a:xfrm>
            <a:off x="0" y="1807153"/>
            <a:ext cx="12192000" cy="3598878"/>
          </a:xfrm>
          <a:prstGeom prst="rect">
            <a:avLst/>
          </a:prstGeom>
        </p:spPr>
      </p:pic>
      <p:sp>
        <p:nvSpPr>
          <p:cNvPr id="10" name="TextBox 9">
            <a:extLst>
              <a:ext uri="{FF2B5EF4-FFF2-40B4-BE49-F238E27FC236}">
                <a16:creationId xmlns:a16="http://schemas.microsoft.com/office/drawing/2014/main" id="{47013642-32CD-489B-BB7C-F0562D2CAD6D}"/>
              </a:ext>
            </a:extLst>
          </p:cNvPr>
          <p:cNvSpPr txBox="1"/>
          <p:nvPr/>
        </p:nvSpPr>
        <p:spPr>
          <a:xfrm>
            <a:off x="3047011" y="5879871"/>
            <a:ext cx="6097978" cy="369332"/>
          </a:xfrm>
          <a:prstGeom prst="rect">
            <a:avLst/>
          </a:prstGeom>
          <a:noFill/>
        </p:spPr>
        <p:txBody>
          <a:bodyPr wrap="square">
            <a:spAutoFit/>
          </a:bodyPr>
          <a:lstStyle/>
          <a:p>
            <a:r>
              <a:rPr lang="en-US" dirty="0"/>
              <a:t>https://www.w3schools.com/bootstrap/bootstrap_ver.asp</a:t>
            </a:r>
          </a:p>
        </p:txBody>
      </p:sp>
      <p:sp>
        <p:nvSpPr>
          <p:cNvPr id="12" name="TextBox 11">
            <a:extLst>
              <a:ext uri="{FF2B5EF4-FFF2-40B4-BE49-F238E27FC236}">
                <a16:creationId xmlns:a16="http://schemas.microsoft.com/office/drawing/2014/main" id="{8872264C-629E-46D4-A6F2-4C38238CBC8B}"/>
              </a:ext>
            </a:extLst>
          </p:cNvPr>
          <p:cNvSpPr txBox="1"/>
          <p:nvPr/>
        </p:nvSpPr>
        <p:spPr>
          <a:xfrm>
            <a:off x="3047011" y="6228092"/>
            <a:ext cx="6097978" cy="369332"/>
          </a:xfrm>
          <a:prstGeom prst="rect">
            <a:avLst/>
          </a:prstGeom>
          <a:noFill/>
        </p:spPr>
        <p:txBody>
          <a:bodyPr wrap="square">
            <a:spAutoFit/>
          </a:bodyPr>
          <a:lstStyle/>
          <a:p>
            <a:r>
              <a:rPr lang="en-US" dirty="0"/>
              <a:t>https://getbootstrap.com/</a:t>
            </a:r>
          </a:p>
        </p:txBody>
      </p:sp>
    </p:spTree>
    <p:extLst>
      <p:ext uri="{BB962C8B-B14F-4D97-AF65-F5344CB8AC3E}">
        <p14:creationId xmlns:p14="http://schemas.microsoft.com/office/powerpoint/2010/main" val="3499267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485E-5EE6-47ED-927F-15E48BE2DE28}"/>
              </a:ext>
            </a:extLst>
          </p:cNvPr>
          <p:cNvSpPr>
            <a:spLocks noGrp="1"/>
          </p:cNvSpPr>
          <p:nvPr>
            <p:ph type="title"/>
          </p:nvPr>
        </p:nvSpPr>
        <p:spPr/>
        <p:txBody>
          <a:bodyPr/>
          <a:lstStyle/>
          <a:p>
            <a:r>
              <a:rPr lang="en-US" b="1" dirty="0"/>
              <a:t>Footer section</a:t>
            </a:r>
          </a:p>
        </p:txBody>
      </p:sp>
      <p:sp>
        <p:nvSpPr>
          <p:cNvPr id="3" name="Content Placeholder 2">
            <a:extLst>
              <a:ext uri="{FF2B5EF4-FFF2-40B4-BE49-F238E27FC236}">
                <a16:creationId xmlns:a16="http://schemas.microsoft.com/office/drawing/2014/main" id="{FB89CE1F-67EE-4B98-A4C1-5D2972A92EBB}"/>
              </a:ext>
            </a:extLst>
          </p:cNvPr>
          <p:cNvSpPr>
            <a:spLocks noGrp="1"/>
          </p:cNvSpPr>
          <p:nvPr>
            <p:ph idx="1"/>
          </p:nvPr>
        </p:nvSpPr>
        <p:spPr/>
        <p:txBody>
          <a:bodyPr/>
          <a:lstStyle/>
          <a:p>
            <a:r>
              <a:rPr lang="en-US" dirty="0"/>
              <a:t>Make the footer section take the whole width of the screen</a:t>
            </a:r>
          </a:p>
          <a:p>
            <a:r>
              <a:rPr lang="en-US" dirty="0"/>
              <a:t>Make it responsive</a:t>
            </a:r>
          </a:p>
          <a:p>
            <a:r>
              <a:rPr lang="en-US" dirty="0"/>
              <a:t>How to change the background color to </a:t>
            </a:r>
            <a:r>
              <a:rPr lang="en-US" dirty="0" err="1"/>
              <a:t>lightgray</a:t>
            </a:r>
            <a:endParaRPr lang="en-US" dirty="0"/>
          </a:p>
        </p:txBody>
      </p:sp>
      <p:pic>
        <p:nvPicPr>
          <p:cNvPr id="5" name="Picture 4">
            <a:extLst>
              <a:ext uri="{FF2B5EF4-FFF2-40B4-BE49-F238E27FC236}">
                <a16:creationId xmlns:a16="http://schemas.microsoft.com/office/drawing/2014/main" id="{342ADFB7-F7AE-41F4-B9EF-1E7058B2F31B}"/>
              </a:ext>
            </a:extLst>
          </p:cNvPr>
          <p:cNvPicPr>
            <a:picLocks noChangeAspect="1"/>
          </p:cNvPicPr>
          <p:nvPr/>
        </p:nvPicPr>
        <p:blipFill>
          <a:blip r:embed="rId3"/>
          <a:stretch>
            <a:fillRect/>
          </a:stretch>
        </p:blipFill>
        <p:spPr>
          <a:xfrm>
            <a:off x="1256624" y="3429000"/>
            <a:ext cx="9678751" cy="2324424"/>
          </a:xfrm>
          <a:prstGeom prst="rect">
            <a:avLst/>
          </a:prstGeom>
        </p:spPr>
      </p:pic>
    </p:spTree>
    <p:extLst>
      <p:ext uri="{BB962C8B-B14F-4D97-AF65-F5344CB8AC3E}">
        <p14:creationId xmlns:p14="http://schemas.microsoft.com/office/powerpoint/2010/main" val="690468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ED41-9D74-4D12-B195-753AEB67D617}"/>
              </a:ext>
            </a:extLst>
          </p:cNvPr>
          <p:cNvSpPr>
            <a:spLocks noGrp="1"/>
          </p:cNvSpPr>
          <p:nvPr>
            <p:ph type="title"/>
          </p:nvPr>
        </p:nvSpPr>
        <p:spPr/>
        <p:txBody>
          <a:bodyPr/>
          <a:lstStyle/>
          <a:p>
            <a:r>
              <a:rPr lang="en-US" b="1" dirty="0"/>
              <a:t>Try to make your project website responsive</a:t>
            </a:r>
          </a:p>
        </p:txBody>
      </p:sp>
      <p:sp>
        <p:nvSpPr>
          <p:cNvPr id="3" name="Content Placeholder 2">
            <a:extLst>
              <a:ext uri="{FF2B5EF4-FFF2-40B4-BE49-F238E27FC236}">
                <a16:creationId xmlns:a16="http://schemas.microsoft.com/office/drawing/2014/main" id="{0EA1A8D7-6FB1-40D0-9A3B-6CC9896A950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5041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Created By</a:t>
            </a:r>
          </a:p>
        </p:txBody>
      </p:sp>
      <p:pic>
        <p:nvPicPr>
          <p:cNvPr id="3" name="Picture 2"/>
          <p:cNvPicPr>
            <a:picLocks noChangeAspect="1"/>
          </p:cNvPicPr>
          <p:nvPr/>
        </p:nvPicPr>
        <p:blipFill>
          <a:blip r:embed="rId3"/>
          <a:stretch>
            <a:fillRect/>
          </a:stretch>
        </p:blipFill>
        <p:spPr>
          <a:xfrm>
            <a:off x="3289059" y="1533038"/>
            <a:ext cx="2362200" cy="3648075"/>
          </a:xfrm>
          <a:prstGeom prst="rect">
            <a:avLst/>
          </a:prstGeom>
        </p:spPr>
      </p:pic>
      <p:sp>
        <p:nvSpPr>
          <p:cNvPr id="8" name="Rectangle 7"/>
          <p:cNvSpPr/>
          <p:nvPr/>
        </p:nvSpPr>
        <p:spPr>
          <a:xfrm>
            <a:off x="6771673" y="5252442"/>
            <a:ext cx="2318712" cy="369332"/>
          </a:xfrm>
          <a:prstGeom prst="rect">
            <a:avLst/>
          </a:prstGeom>
        </p:spPr>
        <p:txBody>
          <a:bodyPr wrap="none">
            <a:spAutoFit/>
          </a:bodyPr>
          <a:lstStyle/>
          <a:p>
            <a:r>
              <a:rPr lang="en-US" dirty="0"/>
              <a:t>https://twitter.com/fat</a:t>
            </a:r>
          </a:p>
        </p:txBody>
      </p:sp>
      <p:sp>
        <p:nvSpPr>
          <p:cNvPr id="9" name="Rectangle 8"/>
          <p:cNvSpPr/>
          <p:nvPr/>
        </p:nvSpPr>
        <p:spPr>
          <a:xfrm>
            <a:off x="3234083" y="5252442"/>
            <a:ext cx="2472152" cy="369332"/>
          </a:xfrm>
          <a:prstGeom prst="rect">
            <a:avLst/>
          </a:prstGeom>
        </p:spPr>
        <p:txBody>
          <a:bodyPr wrap="none">
            <a:spAutoFit/>
          </a:bodyPr>
          <a:lstStyle/>
          <a:p>
            <a:r>
              <a:rPr lang="en-US" dirty="0"/>
              <a:t>https://github.com/mdo</a:t>
            </a:r>
          </a:p>
        </p:txBody>
      </p:sp>
      <p:pic>
        <p:nvPicPr>
          <p:cNvPr id="4" name="Picture 3"/>
          <p:cNvPicPr>
            <a:picLocks noChangeAspect="1"/>
          </p:cNvPicPr>
          <p:nvPr/>
        </p:nvPicPr>
        <p:blipFill>
          <a:blip r:embed="rId4"/>
          <a:stretch>
            <a:fillRect/>
          </a:stretch>
        </p:blipFill>
        <p:spPr>
          <a:xfrm>
            <a:off x="6675467" y="1530836"/>
            <a:ext cx="2511124" cy="3650277"/>
          </a:xfrm>
          <a:prstGeom prst="rect">
            <a:avLst/>
          </a:prstGeom>
        </p:spPr>
      </p:pic>
    </p:spTree>
    <p:extLst>
      <p:ext uri="{BB962C8B-B14F-4D97-AF65-F5344CB8AC3E}">
        <p14:creationId xmlns:p14="http://schemas.microsoft.com/office/powerpoint/2010/main" val="387677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Bootstrap?</a:t>
            </a:r>
          </a:p>
        </p:txBody>
      </p:sp>
      <p:sp>
        <p:nvSpPr>
          <p:cNvPr id="3" name="Content Placeholder 2"/>
          <p:cNvSpPr>
            <a:spLocks noGrp="1"/>
          </p:cNvSpPr>
          <p:nvPr>
            <p:ph idx="1"/>
          </p:nvPr>
        </p:nvSpPr>
        <p:spPr/>
        <p:txBody>
          <a:bodyPr>
            <a:normAutofit/>
          </a:bodyPr>
          <a:lstStyle/>
          <a:p>
            <a:pPr marL="0" indent="0"/>
            <a:r>
              <a:rPr lang="en-US" dirty="0"/>
              <a:t>A design framework for websites and web applications</a:t>
            </a:r>
          </a:p>
          <a:p>
            <a:pPr marL="0" indent="0"/>
            <a:r>
              <a:rPr lang="en-US" dirty="0"/>
              <a:t> Based upon HTML5, CSS and JavaScript</a:t>
            </a:r>
          </a:p>
          <a:p>
            <a:pPr marL="0" indent="0"/>
            <a:r>
              <a:rPr lang="en-US" dirty="0"/>
              <a:t> Supports all major browsers </a:t>
            </a:r>
          </a:p>
          <a:p>
            <a:pPr marL="0" indent="0"/>
            <a:r>
              <a:rPr lang="en-US" dirty="0"/>
              <a:t> Originally named Twitter Blueprint, was developed by Mark Otto and Jacob Thornton at Twitter as a framework to encourage consistency across internal tools</a:t>
            </a:r>
          </a:p>
          <a:p>
            <a:pPr marL="0" indent="0"/>
            <a:r>
              <a:rPr lang="en-US" dirty="0"/>
              <a:t>Released on GitHub in August 2011</a:t>
            </a:r>
          </a:p>
          <a:p>
            <a:pPr marL="0" indent="0"/>
            <a:endParaRPr lang="en-US" dirty="0"/>
          </a:p>
          <a:p>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5</a:t>
            </a:fld>
            <a:endParaRPr lang="en-US"/>
          </a:p>
        </p:txBody>
      </p:sp>
    </p:spTree>
    <p:extLst>
      <p:ext uri="{BB962C8B-B14F-4D97-AF65-F5344CB8AC3E}">
        <p14:creationId xmlns:p14="http://schemas.microsoft.com/office/powerpoint/2010/main" val="352889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1524001" y="571501"/>
            <a:ext cx="9198429" cy="1300843"/>
          </a:xfrm>
          <a:prstGeom prst="rect">
            <a:avLst/>
          </a:prstGeom>
          <a:solidFill>
            <a:schemeClr val="accent3">
              <a:lumMod val="75000"/>
            </a:schemeClr>
          </a:solidFill>
          <a:ln w="12700">
            <a:miter lim="400000"/>
          </a:ln>
          <a:effectLst>
            <a:outerShdw blurRad="76200" dir="13500000" sy="23000" kx="1200000" algn="br" rotWithShape="0">
              <a:prstClr val="black">
                <a:alpha val="20000"/>
              </a:prstClr>
            </a:outerShdw>
          </a:effectLst>
          <a:extLst>
            <a:ext uri="{C572A759-6A51-4108-AA02-DFA0A04FC94B}">
              <ma14:wrappingTextBoxFlag xmlns="" xmlns:ma14="http://schemas.microsoft.com/office/mac/drawingml/2011/main" val="1"/>
            </a:ext>
          </a:extLst>
        </p:spPr>
        <p:txBody>
          <a:bodyPr lIns="0" tIns="0" rIns="0" bIns="0" anchor="ctr"/>
          <a:lstStyle>
            <a:lvl1pPr>
              <a:lnSpc>
                <a:spcPct val="120000"/>
              </a:lnSpc>
              <a:defRPr sz="10000">
                <a:solidFill>
                  <a:srgbClr val="7A3340"/>
                </a:solidFill>
              </a:defRPr>
            </a:lvl1pPr>
          </a:lstStyle>
          <a:p>
            <a:pPr lvl="0">
              <a:defRPr sz="1800" b="0">
                <a:solidFill>
                  <a:srgbClr val="000000"/>
                </a:solidFill>
              </a:defRPr>
            </a:pPr>
            <a:r>
              <a:rPr lang="en-US" sz="4286" b="1" dirty="0">
                <a:solidFill>
                  <a:schemeClr val="bg1"/>
                </a:solidFill>
              </a:rPr>
              <a:t>     </a:t>
            </a:r>
            <a:r>
              <a:rPr sz="4286" b="1" dirty="0">
                <a:solidFill>
                  <a:schemeClr val="bg1"/>
                </a:solidFill>
              </a:rPr>
              <a:t>Mobile-First Strategy</a:t>
            </a:r>
          </a:p>
        </p:txBody>
      </p:sp>
      <p:sp>
        <p:nvSpPr>
          <p:cNvPr id="60" name="Shape 60"/>
          <p:cNvSpPr/>
          <p:nvPr/>
        </p:nvSpPr>
        <p:spPr>
          <a:xfrm>
            <a:off x="2447208" y="5142263"/>
            <a:ext cx="7525356" cy="803662"/>
          </a:xfrm>
          <a:prstGeom prst="rect">
            <a:avLst/>
          </a:prstGeom>
          <a:ln w="12700">
            <a:miter lim="400000"/>
          </a:ln>
          <a:extLst>
            <a:ext uri="{C572A759-6A51-4108-AA02-DFA0A04FC94B}">
              <ma14:wrappingTextBoxFlag xmlns="" xmlns:ma14="http://schemas.microsoft.com/office/mac/drawingml/2011/main" val="1"/>
            </a:ext>
          </a:extLst>
        </p:spPr>
        <p:txBody>
          <a:bodyPr lIns="21771" tIns="21771" rIns="21771" bIns="21771" anchor="ctr">
            <a:spAutoFit/>
          </a:bodyPr>
          <a:lstStyle>
            <a:lvl1pPr>
              <a:lnSpc>
                <a:spcPct val="120000"/>
              </a:lnSpc>
              <a:spcBef>
                <a:spcPts val="5000"/>
              </a:spcBef>
              <a:defRPr sz="4800">
                <a:solidFill>
                  <a:srgbClr val="797979"/>
                </a:solidFill>
              </a:defRPr>
            </a:lvl1pPr>
          </a:lstStyle>
          <a:p>
            <a:pPr lvl="0">
              <a:defRPr sz="1800" b="0">
                <a:solidFill>
                  <a:srgbClr val="000000"/>
                </a:solidFill>
              </a:defRPr>
            </a:pPr>
            <a:r>
              <a:rPr sz="2057" b="1" dirty="0"/>
              <a:t>Sites built with Bootstrap (and beyond) target mobile devices and scale for larger screens depending on screen size. </a:t>
            </a:r>
          </a:p>
        </p:txBody>
      </p:sp>
      <p:pic>
        <p:nvPicPr>
          <p:cNvPr id="61" name="pasted-image.jpg"/>
          <p:cNvPicPr/>
          <p:nvPr/>
        </p:nvPicPr>
        <p:blipFill>
          <a:blip r:embed="rId3"/>
          <a:srcRect t="28330"/>
          <a:stretch>
            <a:fillRect/>
          </a:stretch>
        </p:blipFill>
        <p:spPr>
          <a:xfrm>
            <a:off x="2835730" y="2383717"/>
            <a:ext cx="6520543" cy="2566781"/>
          </a:xfrm>
          <a:prstGeom prst="rect">
            <a:avLst/>
          </a:prstGeom>
          <a:ln w="12700">
            <a:miter lim="400000"/>
          </a:ln>
        </p:spPr>
      </p:pic>
      <p:sp>
        <p:nvSpPr>
          <p:cNvPr id="62" name="Shape 62"/>
          <p:cNvSpPr/>
          <p:nvPr/>
        </p:nvSpPr>
        <p:spPr>
          <a:xfrm>
            <a:off x="2447208" y="1928786"/>
            <a:ext cx="7525356" cy="398488"/>
          </a:xfrm>
          <a:prstGeom prst="rect">
            <a:avLst/>
          </a:prstGeom>
          <a:ln w="12700">
            <a:miter lim="400000"/>
          </a:ln>
          <a:extLst>
            <a:ext uri="{C572A759-6A51-4108-AA02-DFA0A04FC94B}">
              <ma14:wrappingTextBoxFlag xmlns="" xmlns:ma14="http://schemas.microsoft.com/office/mac/drawingml/2011/main" val="1"/>
            </a:ext>
          </a:extLst>
        </p:spPr>
        <p:txBody>
          <a:bodyPr lIns="21771" tIns="21771" rIns="21771" bIns="21771" anchor="ctr">
            <a:spAutoFit/>
          </a:bodyPr>
          <a:lstStyle>
            <a:lvl1pPr>
              <a:lnSpc>
                <a:spcPct val="120000"/>
              </a:lnSpc>
              <a:spcBef>
                <a:spcPts val="5000"/>
              </a:spcBef>
              <a:defRPr sz="4800">
                <a:solidFill>
                  <a:srgbClr val="7B1108"/>
                </a:solidFill>
              </a:defRPr>
            </a:lvl1pPr>
          </a:lstStyle>
          <a:p>
            <a:pPr lvl="0">
              <a:defRPr sz="1800" b="0">
                <a:solidFill>
                  <a:srgbClr val="000000"/>
                </a:solidFill>
              </a:defRPr>
            </a:pPr>
            <a:r>
              <a:rPr lang="en-US" sz="2057" b="1" dirty="0"/>
              <a:t>&gt;</a:t>
            </a:r>
            <a:r>
              <a:rPr lang="en-US" sz="1800" i="1" dirty="0"/>
              <a:t>There are 4.28 billion global mobile Internet users as of January 2021</a:t>
            </a:r>
            <a:endParaRPr sz="2057" b="1" dirty="0"/>
          </a:p>
        </p:txBody>
      </p:sp>
    </p:spTree>
    <p:extLst>
      <p:ext uri="{BB962C8B-B14F-4D97-AF65-F5344CB8AC3E}">
        <p14:creationId xmlns:p14="http://schemas.microsoft.com/office/powerpoint/2010/main" val="8062204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60">
                                            <p:bg/>
                                          </p:spTgt>
                                        </p:tgtEl>
                                        <p:attrNameLst>
                                          <p:attrName>style.visibility</p:attrName>
                                        </p:attrNameLst>
                                      </p:cBhvr>
                                      <p:to>
                                        <p:strVal val="visible"/>
                                      </p:to>
                                    </p:set>
                                    <p:animEffect transition="in" filter="dissolve">
                                      <p:cBhvr>
                                        <p:cTn id="7" dur="250"/>
                                        <p:tgtEl>
                                          <p:spTgt spid="60">
                                            <p:bg/>
                                          </p:spTgt>
                                        </p:tgtEl>
                                      </p:cBhvr>
                                    </p:animEffect>
                                  </p:childTnLst>
                                </p:cTn>
                              </p:par>
                              <p:par>
                                <p:cTn id="8" presetID="9" presetClass="entr" presetSubtype="0" fill="hold" grpId="0">
                                  <p:stCondLst>
                                    <p:cond delay="0"/>
                                  </p:stCondLst>
                                  <p:iterate>
                                    <p:tmAbs val="0"/>
                                  </p:iterate>
                                  <p:childTnLst>
                                    <p:set>
                                      <p:cBhvr>
                                        <p:cTn id="9" fill="hold"/>
                                        <p:tgtEl>
                                          <p:spTgt spid="60">
                                            <p:txEl>
                                              <p:pRg st="0" end="0"/>
                                            </p:txEl>
                                          </p:spTgt>
                                        </p:tgtEl>
                                        <p:attrNameLst>
                                          <p:attrName>style.visibility</p:attrName>
                                        </p:attrNameLst>
                                      </p:cBhvr>
                                      <p:to>
                                        <p:strVal val="visible"/>
                                      </p:to>
                                    </p:set>
                                    <p:animEffect transition="in" filter="dissolve">
                                      <p:cBhvr>
                                        <p:cTn id="10" dur="250"/>
                                        <p:tgtEl>
                                          <p:spTgt spid="6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iterate>
                                    <p:tmAbs val="0"/>
                                  </p:iterate>
                                  <p:childTnLst>
                                    <p:set>
                                      <p:cBhvr>
                                        <p:cTn id="14" fill="hold"/>
                                        <p:tgtEl>
                                          <p:spTgt spid="62">
                                            <p:bg/>
                                          </p:spTgt>
                                        </p:tgtEl>
                                        <p:attrNameLst>
                                          <p:attrName>style.visibility</p:attrName>
                                        </p:attrNameLst>
                                      </p:cBhvr>
                                      <p:to>
                                        <p:strVal val="visible"/>
                                      </p:to>
                                    </p:set>
                                    <p:animEffect transition="in" filter="dissolve">
                                      <p:cBhvr>
                                        <p:cTn id="15" dur="250"/>
                                        <p:tgtEl>
                                          <p:spTgt spid="62">
                                            <p:bg/>
                                          </p:spTgt>
                                        </p:tgtEl>
                                      </p:cBhvr>
                                    </p:animEffect>
                                  </p:childTnLst>
                                </p:cTn>
                              </p:par>
                              <p:par>
                                <p:cTn id="16" presetID="9" presetClass="entr" presetSubtype="0" fill="hold" grpId="0">
                                  <p:stCondLst>
                                    <p:cond delay="0"/>
                                  </p:stCondLst>
                                  <p:iterate>
                                    <p:tmAbs val="0"/>
                                  </p:iterate>
                                  <p:childTnLst>
                                    <p:set>
                                      <p:cBhvr>
                                        <p:cTn id="17" fill="hold"/>
                                        <p:tgtEl>
                                          <p:spTgt spid="62">
                                            <p:txEl>
                                              <p:pRg st="0" end="0"/>
                                            </p:txEl>
                                          </p:spTgt>
                                        </p:tgtEl>
                                        <p:attrNameLst>
                                          <p:attrName>style.visibility</p:attrName>
                                        </p:attrNameLst>
                                      </p:cBhvr>
                                      <p:to>
                                        <p:strVal val="visible"/>
                                      </p:to>
                                    </p:set>
                                    <p:animEffect transition="in" filter="dissolve">
                                      <p:cBhvr>
                                        <p:cTn id="18" dur="25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bldLvl="5" animBg="1" advAuto="0"/>
      <p:bldP spid="62" grpId="0"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Bootstrap?</a:t>
            </a:r>
          </a:p>
        </p:txBody>
      </p:sp>
      <p:sp>
        <p:nvSpPr>
          <p:cNvPr id="3" name="Content Placeholder 2"/>
          <p:cNvSpPr>
            <a:spLocks noGrp="1"/>
          </p:cNvSpPr>
          <p:nvPr>
            <p:ph idx="1"/>
          </p:nvPr>
        </p:nvSpPr>
        <p:spPr/>
        <p:txBody>
          <a:bodyPr>
            <a:normAutofit fontScale="92500" lnSpcReduction="10000"/>
          </a:bodyPr>
          <a:lstStyle/>
          <a:p>
            <a:pPr algn="l">
              <a:buFont typeface="Arial" panose="020B0604020202020204" pitchFamily="34" charset="0"/>
              <a:buChar char="•"/>
            </a:pPr>
            <a:r>
              <a:rPr lang="en-US" sz="3200" b="1" i="0" dirty="0">
                <a:solidFill>
                  <a:srgbClr val="000000"/>
                </a:solidFill>
                <a:effectLst/>
                <a:cs typeface="Arial" panose="020B0604020202020204" pitchFamily="34" charset="0"/>
              </a:rPr>
              <a:t>Easy to use:</a:t>
            </a:r>
            <a:r>
              <a:rPr lang="en-US" sz="3200" b="0" i="0" dirty="0">
                <a:solidFill>
                  <a:srgbClr val="000000"/>
                </a:solidFill>
                <a:effectLst/>
                <a:cs typeface="Arial" panose="020B0604020202020204" pitchFamily="34" charset="0"/>
              </a:rPr>
              <a:t> Anybody with just basic knowledge of HTML and CSS can start using Bootstrap</a:t>
            </a:r>
          </a:p>
          <a:p>
            <a:pPr algn="l">
              <a:buFont typeface="Arial" panose="020B0604020202020204" pitchFamily="34" charset="0"/>
              <a:buChar char="•"/>
            </a:pPr>
            <a:r>
              <a:rPr lang="en-US" sz="3200" b="1" i="0" dirty="0">
                <a:solidFill>
                  <a:srgbClr val="000000"/>
                </a:solidFill>
                <a:effectLst/>
                <a:cs typeface="Arial" panose="020B0604020202020204" pitchFamily="34" charset="0"/>
              </a:rPr>
              <a:t>Responsive features:</a:t>
            </a:r>
            <a:r>
              <a:rPr lang="en-US" sz="3200" b="0" i="0" dirty="0">
                <a:solidFill>
                  <a:srgbClr val="000000"/>
                </a:solidFill>
                <a:effectLst/>
                <a:cs typeface="Arial" panose="020B0604020202020204" pitchFamily="34" charset="0"/>
              </a:rPr>
              <a:t> Bootstrap's responsive CSS adjusts to phones, tablets, and desktops</a:t>
            </a:r>
          </a:p>
          <a:p>
            <a:pPr algn="l">
              <a:buFont typeface="Arial" panose="020B0604020202020204" pitchFamily="34" charset="0"/>
              <a:buChar char="•"/>
            </a:pPr>
            <a:r>
              <a:rPr lang="en-US" sz="3200" b="1" i="0" dirty="0">
                <a:solidFill>
                  <a:srgbClr val="000000"/>
                </a:solidFill>
                <a:effectLst/>
                <a:cs typeface="Arial" panose="020B0604020202020204" pitchFamily="34" charset="0"/>
              </a:rPr>
              <a:t>Mobile-first approach:</a:t>
            </a:r>
            <a:r>
              <a:rPr lang="en-US" sz="3200" b="0" i="0" dirty="0">
                <a:solidFill>
                  <a:srgbClr val="000000"/>
                </a:solidFill>
                <a:effectLst/>
                <a:cs typeface="Arial" panose="020B0604020202020204" pitchFamily="34" charset="0"/>
              </a:rPr>
              <a:t> In Bootstrap, mobile-first styles are part of the core framework</a:t>
            </a:r>
          </a:p>
          <a:p>
            <a:pPr algn="l">
              <a:buFont typeface="Arial" panose="020B0604020202020204" pitchFamily="34" charset="0"/>
              <a:buChar char="•"/>
            </a:pPr>
            <a:r>
              <a:rPr lang="en-US" sz="3200" b="1" i="0" dirty="0">
                <a:solidFill>
                  <a:srgbClr val="000000"/>
                </a:solidFill>
                <a:effectLst/>
                <a:cs typeface="Arial" panose="020B0604020202020204" pitchFamily="34" charset="0"/>
              </a:rPr>
              <a:t>Browser compatibility:</a:t>
            </a:r>
            <a:r>
              <a:rPr lang="en-US" sz="3200" b="0" i="0" dirty="0">
                <a:solidFill>
                  <a:srgbClr val="000000"/>
                </a:solidFill>
                <a:effectLst/>
                <a:cs typeface="Arial" panose="020B0604020202020204" pitchFamily="34" charset="0"/>
              </a:rPr>
              <a:t> Bootstrap 5 is compatible with all modern browsers (Chrome, Firefox, Edge, Safari, and Opera). </a:t>
            </a:r>
            <a:r>
              <a:rPr lang="en-US" sz="3200" b="1" i="0" dirty="0">
                <a:solidFill>
                  <a:srgbClr val="000000"/>
                </a:solidFill>
                <a:effectLst/>
                <a:cs typeface="Arial" panose="020B0604020202020204" pitchFamily="34" charset="0"/>
              </a:rPr>
              <a:t>Note</a:t>
            </a:r>
            <a:r>
              <a:rPr lang="en-US" sz="3200" b="0" i="0" dirty="0">
                <a:solidFill>
                  <a:srgbClr val="000000"/>
                </a:solidFill>
                <a:effectLst/>
                <a:cs typeface="Arial" panose="020B0604020202020204" pitchFamily="34" charset="0"/>
              </a:rPr>
              <a:t> that if you need support for IE11 and down, you must use either BS4 or BS3.</a:t>
            </a:r>
          </a:p>
          <a:p>
            <a:endParaRPr lang="en-US" sz="3200" dirty="0"/>
          </a:p>
          <a:p>
            <a:pPr marL="0" indent="0">
              <a:buNone/>
            </a:pPr>
            <a:endParaRPr lang="en-US" sz="3600" b="1" dirty="0"/>
          </a:p>
          <a:p>
            <a:endParaRPr lang="en-US" sz="3600" b="1" dirty="0"/>
          </a:p>
          <a:p>
            <a:endParaRPr lang="en-US" sz="3600" b="1" dirty="0"/>
          </a:p>
          <a:p>
            <a:endParaRPr lang="en-US" sz="3600" dirty="0"/>
          </a:p>
        </p:txBody>
      </p:sp>
      <p:sp>
        <p:nvSpPr>
          <p:cNvPr id="4" name="Slide Number Placeholder 3"/>
          <p:cNvSpPr>
            <a:spLocks noGrp="1"/>
          </p:cNvSpPr>
          <p:nvPr>
            <p:ph type="sldNum" sz="quarter" idx="12"/>
          </p:nvPr>
        </p:nvSpPr>
        <p:spPr/>
        <p:txBody>
          <a:bodyPr/>
          <a:lstStyle/>
          <a:p>
            <a:fld id="{2619FEF5-9513-482C-8F58-BF524BA9F57C}" type="slidenum">
              <a:rPr lang="en-US" smtClean="0"/>
              <a:t>7</a:t>
            </a:fld>
            <a:endParaRPr lang="en-US"/>
          </a:p>
        </p:txBody>
      </p:sp>
    </p:spTree>
    <p:extLst>
      <p:ext uri="{BB962C8B-B14F-4D97-AF65-F5344CB8AC3E}">
        <p14:creationId xmlns:p14="http://schemas.microsoft.com/office/powerpoint/2010/main" val="348863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097895" y="595424"/>
            <a:ext cx="4299717" cy="2753832"/>
          </a:xfrm>
          <a:prstGeom prst="rect">
            <a:avLst/>
          </a:prstGeom>
        </p:spPr>
      </p:pic>
      <p:pic>
        <p:nvPicPr>
          <p:cNvPr id="5" name="Picture 4"/>
          <p:cNvPicPr>
            <a:picLocks noChangeAspect="1"/>
          </p:cNvPicPr>
          <p:nvPr/>
        </p:nvPicPr>
        <p:blipFill>
          <a:blip r:embed="rId3"/>
          <a:stretch>
            <a:fillRect/>
          </a:stretch>
        </p:blipFill>
        <p:spPr>
          <a:xfrm>
            <a:off x="3475314" y="3395421"/>
            <a:ext cx="5309458" cy="2796363"/>
          </a:xfrm>
          <a:prstGeom prst="rect">
            <a:avLst/>
          </a:prstGeom>
        </p:spPr>
      </p:pic>
      <p:pic>
        <p:nvPicPr>
          <p:cNvPr id="6" name="Picture 5"/>
          <p:cNvPicPr>
            <a:picLocks noChangeAspect="1"/>
          </p:cNvPicPr>
          <p:nvPr/>
        </p:nvPicPr>
        <p:blipFill>
          <a:blip r:embed="rId4"/>
          <a:stretch>
            <a:fillRect/>
          </a:stretch>
        </p:blipFill>
        <p:spPr>
          <a:xfrm>
            <a:off x="6431629" y="318978"/>
            <a:ext cx="3841413" cy="3030278"/>
          </a:xfrm>
          <a:prstGeom prst="rect">
            <a:avLst/>
          </a:prstGeom>
        </p:spPr>
      </p:pic>
    </p:spTree>
    <p:extLst>
      <p:ext uri="{BB962C8B-B14F-4D97-AF65-F5344CB8AC3E}">
        <p14:creationId xmlns:p14="http://schemas.microsoft.com/office/powerpoint/2010/main" val="215185346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BE4D-2973-483B-B367-ABC102F9A2FC}"/>
              </a:ext>
            </a:extLst>
          </p:cNvPr>
          <p:cNvSpPr>
            <a:spLocks noGrp="1"/>
          </p:cNvSpPr>
          <p:nvPr>
            <p:ph type="title"/>
          </p:nvPr>
        </p:nvSpPr>
        <p:spPr/>
        <p:txBody>
          <a:bodyPr/>
          <a:lstStyle/>
          <a:p>
            <a:r>
              <a:rPr lang="en-US" i="0" dirty="0">
                <a:solidFill>
                  <a:srgbClr val="000000"/>
                </a:solidFill>
                <a:effectLst/>
                <a:latin typeface="Segoe UI" panose="020B0502040204020203" pitchFamily="34" charset="0"/>
              </a:rPr>
              <a:t>Where to Get Bootstrap 5?</a:t>
            </a:r>
            <a:endParaRPr lang="en-US" dirty="0"/>
          </a:p>
        </p:txBody>
      </p:sp>
      <p:sp>
        <p:nvSpPr>
          <p:cNvPr id="3" name="Text Placeholder 2">
            <a:extLst>
              <a:ext uri="{FF2B5EF4-FFF2-40B4-BE49-F238E27FC236}">
                <a16:creationId xmlns:a16="http://schemas.microsoft.com/office/drawing/2014/main" id="{60C1486D-5769-4D91-A800-6C8E1E4EDAD6}"/>
              </a:ext>
            </a:extLst>
          </p:cNvPr>
          <p:cNvSpPr>
            <a:spLocks noGrp="1"/>
          </p:cNvSpPr>
          <p:nvPr>
            <p:ph type="body" idx="1"/>
          </p:nvPr>
        </p:nvSpPr>
        <p:spPr/>
        <p:txBody>
          <a:bodyPr/>
          <a:lstStyle/>
          <a:p>
            <a:r>
              <a:rPr lang="en-US" sz="3600" dirty="0"/>
              <a:t>Two ways</a:t>
            </a:r>
          </a:p>
          <a:p>
            <a:pPr lvl="1"/>
            <a:r>
              <a:rPr lang="en-US" sz="3200" dirty="0"/>
              <a:t>Include Bootstrap 5 from a CDN</a:t>
            </a:r>
          </a:p>
          <a:p>
            <a:pPr lvl="1"/>
            <a:r>
              <a:rPr lang="en-US" sz="3200" dirty="0"/>
              <a:t>Download Bootstrap 5 from getbootstrap.com</a:t>
            </a:r>
          </a:p>
          <a:p>
            <a:endParaRPr lang="en-US" sz="3600" dirty="0"/>
          </a:p>
        </p:txBody>
      </p:sp>
    </p:spTree>
    <p:extLst>
      <p:ext uri="{BB962C8B-B14F-4D97-AF65-F5344CB8AC3E}">
        <p14:creationId xmlns:p14="http://schemas.microsoft.com/office/powerpoint/2010/main" val="3951476652"/>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1772</TotalTime>
  <Words>2515</Words>
  <Application>Microsoft Office PowerPoint</Application>
  <PresentationFormat>Widescreen</PresentationFormat>
  <Paragraphs>253</Paragraphs>
  <Slides>31</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-apple-system</vt:lpstr>
      <vt:lpstr>Arial Unicode MS</vt:lpstr>
      <vt:lpstr>inherit</vt:lpstr>
      <vt:lpstr>Arial</vt:lpstr>
      <vt:lpstr>Calibri</vt:lpstr>
      <vt:lpstr>Calibri Light</vt:lpstr>
      <vt:lpstr>Consolas</vt:lpstr>
      <vt:lpstr>Poppins</vt:lpstr>
      <vt:lpstr>Segoe UI</vt:lpstr>
      <vt:lpstr>Verdana</vt:lpstr>
      <vt:lpstr>Office Theme</vt:lpstr>
      <vt:lpstr>IT 353 Web Development Technologies</vt:lpstr>
      <vt:lpstr>Content for Today</vt:lpstr>
      <vt:lpstr>What is Bootstrap?</vt:lpstr>
      <vt:lpstr>Created By</vt:lpstr>
      <vt:lpstr>What is Bootstrap?</vt:lpstr>
      <vt:lpstr>PowerPoint Presentation</vt:lpstr>
      <vt:lpstr>Why Bootstrap?</vt:lpstr>
      <vt:lpstr>PowerPoint Presentation</vt:lpstr>
      <vt:lpstr>Where to Get Bootstrap 5?</vt:lpstr>
      <vt:lpstr>Bootstrap 5 CDN</vt:lpstr>
      <vt:lpstr>Download</vt:lpstr>
      <vt:lpstr>Get started with Bootstrap</vt:lpstr>
      <vt:lpstr>Add Bootstrap CDN links to the head section</vt:lpstr>
      <vt:lpstr>Add the “container” or “container-fluid” class to the body</vt:lpstr>
      <vt:lpstr>Container</vt:lpstr>
      <vt:lpstr>Try it out</vt:lpstr>
      <vt:lpstr>Container Padding</vt:lpstr>
      <vt:lpstr>PowerPoint Presentation</vt:lpstr>
      <vt:lpstr>rem vs em</vt:lpstr>
      <vt:lpstr>Container Border and Color</vt:lpstr>
      <vt:lpstr>Responsive Containers</vt:lpstr>
      <vt:lpstr>PowerPoint Presentation</vt:lpstr>
      <vt:lpstr>Grid Classes</vt:lpstr>
      <vt:lpstr>Equal Columns</vt:lpstr>
      <vt:lpstr>Download examples</vt:lpstr>
      <vt:lpstr>Some practice</vt:lpstr>
      <vt:lpstr>Add meta and bootstrap</vt:lpstr>
      <vt:lpstr>Make the “why choose us” section responsive</vt:lpstr>
      <vt:lpstr>How to make the picture responsive and center the text? </vt:lpstr>
      <vt:lpstr>Footer section</vt:lpstr>
      <vt:lpstr>Try to make your project website responsive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Jianwei</dc:creator>
  <cp:lastModifiedBy>Lai, Jianwei</cp:lastModifiedBy>
  <cp:revision>21</cp:revision>
  <dcterms:created xsi:type="dcterms:W3CDTF">2017-09-10T19:41:08Z</dcterms:created>
  <dcterms:modified xsi:type="dcterms:W3CDTF">2021-10-03T19:36:25Z</dcterms:modified>
</cp:coreProperties>
</file>