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69" r:id="rId6"/>
    <p:sldId id="271" r:id="rId7"/>
    <p:sldId id="274" r:id="rId8"/>
    <p:sldId id="261" r:id="rId9"/>
    <p:sldId id="264" r:id="rId10"/>
    <p:sldId id="258" r:id="rId11"/>
    <p:sldId id="259" r:id="rId12"/>
    <p:sldId id="265" r:id="rId13"/>
    <p:sldId id="266" r:id="rId14"/>
    <p:sldId id="262" r:id="rId15"/>
    <p:sldId id="263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954C8-6C13-4132-B58C-489EF01E2665}" v="29" dt="2021-10-05T15:29:05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974" autoAdjust="0"/>
  </p:normalViewPr>
  <p:slideViewPr>
    <p:cSldViewPr snapToGrid="0">
      <p:cViewPr varScale="1">
        <p:scale>
          <a:sx n="39" d="100"/>
          <a:sy n="39" d="100"/>
        </p:scale>
        <p:origin x="17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9E3954C8-6C13-4132-B58C-489EF01E2665}"/>
    <pc:docChg chg="undo custSel addSld delSld modSld sldOrd">
      <pc:chgData name="Lai, Jianwei" userId="a9adc4b8-c48f-4695-ba31-44e2f6e8bd84" providerId="ADAL" clId="{9E3954C8-6C13-4132-B58C-489EF01E2665}" dt="2021-10-06T16:44:12.755" v="2488" actId="20577"/>
      <pc:docMkLst>
        <pc:docMk/>
      </pc:docMkLst>
      <pc:sldChg chg="addSp delSp modSp mod ord setBg addAnim delAnim setClrOvrMap">
        <pc:chgData name="Lai, Jianwei" userId="a9adc4b8-c48f-4695-ba31-44e2f6e8bd84" providerId="ADAL" clId="{9E3954C8-6C13-4132-B58C-489EF01E2665}" dt="2021-10-05T17:17:03.694" v="1915"/>
        <pc:sldMkLst>
          <pc:docMk/>
          <pc:sldMk cId="3454861285" sldId="256"/>
        </pc:sldMkLst>
        <pc:spChg chg="mod">
          <ac:chgData name="Lai, Jianwei" userId="a9adc4b8-c48f-4695-ba31-44e2f6e8bd84" providerId="ADAL" clId="{9E3954C8-6C13-4132-B58C-489EF01E2665}" dt="2021-10-04T01:17:38.785" v="122" actId="113"/>
          <ac:spMkLst>
            <pc:docMk/>
            <pc:sldMk cId="3454861285" sldId="256"/>
            <ac:spMk id="2" creationId="{E7361554-7157-47F6-9669-0D10A78E8C0A}"/>
          </ac:spMkLst>
        </pc:spChg>
        <pc:spChg chg="mod">
          <ac:chgData name="Lai, Jianwei" userId="a9adc4b8-c48f-4695-ba31-44e2f6e8bd84" providerId="ADAL" clId="{9E3954C8-6C13-4132-B58C-489EF01E2665}" dt="2021-10-04T01:16:42.978" v="59" actId="26606"/>
          <ac:spMkLst>
            <pc:docMk/>
            <pc:sldMk cId="3454861285" sldId="256"/>
            <ac:spMk id="3" creationId="{A8C94553-BA22-4395-AD26-C81A7F41B41D}"/>
          </ac:spMkLst>
        </pc:spChg>
        <pc:spChg chg="add del">
          <ac:chgData name="Lai, Jianwei" userId="a9adc4b8-c48f-4695-ba31-44e2f6e8bd84" providerId="ADAL" clId="{9E3954C8-6C13-4132-B58C-489EF01E2665}" dt="2021-10-04T01:16:42.978" v="59" actId="26606"/>
          <ac:spMkLst>
            <pc:docMk/>
            <pc:sldMk cId="3454861285" sldId="256"/>
            <ac:spMk id="6" creationId="{E49CC64F-7275-4E33-961B-0C5CDC439875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8" creationId="{3A397E3E-B90C-4D82-BAAA-36F7AC6A4565}"/>
          </ac:spMkLst>
        </pc:spChg>
        <pc:spChg chg="add del">
          <ac:chgData name="Lai, Jianwei" userId="a9adc4b8-c48f-4695-ba31-44e2f6e8bd84" providerId="ADAL" clId="{9E3954C8-6C13-4132-B58C-489EF01E2665}" dt="2021-10-04T01:13:52.478" v="33" actId="26606"/>
          <ac:spMkLst>
            <pc:docMk/>
            <pc:sldMk cId="3454861285" sldId="256"/>
            <ac:spMk id="9" creationId="{E49CC64F-7275-4E33-961B-0C5CDC439875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10" creationId="{8CF5E676-CA04-4CED-9F1E-5026ED66E66D}"/>
          </ac:spMkLst>
        </pc:spChg>
        <pc:spChg chg="add">
          <ac:chgData name="Lai, Jianwei" userId="a9adc4b8-c48f-4695-ba31-44e2f6e8bd84" providerId="ADAL" clId="{9E3954C8-6C13-4132-B58C-489EF01E2665}" dt="2021-10-04T01:16:42.978" v="59" actId="26606"/>
          <ac:spMkLst>
            <pc:docMk/>
            <pc:sldMk cId="3454861285" sldId="256"/>
            <ac:spMk id="11" creationId="{E91DC736-0EF8-4F87-9146-EBF1D2EE4D3D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12" creationId="{AFD1189F-9598-4281-8056-2845388D4D05}"/>
          </ac:spMkLst>
        </pc:spChg>
        <pc:spChg chg="add">
          <ac:chgData name="Lai, Jianwei" userId="a9adc4b8-c48f-4695-ba31-44e2f6e8bd84" providerId="ADAL" clId="{9E3954C8-6C13-4132-B58C-489EF01E2665}" dt="2021-10-04T01:16:42.978" v="59" actId="26606"/>
          <ac:spMkLst>
            <pc:docMk/>
            <pc:sldMk cId="3454861285" sldId="256"/>
            <ac:spMk id="13" creationId="{097CD68E-23E3-4007-8847-CD0944C4F7BE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14" creationId="{583E04E1-D74F-4ED6-972C-035F4FEC4B88}"/>
          </ac:spMkLst>
        </pc:spChg>
        <pc:spChg chg="add">
          <ac:chgData name="Lai, Jianwei" userId="a9adc4b8-c48f-4695-ba31-44e2f6e8bd84" providerId="ADAL" clId="{9E3954C8-6C13-4132-B58C-489EF01E2665}" dt="2021-10-04T01:16:42.978" v="59" actId="26606"/>
          <ac:spMkLst>
            <pc:docMk/>
            <pc:sldMk cId="3454861285" sldId="256"/>
            <ac:spMk id="15" creationId="{AF2F604E-43BE-4DC3-B983-E071523364F8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16" creationId="{A2B5CBEA-F125-49B6-8335-227C325B112B}"/>
          </ac:spMkLst>
        </pc:spChg>
        <pc:spChg chg="add">
          <ac:chgData name="Lai, Jianwei" userId="a9adc4b8-c48f-4695-ba31-44e2f6e8bd84" providerId="ADAL" clId="{9E3954C8-6C13-4132-B58C-489EF01E2665}" dt="2021-10-04T01:16:42.978" v="59" actId="26606"/>
          <ac:spMkLst>
            <pc:docMk/>
            <pc:sldMk cId="3454861285" sldId="256"/>
            <ac:spMk id="17" creationId="{08C9B587-E65E-4B52-B37C-ABEBB6E87928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18" creationId="{E51A97D9-C694-4307-818B-0C5BBF413609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20" creationId="{2C1D3151-5F97-4860-B56C-C98BD62CC255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22" creationId="{8DE96824-E506-4448-8704-5EC7BF7BC51B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24" creationId="{E16C8D8F-10E9-4498-ABDB-0F923F8B6837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26" creationId="{4FB204DF-284E-45F6-A017-79A4DF57BCCB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28" creationId="{5EC6B544-8C84-47A6-885D-A4F09EF5C0F7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30" creationId="{1E5A83E3-8A11-4492-BB6E-F5F2240316FB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32" creationId="{32C95C5C-6FBD-47FF-9CA6-066193539A10}"/>
          </ac:spMkLst>
        </pc:spChg>
        <pc:spChg chg="add del">
          <ac:chgData name="Lai, Jianwei" userId="a9adc4b8-c48f-4695-ba31-44e2f6e8bd84" providerId="ADAL" clId="{9E3954C8-6C13-4132-B58C-489EF01E2665}" dt="2021-10-04T01:13:53.731" v="35" actId="26606"/>
          <ac:spMkLst>
            <pc:docMk/>
            <pc:sldMk cId="3454861285" sldId="256"/>
            <ac:spMk id="34" creationId="{4D1A5E71-B6B6-486A-8CDC-C7ABD9B903F6}"/>
          </ac:spMkLst>
        </pc:spChg>
        <pc:spChg chg="add del">
          <ac:chgData name="Lai, Jianwei" userId="a9adc4b8-c48f-4695-ba31-44e2f6e8bd84" providerId="ADAL" clId="{9E3954C8-6C13-4132-B58C-489EF01E2665}" dt="2021-10-04T01:13:54.694" v="37" actId="26606"/>
          <ac:spMkLst>
            <pc:docMk/>
            <pc:sldMk cId="3454861285" sldId="256"/>
            <ac:spMk id="43" creationId="{EFA9B6C6-A247-48A8-9A1C-1E36FA9456B5}"/>
          </ac:spMkLst>
        </pc:spChg>
        <pc:spChg chg="add del">
          <ac:chgData name="Lai, Jianwei" userId="a9adc4b8-c48f-4695-ba31-44e2f6e8bd84" providerId="ADAL" clId="{9E3954C8-6C13-4132-B58C-489EF01E2665}" dt="2021-10-04T01:13:54.694" v="37" actId="26606"/>
          <ac:spMkLst>
            <pc:docMk/>
            <pc:sldMk cId="3454861285" sldId="256"/>
            <ac:spMk id="44" creationId="{C5CB530E-515E-412C-9DF1-5F8FFBD6F383}"/>
          </ac:spMkLst>
        </pc:spChg>
        <pc:spChg chg="add del">
          <ac:chgData name="Lai, Jianwei" userId="a9adc4b8-c48f-4695-ba31-44e2f6e8bd84" providerId="ADAL" clId="{9E3954C8-6C13-4132-B58C-489EF01E2665}" dt="2021-10-04T01:13:54.694" v="37" actId="26606"/>
          <ac:spMkLst>
            <pc:docMk/>
            <pc:sldMk cId="3454861285" sldId="256"/>
            <ac:spMk id="45" creationId="{712D4376-A578-4FF1-94FC-245E7A6A489F}"/>
          </ac:spMkLst>
        </pc:spChg>
        <pc:spChg chg="add del">
          <ac:chgData name="Lai, Jianwei" userId="a9adc4b8-c48f-4695-ba31-44e2f6e8bd84" providerId="ADAL" clId="{9E3954C8-6C13-4132-B58C-489EF01E2665}" dt="2021-10-04T01:13:54.694" v="37" actId="26606"/>
          <ac:spMkLst>
            <pc:docMk/>
            <pc:sldMk cId="3454861285" sldId="256"/>
            <ac:spMk id="46" creationId="{AEA7509D-F04F-40CB-A0B3-EEF16499CC9F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49" creationId="{3A397E3E-B90C-4D82-BAAA-36F7AC6A4565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0" creationId="{E16C8D8F-10E9-4498-ABDB-0F923F8B6837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1" creationId="{1E5A83E3-8A11-4492-BB6E-F5F2240316FB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2" creationId="{8CF5E676-CA04-4CED-9F1E-5026ED66E66D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3" creationId="{6BA9E676-A8FC-4C2F-8D78-C13ED8ABDBA8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4" creationId="{A2B5CBEA-F125-49B6-8335-227C325B112B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5" creationId="{EECD79B5-5FC5-495F-BFD6-346C16E787A7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6" creationId="{2C1D3151-5F97-4860-B56C-C98BD62CC255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7" creationId="{32D9D048-3063-435A-8C23-26C1907E9619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8" creationId="{8DE96824-E506-4448-8704-5EC7BF7BC51B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59" creationId="{4D1A5E71-B6B6-486A-8CDC-C7ABD9B903F6}"/>
          </ac:spMkLst>
        </pc:spChg>
        <pc:spChg chg="add del">
          <ac:chgData name="Lai, Jianwei" userId="a9adc4b8-c48f-4695-ba31-44e2f6e8bd84" providerId="ADAL" clId="{9E3954C8-6C13-4132-B58C-489EF01E2665}" dt="2021-10-04T01:13:55.332" v="39" actId="26606"/>
          <ac:spMkLst>
            <pc:docMk/>
            <pc:sldMk cId="3454861285" sldId="256"/>
            <ac:spMk id="60" creationId="{B6C541AE-9B02-44C0-B8C6-B2DEA7ED3813}"/>
          </ac:spMkLst>
        </pc:spChg>
        <pc:spChg chg="add del">
          <ac:chgData name="Lai, Jianwei" userId="a9adc4b8-c48f-4695-ba31-44e2f6e8bd84" providerId="ADAL" clId="{9E3954C8-6C13-4132-B58C-489EF01E2665}" dt="2021-10-04T01:13:57.883" v="42" actId="26606"/>
          <ac:spMkLst>
            <pc:docMk/>
            <pc:sldMk cId="3454861285" sldId="256"/>
            <ac:spMk id="62" creationId="{E49CC64F-7275-4E33-961B-0C5CDC439875}"/>
          </ac:spMkLst>
        </pc:spChg>
        <pc:spChg chg="add del">
          <ac:chgData name="Lai, Jianwei" userId="a9adc4b8-c48f-4695-ba31-44e2f6e8bd84" providerId="ADAL" clId="{9E3954C8-6C13-4132-B58C-489EF01E2665}" dt="2021-10-04T01:15:59.900" v="49" actId="26606"/>
          <ac:spMkLst>
            <pc:docMk/>
            <pc:sldMk cId="3454861285" sldId="256"/>
            <ac:spMk id="65" creationId="{E49CC64F-7275-4E33-961B-0C5CDC439875}"/>
          </ac:spMkLst>
        </pc:spChg>
        <pc:spChg chg="add del">
          <ac:chgData name="Lai, Jianwei" userId="a9adc4b8-c48f-4695-ba31-44e2f6e8bd84" providerId="ADAL" clId="{9E3954C8-6C13-4132-B58C-489EF01E2665}" dt="2021-10-04T01:15:54.478" v="46" actId="26606"/>
          <ac:spMkLst>
            <pc:docMk/>
            <pc:sldMk cId="3454861285" sldId="256"/>
            <ac:spMk id="71" creationId="{758048B4-3F65-4EB9-ABA8-099353BE870F}"/>
          </ac:spMkLst>
        </pc:spChg>
        <pc:spChg chg="add del">
          <ac:chgData name="Lai, Jianwei" userId="a9adc4b8-c48f-4695-ba31-44e2f6e8bd84" providerId="ADAL" clId="{9E3954C8-6C13-4132-B58C-489EF01E2665}" dt="2021-10-04T01:15:54.478" v="46" actId="26606"/>
          <ac:spMkLst>
            <pc:docMk/>
            <pc:sldMk cId="3454861285" sldId="256"/>
            <ac:spMk id="73" creationId="{1AE2FDE4-8ECB-4D0B-B871-D4EE526064C4}"/>
          </ac:spMkLst>
        </pc:spChg>
        <pc:spChg chg="add del">
          <ac:chgData name="Lai, Jianwei" userId="a9adc4b8-c48f-4695-ba31-44e2f6e8bd84" providerId="ADAL" clId="{9E3954C8-6C13-4132-B58C-489EF01E2665}" dt="2021-10-04T01:15:57.597" v="48" actId="26606"/>
          <ac:spMkLst>
            <pc:docMk/>
            <pc:sldMk cId="3454861285" sldId="256"/>
            <ac:spMk id="83" creationId="{E49CC64F-7275-4E33-961B-0C5CDC439875}"/>
          </ac:spMkLst>
        </pc:spChg>
        <pc:grpChg chg="add del">
          <ac:chgData name="Lai, Jianwei" userId="a9adc4b8-c48f-4695-ba31-44e2f6e8bd84" providerId="ADAL" clId="{9E3954C8-6C13-4132-B58C-489EF01E2665}" dt="2021-10-04T01:13:53.731" v="35" actId="26606"/>
          <ac:grpSpMkLst>
            <pc:docMk/>
            <pc:sldMk cId="3454861285" sldId="256"/>
            <ac:grpSpMk id="36" creationId="{FB9739EB-7F66-433D-841F-AB3CD18700B7}"/>
          </ac:grpSpMkLst>
        </pc:grpChg>
        <pc:grpChg chg="add del">
          <ac:chgData name="Lai, Jianwei" userId="a9adc4b8-c48f-4695-ba31-44e2f6e8bd84" providerId="ADAL" clId="{9E3954C8-6C13-4132-B58C-489EF01E2665}" dt="2021-10-04T01:15:54.478" v="46" actId="26606"/>
          <ac:grpSpMkLst>
            <pc:docMk/>
            <pc:sldMk cId="3454861285" sldId="256"/>
            <ac:grpSpMk id="79" creationId="{18488D89-E3BB-4E60-BF44-5F0BE92E3F13}"/>
          </ac:grpSpMkLst>
        </pc:grpChg>
        <pc:picChg chg="add del">
          <ac:chgData name="Lai, Jianwei" userId="a9adc4b8-c48f-4695-ba31-44e2f6e8bd84" providerId="ADAL" clId="{9E3954C8-6C13-4132-B58C-489EF01E2665}" dt="2021-10-04T01:13:52.478" v="33" actId="26606"/>
          <ac:picMkLst>
            <pc:docMk/>
            <pc:sldMk cId="3454861285" sldId="256"/>
            <ac:picMk id="5" creationId="{D89C327A-E4A8-4FF6-BCBA-E12A385A6B03}"/>
          </ac:picMkLst>
        </pc:picChg>
        <pc:picChg chg="add mod ord">
          <ac:chgData name="Lai, Jianwei" userId="a9adc4b8-c48f-4695-ba31-44e2f6e8bd84" providerId="ADAL" clId="{9E3954C8-6C13-4132-B58C-489EF01E2665}" dt="2021-10-04T01:17:26.349" v="121" actId="29295"/>
          <ac:picMkLst>
            <pc:docMk/>
            <pc:sldMk cId="3454861285" sldId="256"/>
            <ac:picMk id="7" creationId="{7275ED5B-BB27-4ECB-89DD-F5D8C849D57D}"/>
          </ac:picMkLst>
        </pc:picChg>
        <pc:picChg chg="add del">
          <ac:chgData name="Lai, Jianwei" userId="a9adc4b8-c48f-4695-ba31-44e2f6e8bd84" providerId="ADAL" clId="{9E3954C8-6C13-4132-B58C-489EF01E2665}" dt="2021-10-04T01:13:57.883" v="42" actId="26606"/>
          <ac:picMkLst>
            <pc:docMk/>
            <pc:sldMk cId="3454861285" sldId="256"/>
            <ac:picMk id="63" creationId="{6A8BC2CB-A2C1-4330-B231-39E928E1CC8A}"/>
          </ac:picMkLst>
        </pc:picChg>
        <pc:picChg chg="add del mod ord">
          <ac:chgData name="Lai, Jianwei" userId="a9adc4b8-c48f-4695-ba31-44e2f6e8bd84" providerId="ADAL" clId="{9E3954C8-6C13-4132-B58C-489EF01E2665}" dt="2021-10-04T01:15:59.900" v="49" actId="26606"/>
          <ac:picMkLst>
            <pc:docMk/>
            <pc:sldMk cId="3454861285" sldId="256"/>
            <ac:picMk id="66" creationId="{D89C327A-E4A8-4FF6-BCBA-E12A385A6B03}"/>
          </ac:picMkLst>
        </pc:picChg>
        <pc:cxnChg chg="add del">
          <ac:chgData name="Lai, Jianwei" userId="a9adc4b8-c48f-4695-ba31-44e2f6e8bd84" providerId="ADAL" clId="{9E3954C8-6C13-4132-B58C-489EF01E2665}" dt="2021-10-04T01:13:54.694" v="37" actId="26606"/>
          <ac:cxnSpMkLst>
            <pc:docMk/>
            <pc:sldMk cId="3454861285" sldId="256"/>
            <ac:cxnSpMk id="47" creationId="{56020367-4FD5-4596-8E10-C5F095CD8DBF}"/>
          </ac:cxnSpMkLst>
        </pc:cxnChg>
        <pc:cxnChg chg="add del">
          <ac:chgData name="Lai, Jianwei" userId="a9adc4b8-c48f-4695-ba31-44e2f6e8bd84" providerId="ADAL" clId="{9E3954C8-6C13-4132-B58C-489EF01E2665}" dt="2021-10-04T01:15:54.478" v="46" actId="26606"/>
          <ac:cxnSpMkLst>
            <pc:docMk/>
            <pc:sldMk cId="3454861285" sldId="256"/>
            <ac:cxnSpMk id="75" creationId="{3C86DB23-FEFE-4C3A-88FA-8E855AB1EEBB}"/>
          </ac:cxnSpMkLst>
        </pc:cxnChg>
        <pc:cxnChg chg="add del">
          <ac:chgData name="Lai, Jianwei" userId="a9adc4b8-c48f-4695-ba31-44e2f6e8bd84" providerId="ADAL" clId="{9E3954C8-6C13-4132-B58C-489EF01E2665}" dt="2021-10-04T01:15:54.478" v="46" actId="26606"/>
          <ac:cxnSpMkLst>
            <pc:docMk/>
            <pc:sldMk cId="3454861285" sldId="256"/>
            <ac:cxnSpMk id="77" creationId="{3BB22FAF-4B4F-40B1-97FF-67CD036C89D0}"/>
          </ac:cxnSpMkLst>
        </pc:cxnChg>
      </pc:sldChg>
      <pc:sldChg chg="modSp mod">
        <pc:chgData name="Lai, Jianwei" userId="a9adc4b8-c48f-4695-ba31-44e2f6e8bd84" providerId="ADAL" clId="{9E3954C8-6C13-4132-B58C-489EF01E2665}" dt="2021-10-05T01:38:32.698" v="952" actId="20578"/>
        <pc:sldMkLst>
          <pc:docMk/>
          <pc:sldMk cId="329275916" sldId="257"/>
        </pc:sldMkLst>
        <pc:spChg chg="mod">
          <ac:chgData name="Lai, Jianwei" userId="a9adc4b8-c48f-4695-ba31-44e2f6e8bd84" providerId="ADAL" clId="{9E3954C8-6C13-4132-B58C-489EF01E2665}" dt="2021-10-04T01:18:30.371" v="123" actId="113"/>
          <ac:spMkLst>
            <pc:docMk/>
            <pc:sldMk cId="329275916" sldId="257"/>
            <ac:spMk id="2" creationId="{E4E30C7A-E845-46E7-9B23-2D99AC291B63}"/>
          </ac:spMkLst>
        </pc:spChg>
        <pc:spChg chg="mod">
          <ac:chgData name="Lai, Jianwei" userId="a9adc4b8-c48f-4695-ba31-44e2f6e8bd84" providerId="ADAL" clId="{9E3954C8-6C13-4132-B58C-489EF01E2665}" dt="2021-10-05T01:38:32.698" v="952" actId="20578"/>
          <ac:spMkLst>
            <pc:docMk/>
            <pc:sldMk cId="329275916" sldId="257"/>
            <ac:spMk id="3" creationId="{31DA4D63-3198-4FAC-97BB-E7137F25CED7}"/>
          </ac:spMkLst>
        </pc:spChg>
      </pc:sldChg>
      <pc:sldChg chg="addSp modSp new mod modNotesTx">
        <pc:chgData name="Lai, Jianwei" userId="a9adc4b8-c48f-4695-ba31-44e2f6e8bd84" providerId="ADAL" clId="{9E3954C8-6C13-4132-B58C-489EF01E2665}" dt="2021-10-06T16:19:34.126" v="2338" actId="20577"/>
        <pc:sldMkLst>
          <pc:docMk/>
          <pc:sldMk cId="2909607542" sldId="258"/>
        </pc:sldMkLst>
        <pc:spChg chg="add mod">
          <ac:chgData name="Lai, Jianwei" userId="a9adc4b8-c48f-4695-ba31-44e2f6e8bd84" providerId="ADAL" clId="{9E3954C8-6C13-4132-B58C-489EF01E2665}" dt="2021-10-05T03:11:35.754" v="1496" actId="14100"/>
          <ac:spMkLst>
            <pc:docMk/>
            <pc:sldMk cId="2909607542" sldId="258"/>
            <ac:spMk id="8" creationId="{781042FC-518C-49E7-947B-F449398E454B}"/>
          </ac:spMkLst>
        </pc:spChg>
        <pc:picChg chg="add mod">
          <ac:chgData name="Lai, Jianwei" userId="a9adc4b8-c48f-4695-ba31-44e2f6e8bd84" providerId="ADAL" clId="{9E3954C8-6C13-4132-B58C-489EF01E2665}" dt="2021-10-03T22:20:03.108" v="20" actId="1076"/>
          <ac:picMkLst>
            <pc:docMk/>
            <pc:sldMk cId="2909607542" sldId="258"/>
            <ac:picMk id="5" creationId="{86201A13-9486-4F4A-AF2C-56C908D05B08}"/>
          </ac:picMkLst>
        </pc:picChg>
        <pc:picChg chg="add mod">
          <ac:chgData name="Lai, Jianwei" userId="a9adc4b8-c48f-4695-ba31-44e2f6e8bd84" providerId="ADAL" clId="{9E3954C8-6C13-4132-B58C-489EF01E2665}" dt="2021-10-03T22:20:04.596" v="21" actId="1076"/>
          <ac:picMkLst>
            <pc:docMk/>
            <pc:sldMk cId="2909607542" sldId="258"/>
            <ac:picMk id="7" creationId="{45744B3E-90B9-428C-83F3-4D36537B9569}"/>
          </ac:picMkLst>
        </pc:picChg>
      </pc:sldChg>
      <pc:sldChg chg="addSp modSp new mod modNotesTx">
        <pc:chgData name="Lai, Jianwei" userId="a9adc4b8-c48f-4695-ba31-44e2f6e8bd84" providerId="ADAL" clId="{9E3954C8-6C13-4132-B58C-489EF01E2665}" dt="2021-10-06T16:26:54.701" v="2446" actId="20577"/>
        <pc:sldMkLst>
          <pc:docMk/>
          <pc:sldMk cId="2699194064" sldId="259"/>
        </pc:sldMkLst>
        <pc:spChg chg="add mod">
          <ac:chgData name="Lai, Jianwei" userId="a9adc4b8-c48f-4695-ba31-44e2f6e8bd84" providerId="ADAL" clId="{9E3954C8-6C13-4132-B58C-489EF01E2665}" dt="2021-10-04T01:21:30.542" v="133" actId="1076"/>
          <ac:spMkLst>
            <pc:docMk/>
            <pc:sldMk cId="2699194064" sldId="259"/>
            <ac:spMk id="7" creationId="{D8961493-35D5-48F6-91C7-A99C64695C9D}"/>
          </ac:spMkLst>
        </pc:spChg>
        <pc:spChg chg="add mod">
          <ac:chgData name="Lai, Jianwei" userId="a9adc4b8-c48f-4695-ba31-44e2f6e8bd84" providerId="ADAL" clId="{9E3954C8-6C13-4132-B58C-489EF01E2665}" dt="2021-10-04T01:57:32.476" v="326" actId="1076"/>
          <ac:spMkLst>
            <pc:docMk/>
            <pc:sldMk cId="2699194064" sldId="259"/>
            <ac:spMk id="9" creationId="{CD9440F0-E420-4BEB-A258-CE2144D66CF3}"/>
          </ac:spMkLst>
        </pc:spChg>
        <pc:picChg chg="add mod">
          <ac:chgData name="Lai, Jianwei" userId="a9adc4b8-c48f-4695-ba31-44e2f6e8bd84" providerId="ADAL" clId="{9E3954C8-6C13-4132-B58C-489EF01E2665}" dt="2021-10-04T01:21:25.272" v="132" actId="1076"/>
          <ac:picMkLst>
            <pc:docMk/>
            <pc:sldMk cId="2699194064" sldId="259"/>
            <ac:picMk id="5" creationId="{A93E9FD7-5225-43F1-9151-436B0A08DD7D}"/>
          </ac:picMkLst>
        </pc:picChg>
      </pc:sldChg>
      <pc:sldChg chg="addSp delSp modSp new del mod">
        <pc:chgData name="Lai, Jianwei" userId="a9adc4b8-c48f-4695-ba31-44e2f6e8bd84" providerId="ADAL" clId="{9E3954C8-6C13-4132-B58C-489EF01E2665}" dt="2021-10-04T01:57:36.814" v="327" actId="2696"/>
        <pc:sldMkLst>
          <pc:docMk/>
          <pc:sldMk cId="2261353223" sldId="260"/>
        </pc:sldMkLst>
        <pc:spChg chg="del mod">
          <ac:chgData name="Lai, Jianwei" userId="a9adc4b8-c48f-4695-ba31-44e2f6e8bd84" providerId="ADAL" clId="{9E3954C8-6C13-4132-B58C-489EF01E2665}" dt="2021-10-04T01:41:16.607" v="195" actId="478"/>
          <ac:spMkLst>
            <pc:docMk/>
            <pc:sldMk cId="2261353223" sldId="260"/>
            <ac:spMk id="2" creationId="{DF23B868-9FAF-4881-9D75-A084A40EDAFB}"/>
          </ac:spMkLst>
        </pc:spChg>
        <pc:spChg chg="add del mod">
          <ac:chgData name="Lai, Jianwei" userId="a9adc4b8-c48f-4695-ba31-44e2f6e8bd84" providerId="ADAL" clId="{9E3954C8-6C13-4132-B58C-489EF01E2665}" dt="2021-10-04T01:41:20.669" v="196" actId="14100"/>
          <ac:spMkLst>
            <pc:docMk/>
            <pc:sldMk cId="2261353223" sldId="260"/>
            <ac:spMk id="3" creationId="{60EB6539-71AF-42FD-A403-E1CCA56B0326}"/>
          </ac:spMkLst>
        </pc:spChg>
        <pc:spChg chg="add del mod">
          <ac:chgData name="Lai, Jianwei" userId="a9adc4b8-c48f-4695-ba31-44e2f6e8bd84" providerId="ADAL" clId="{9E3954C8-6C13-4132-B58C-489EF01E2665}" dt="2021-10-04T01:57:25.677" v="324"/>
          <ac:spMkLst>
            <pc:docMk/>
            <pc:sldMk cId="2261353223" sldId="260"/>
            <ac:spMk id="5" creationId="{457CDD88-257C-47EE-9605-AF22F30C9F40}"/>
          </ac:spMkLst>
        </pc:spChg>
        <pc:spChg chg="add del mod">
          <ac:chgData name="Lai, Jianwei" userId="a9adc4b8-c48f-4695-ba31-44e2f6e8bd84" providerId="ADAL" clId="{9E3954C8-6C13-4132-B58C-489EF01E2665}" dt="2021-10-04T01:40:50.650" v="188"/>
          <ac:spMkLst>
            <pc:docMk/>
            <pc:sldMk cId="2261353223" sldId="260"/>
            <ac:spMk id="6" creationId="{CA54839D-ED86-4F63-887F-6CC87F6D7200}"/>
          </ac:spMkLst>
        </pc:spChg>
        <pc:spChg chg="add del mod">
          <ac:chgData name="Lai, Jianwei" userId="a9adc4b8-c48f-4695-ba31-44e2f6e8bd84" providerId="ADAL" clId="{9E3954C8-6C13-4132-B58C-489EF01E2665}" dt="2021-10-04T01:47:22.774" v="255"/>
          <ac:spMkLst>
            <pc:docMk/>
            <pc:sldMk cId="2261353223" sldId="260"/>
            <ac:spMk id="7" creationId="{E3A4C066-A970-4AD3-ABCC-9301D15391B0}"/>
          </ac:spMkLst>
        </pc:spChg>
        <pc:spChg chg="add del mod">
          <ac:chgData name="Lai, Jianwei" userId="a9adc4b8-c48f-4695-ba31-44e2f6e8bd84" providerId="ADAL" clId="{9E3954C8-6C13-4132-B58C-489EF01E2665}" dt="2021-10-04T01:47:30.863" v="261"/>
          <ac:spMkLst>
            <pc:docMk/>
            <pc:sldMk cId="2261353223" sldId="260"/>
            <ac:spMk id="9" creationId="{6F64E218-11D2-44D4-B71B-EC96A4B0E680}"/>
          </ac:spMkLst>
        </pc:spChg>
      </pc:sldChg>
      <pc:sldChg chg="addSp delSp modSp new mod">
        <pc:chgData name="Lai, Jianwei" userId="a9adc4b8-c48f-4695-ba31-44e2f6e8bd84" providerId="ADAL" clId="{9E3954C8-6C13-4132-B58C-489EF01E2665}" dt="2021-10-05T03:10:23.921" v="1493" actId="1076"/>
        <pc:sldMkLst>
          <pc:docMk/>
          <pc:sldMk cId="3819880516" sldId="261"/>
        </pc:sldMkLst>
        <pc:spChg chg="mod">
          <ac:chgData name="Lai, Jianwei" userId="a9adc4b8-c48f-4695-ba31-44e2f6e8bd84" providerId="ADAL" clId="{9E3954C8-6C13-4132-B58C-489EF01E2665}" dt="2021-10-04T02:02:26.006" v="409" actId="113"/>
          <ac:spMkLst>
            <pc:docMk/>
            <pc:sldMk cId="3819880516" sldId="261"/>
            <ac:spMk id="2" creationId="{598FDFF3-97B3-4AF1-888E-521D5E805ADE}"/>
          </ac:spMkLst>
        </pc:spChg>
        <pc:spChg chg="add del mod">
          <ac:chgData name="Lai, Jianwei" userId="a9adc4b8-c48f-4695-ba31-44e2f6e8bd84" providerId="ADAL" clId="{9E3954C8-6C13-4132-B58C-489EF01E2665}" dt="2021-10-04T02:03:00.930" v="419" actId="1076"/>
          <ac:spMkLst>
            <pc:docMk/>
            <pc:sldMk cId="3819880516" sldId="261"/>
            <ac:spMk id="3" creationId="{A2060169-806C-433C-8319-252A72F4D667}"/>
          </ac:spMkLst>
        </pc:spChg>
        <pc:spChg chg="add mod">
          <ac:chgData name="Lai, Jianwei" userId="a9adc4b8-c48f-4695-ba31-44e2f6e8bd84" providerId="ADAL" clId="{9E3954C8-6C13-4132-B58C-489EF01E2665}" dt="2021-10-05T03:10:23.921" v="1493" actId="1076"/>
          <ac:spMkLst>
            <pc:docMk/>
            <pc:sldMk cId="3819880516" sldId="261"/>
            <ac:spMk id="5" creationId="{98696FEA-28A2-49BF-A6C0-326CA0880C8B}"/>
          </ac:spMkLst>
        </pc:spChg>
        <pc:spChg chg="add mod">
          <ac:chgData name="Lai, Jianwei" userId="a9adc4b8-c48f-4695-ba31-44e2f6e8bd84" providerId="ADAL" clId="{9E3954C8-6C13-4132-B58C-489EF01E2665}" dt="2021-10-04T02:00:54.739" v="391" actId="14100"/>
          <ac:spMkLst>
            <pc:docMk/>
            <pc:sldMk cId="3819880516" sldId="261"/>
            <ac:spMk id="7" creationId="{6300D108-4DDC-4F77-94CA-50EA351AFE19}"/>
          </ac:spMkLst>
        </pc:spChg>
        <pc:spChg chg="add del mod">
          <ac:chgData name="Lai, Jianwei" userId="a9adc4b8-c48f-4695-ba31-44e2f6e8bd84" providerId="ADAL" clId="{9E3954C8-6C13-4132-B58C-489EF01E2665}" dt="2021-10-04T02:02:05.929" v="393"/>
          <ac:spMkLst>
            <pc:docMk/>
            <pc:sldMk cId="3819880516" sldId="261"/>
            <ac:spMk id="8" creationId="{2E7899F8-0EB0-4C97-ACEA-ABE8A797C31A}"/>
          </ac:spMkLst>
        </pc:spChg>
      </pc:sldChg>
      <pc:sldChg chg="modSp new mod">
        <pc:chgData name="Lai, Jianwei" userId="a9adc4b8-c48f-4695-ba31-44e2f6e8bd84" providerId="ADAL" clId="{9E3954C8-6C13-4132-B58C-489EF01E2665}" dt="2021-10-04T01:58:02.599" v="385" actId="113"/>
        <pc:sldMkLst>
          <pc:docMk/>
          <pc:sldMk cId="3808718232" sldId="262"/>
        </pc:sldMkLst>
        <pc:spChg chg="mod">
          <ac:chgData name="Lai, Jianwei" userId="a9adc4b8-c48f-4695-ba31-44e2f6e8bd84" providerId="ADAL" clId="{9E3954C8-6C13-4132-B58C-489EF01E2665}" dt="2021-10-04T01:58:02.599" v="385" actId="113"/>
          <ac:spMkLst>
            <pc:docMk/>
            <pc:sldMk cId="3808718232" sldId="262"/>
            <ac:spMk id="2" creationId="{99EC8444-CC62-4A53-A780-A677C8FD30AE}"/>
          </ac:spMkLst>
        </pc:spChg>
      </pc:sldChg>
      <pc:sldChg chg="modSp new mod modNotesTx">
        <pc:chgData name="Lai, Jianwei" userId="a9adc4b8-c48f-4695-ba31-44e2f6e8bd84" providerId="ADAL" clId="{9E3954C8-6C13-4132-B58C-489EF01E2665}" dt="2021-10-05T03:41:42.583" v="1505" actId="20577"/>
        <pc:sldMkLst>
          <pc:docMk/>
          <pc:sldMk cId="141561363" sldId="263"/>
        </pc:sldMkLst>
        <pc:spChg chg="mod">
          <ac:chgData name="Lai, Jianwei" userId="a9adc4b8-c48f-4695-ba31-44e2f6e8bd84" providerId="ADAL" clId="{9E3954C8-6C13-4132-B58C-489EF01E2665}" dt="2021-10-04T02:15:36.093" v="582" actId="113"/>
          <ac:spMkLst>
            <pc:docMk/>
            <pc:sldMk cId="141561363" sldId="263"/>
            <ac:spMk id="2" creationId="{BCC49630-3A98-4B3F-8CB4-67DA5920EAFC}"/>
          </ac:spMkLst>
        </pc:spChg>
      </pc:sldChg>
      <pc:sldChg chg="addSp modSp new mod modNotesTx">
        <pc:chgData name="Lai, Jianwei" userId="a9adc4b8-c48f-4695-ba31-44e2f6e8bd84" providerId="ADAL" clId="{9E3954C8-6C13-4132-B58C-489EF01E2665}" dt="2021-10-06T16:18:46.510" v="2223" actId="20577"/>
        <pc:sldMkLst>
          <pc:docMk/>
          <pc:sldMk cId="549299058" sldId="264"/>
        </pc:sldMkLst>
        <pc:spChg chg="mod">
          <ac:chgData name="Lai, Jianwei" userId="a9adc4b8-c48f-4695-ba31-44e2f6e8bd84" providerId="ADAL" clId="{9E3954C8-6C13-4132-B58C-489EF01E2665}" dt="2021-10-04T02:04:08.356" v="439" actId="113"/>
          <ac:spMkLst>
            <pc:docMk/>
            <pc:sldMk cId="549299058" sldId="264"/>
            <ac:spMk id="2" creationId="{27323A05-2AB3-4EE5-ACFB-44E3FDFC7BCD}"/>
          </ac:spMkLst>
        </pc:spChg>
        <pc:spChg chg="add mod">
          <ac:chgData name="Lai, Jianwei" userId="a9adc4b8-c48f-4695-ba31-44e2f6e8bd84" providerId="ADAL" clId="{9E3954C8-6C13-4132-B58C-489EF01E2665}" dt="2021-10-04T02:03:58.746" v="432" actId="1076"/>
          <ac:spMkLst>
            <pc:docMk/>
            <pc:sldMk cId="549299058" sldId="264"/>
            <ac:spMk id="4" creationId="{05A79D51-27E9-42AE-8898-7E90E29A0FA4}"/>
          </ac:spMkLst>
        </pc:spChg>
        <pc:spChg chg="add mod">
          <ac:chgData name="Lai, Jianwei" userId="a9adc4b8-c48f-4695-ba31-44e2f6e8bd84" providerId="ADAL" clId="{9E3954C8-6C13-4132-B58C-489EF01E2665}" dt="2021-10-04T02:04:02.986" v="433" actId="255"/>
          <ac:spMkLst>
            <pc:docMk/>
            <pc:sldMk cId="549299058" sldId="264"/>
            <ac:spMk id="5" creationId="{B4DDECC1-8689-431E-AA18-D3F7C0BCBF3C}"/>
          </ac:spMkLst>
        </pc:spChg>
      </pc:sldChg>
      <pc:sldChg chg="addSp delSp modSp new mod">
        <pc:chgData name="Lai, Jianwei" userId="a9adc4b8-c48f-4695-ba31-44e2f6e8bd84" providerId="ADAL" clId="{9E3954C8-6C13-4132-B58C-489EF01E2665}" dt="2021-10-04T02:11:14.365" v="483" actId="113"/>
        <pc:sldMkLst>
          <pc:docMk/>
          <pc:sldMk cId="3689945242" sldId="265"/>
        </pc:sldMkLst>
        <pc:spChg chg="mod">
          <ac:chgData name="Lai, Jianwei" userId="a9adc4b8-c48f-4695-ba31-44e2f6e8bd84" providerId="ADAL" clId="{9E3954C8-6C13-4132-B58C-489EF01E2665}" dt="2021-10-04T02:11:14.365" v="483" actId="113"/>
          <ac:spMkLst>
            <pc:docMk/>
            <pc:sldMk cId="3689945242" sldId="265"/>
            <ac:spMk id="2" creationId="{D2AB46A3-6C3B-4CF6-A7B4-7718981CCC88}"/>
          </ac:spMkLst>
        </pc:spChg>
        <pc:spChg chg="del">
          <ac:chgData name="Lai, Jianwei" userId="a9adc4b8-c48f-4695-ba31-44e2f6e8bd84" providerId="ADAL" clId="{9E3954C8-6C13-4132-B58C-489EF01E2665}" dt="2021-10-04T02:11:05.256" v="480" actId="478"/>
          <ac:spMkLst>
            <pc:docMk/>
            <pc:sldMk cId="3689945242" sldId="265"/>
            <ac:spMk id="3" creationId="{3E0B8970-D835-480D-8F13-F5F16377985E}"/>
          </ac:spMkLst>
        </pc:spChg>
        <pc:spChg chg="add mod">
          <ac:chgData name="Lai, Jianwei" userId="a9adc4b8-c48f-4695-ba31-44e2f6e8bd84" providerId="ADAL" clId="{9E3954C8-6C13-4132-B58C-489EF01E2665}" dt="2021-10-04T02:11:12.019" v="482" actId="1076"/>
          <ac:spMkLst>
            <pc:docMk/>
            <pc:sldMk cId="3689945242" sldId="265"/>
            <ac:spMk id="5" creationId="{B099CA27-A0BA-4EBF-8250-E4375529AA84}"/>
          </ac:spMkLst>
        </pc:spChg>
        <pc:spChg chg="add mod">
          <ac:chgData name="Lai, Jianwei" userId="a9adc4b8-c48f-4695-ba31-44e2f6e8bd84" providerId="ADAL" clId="{9E3954C8-6C13-4132-B58C-489EF01E2665}" dt="2021-10-04T02:10:50.538" v="464" actId="1076"/>
          <ac:spMkLst>
            <pc:docMk/>
            <pc:sldMk cId="3689945242" sldId="265"/>
            <ac:spMk id="7" creationId="{B26F6D34-E499-46C3-A606-738796902DA6}"/>
          </ac:spMkLst>
        </pc:spChg>
      </pc:sldChg>
      <pc:sldChg chg="addSp delSp modSp new mod modNotesTx">
        <pc:chgData name="Lai, Jianwei" userId="a9adc4b8-c48f-4695-ba31-44e2f6e8bd84" providerId="ADAL" clId="{9E3954C8-6C13-4132-B58C-489EF01E2665}" dt="2021-10-06T16:44:12.755" v="2488" actId="20577"/>
        <pc:sldMkLst>
          <pc:docMk/>
          <pc:sldMk cId="3799087363" sldId="266"/>
        </pc:sldMkLst>
        <pc:spChg chg="mod">
          <ac:chgData name="Lai, Jianwei" userId="a9adc4b8-c48f-4695-ba31-44e2f6e8bd84" providerId="ADAL" clId="{9E3954C8-6C13-4132-B58C-489EF01E2665}" dt="2021-10-04T02:11:50.861" v="490" actId="108"/>
          <ac:spMkLst>
            <pc:docMk/>
            <pc:sldMk cId="3799087363" sldId="266"/>
            <ac:spMk id="2" creationId="{84C257EA-0CD6-48AA-8216-39573F1B2FDA}"/>
          </ac:spMkLst>
        </pc:spChg>
        <pc:spChg chg="mod">
          <ac:chgData name="Lai, Jianwei" userId="a9adc4b8-c48f-4695-ba31-44e2f6e8bd84" providerId="ADAL" clId="{9E3954C8-6C13-4132-B58C-489EF01E2665}" dt="2021-10-04T02:11:35.193" v="485" actId="1076"/>
          <ac:spMkLst>
            <pc:docMk/>
            <pc:sldMk cId="3799087363" sldId="266"/>
            <ac:spMk id="3" creationId="{368A3756-1ADF-43FB-B47A-8D76292020C1}"/>
          </ac:spMkLst>
        </pc:spChg>
        <pc:spChg chg="add del mod">
          <ac:chgData name="Lai, Jianwei" userId="a9adc4b8-c48f-4695-ba31-44e2f6e8bd84" providerId="ADAL" clId="{9E3954C8-6C13-4132-B58C-489EF01E2665}" dt="2021-10-05T15:32:26.036" v="1753"/>
          <ac:spMkLst>
            <pc:docMk/>
            <pc:sldMk cId="3799087363" sldId="266"/>
            <ac:spMk id="5" creationId="{D584493B-B25C-4E4D-9FAF-37C75E27C555}"/>
          </ac:spMkLst>
        </pc:spChg>
        <pc:spChg chg="add del mod">
          <ac:chgData name="Lai, Jianwei" userId="a9adc4b8-c48f-4695-ba31-44e2f6e8bd84" providerId="ADAL" clId="{9E3954C8-6C13-4132-B58C-489EF01E2665}" dt="2021-10-05T15:28:59.754" v="1730" actId="478"/>
          <ac:spMkLst>
            <pc:docMk/>
            <pc:sldMk cId="3799087363" sldId="266"/>
            <ac:spMk id="9" creationId="{52C13836-B78D-4EFB-905A-3CE19E2D688B}"/>
          </ac:spMkLst>
        </pc:spChg>
        <pc:spChg chg="add del">
          <ac:chgData name="Lai, Jianwei" userId="a9adc4b8-c48f-4695-ba31-44e2f6e8bd84" providerId="ADAL" clId="{9E3954C8-6C13-4132-B58C-489EF01E2665}" dt="2021-10-05T15:29:05.615" v="1732"/>
          <ac:spMkLst>
            <pc:docMk/>
            <pc:sldMk cId="3799087363" sldId="266"/>
            <ac:spMk id="10" creationId="{180B15F6-0D70-4E59-90CE-007A3D5CC734}"/>
          </ac:spMkLst>
        </pc:spChg>
        <pc:spChg chg="add mod">
          <ac:chgData name="Lai, Jianwei" userId="a9adc4b8-c48f-4695-ba31-44e2f6e8bd84" providerId="ADAL" clId="{9E3954C8-6C13-4132-B58C-489EF01E2665}" dt="2021-10-05T15:29:13.581" v="1736" actId="14100"/>
          <ac:spMkLst>
            <pc:docMk/>
            <pc:sldMk cId="3799087363" sldId="266"/>
            <ac:spMk id="12" creationId="{C9B471AF-4A21-49E5-B663-CB0CFBC6A951}"/>
          </ac:spMkLst>
        </pc:spChg>
        <pc:spChg chg="add mod">
          <ac:chgData name="Lai, Jianwei" userId="a9adc4b8-c48f-4695-ba31-44e2f6e8bd84" providerId="ADAL" clId="{9E3954C8-6C13-4132-B58C-489EF01E2665}" dt="2021-10-05T15:30:24.028" v="1745" actId="1076"/>
          <ac:spMkLst>
            <pc:docMk/>
            <pc:sldMk cId="3799087363" sldId="266"/>
            <ac:spMk id="16" creationId="{E108BF57-FBC3-4E18-B594-6B8A6023C887}"/>
          </ac:spMkLst>
        </pc:spChg>
        <pc:spChg chg="add mod">
          <ac:chgData name="Lai, Jianwei" userId="a9adc4b8-c48f-4695-ba31-44e2f6e8bd84" providerId="ADAL" clId="{9E3954C8-6C13-4132-B58C-489EF01E2665}" dt="2021-10-05T15:42:54.707" v="1754" actId="1076"/>
          <ac:spMkLst>
            <pc:docMk/>
            <pc:sldMk cId="3799087363" sldId="266"/>
            <ac:spMk id="18" creationId="{3EFA40BE-447E-4816-BB08-C7BD2DD52326}"/>
          </ac:spMkLst>
        </pc:spChg>
        <pc:spChg chg="add mod">
          <ac:chgData name="Lai, Jianwei" userId="a9adc4b8-c48f-4695-ba31-44e2f6e8bd84" providerId="ADAL" clId="{9E3954C8-6C13-4132-B58C-489EF01E2665}" dt="2021-10-05T15:42:59.768" v="1757" actId="14100"/>
          <ac:spMkLst>
            <pc:docMk/>
            <pc:sldMk cId="3799087363" sldId="266"/>
            <ac:spMk id="20" creationId="{65AF367B-10C9-4D80-9C92-EEC8D4F467C3}"/>
          </ac:spMkLst>
        </pc:spChg>
        <pc:picChg chg="add mod">
          <ac:chgData name="Lai, Jianwei" userId="a9adc4b8-c48f-4695-ba31-44e2f6e8bd84" providerId="ADAL" clId="{9E3954C8-6C13-4132-B58C-489EF01E2665}" dt="2021-10-05T15:28:46.973" v="1727" actId="1076"/>
          <ac:picMkLst>
            <pc:docMk/>
            <pc:sldMk cId="3799087363" sldId="266"/>
            <ac:picMk id="6" creationId="{14B55213-DAE6-4D30-BE63-F7F828BE1CD1}"/>
          </ac:picMkLst>
        </pc:picChg>
        <pc:picChg chg="add mod">
          <ac:chgData name="Lai, Jianwei" userId="a9adc4b8-c48f-4695-ba31-44e2f6e8bd84" providerId="ADAL" clId="{9E3954C8-6C13-4132-B58C-489EF01E2665}" dt="2021-10-05T15:30:07.029" v="1740" actId="1076"/>
          <ac:picMkLst>
            <pc:docMk/>
            <pc:sldMk cId="3799087363" sldId="266"/>
            <ac:picMk id="8" creationId="{9AE2CA3F-0E05-45E7-B9CB-AC64A42E1169}"/>
          </ac:picMkLst>
        </pc:picChg>
        <pc:picChg chg="add mod">
          <ac:chgData name="Lai, Jianwei" userId="a9adc4b8-c48f-4695-ba31-44e2f6e8bd84" providerId="ADAL" clId="{9E3954C8-6C13-4132-B58C-489EF01E2665}" dt="2021-10-05T15:30:19.117" v="1744" actId="1076"/>
          <ac:picMkLst>
            <pc:docMk/>
            <pc:sldMk cId="3799087363" sldId="266"/>
            <ac:picMk id="14" creationId="{701E4B15-10BC-4B62-ADF8-1BB0E6377EA9}"/>
          </ac:picMkLst>
        </pc:picChg>
      </pc:sldChg>
      <pc:sldChg chg="add">
        <pc:chgData name="Lai, Jianwei" userId="a9adc4b8-c48f-4695-ba31-44e2f6e8bd84" providerId="ADAL" clId="{9E3954C8-6C13-4132-B58C-489EF01E2665}" dt="2021-10-05T01:38:47.798" v="954"/>
        <pc:sldMkLst>
          <pc:docMk/>
          <pc:sldMk cId="1148062062" sldId="267"/>
        </pc:sldMkLst>
      </pc:sldChg>
      <pc:sldChg chg="addSp modSp new del mod">
        <pc:chgData name="Lai, Jianwei" userId="a9adc4b8-c48f-4695-ba31-44e2f6e8bd84" providerId="ADAL" clId="{9E3954C8-6C13-4132-B58C-489EF01E2665}" dt="2021-10-05T01:38:44.277" v="953" actId="2696"/>
        <pc:sldMkLst>
          <pc:docMk/>
          <pc:sldMk cId="2087213098" sldId="267"/>
        </pc:sldMkLst>
        <pc:spChg chg="mod">
          <ac:chgData name="Lai, Jianwei" userId="a9adc4b8-c48f-4695-ba31-44e2f6e8bd84" providerId="ADAL" clId="{9E3954C8-6C13-4132-B58C-489EF01E2665}" dt="2021-10-04T02:41:07.649" v="590" actId="113"/>
          <ac:spMkLst>
            <pc:docMk/>
            <pc:sldMk cId="2087213098" sldId="267"/>
            <ac:spMk id="2" creationId="{9AC4FFF0-8F27-489A-BA03-D41D68F2105F}"/>
          </ac:spMkLst>
        </pc:spChg>
        <pc:spChg chg="mod">
          <ac:chgData name="Lai, Jianwei" userId="a9adc4b8-c48f-4695-ba31-44e2f6e8bd84" providerId="ADAL" clId="{9E3954C8-6C13-4132-B58C-489EF01E2665}" dt="2021-10-04T02:41:20.231" v="594" actId="20577"/>
          <ac:spMkLst>
            <pc:docMk/>
            <pc:sldMk cId="2087213098" sldId="267"/>
            <ac:spMk id="3" creationId="{BD32B379-226B-4005-8CA5-D5CC011FE2E8}"/>
          </ac:spMkLst>
        </pc:spChg>
        <pc:spChg chg="add mod">
          <ac:chgData name="Lai, Jianwei" userId="a9adc4b8-c48f-4695-ba31-44e2f6e8bd84" providerId="ADAL" clId="{9E3954C8-6C13-4132-B58C-489EF01E2665}" dt="2021-10-04T02:41:57.737" v="600" actId="14100"/>
          <ac:spMkLst>
            <pc:docMk/>
            <pc:sldMk cId="2087213098" sldId="267"/>
            <ac:spMk id="7" creationId="{A3073714-49D1-4EF6-9C8D-409C2989E995}"/>
          </ac:spMkLst>
        </pc:spChg>
        <pc:picChg chg="add mod">
          <ac:chgData name="Lai, Jianwei" userId="a9adc4b8-c48f-4695-ba31-44e2f6e8bd84" providerId="ADAL" clId="{9E3954C8-6C13-4132-B58C-489EF01E2665}" dt="2021-10-04T02:41:43.695" v="597" actId="1076"/>
          <ac:picMkLst>
            <pc:docMk/>
            <pc:sldMk cId="2087213098" sldId="267"/>
            <ac:picMk id="5" creationId="{A3214A49-EA0C-4827-AC75-7F3A27CABA0F}"/>
          </ac:picMkLst>
        </pc:picChg>
      </pc:sldChg>
      <pc:sldChg chg="addSp delSp modSp new del mod">
        <pc:chgData name="Lai, Jianwei" userId="a9adc4b8-c48f-4695-ba31-44e2f6e8bd84" providerId="ADAL" clId="{9E3954C8-6C13-4132-B58C-489EF01E2665}" dt="2021-10-05T01:38:44.277" v="953" actId="2696"/>
        <pc:sldMkLst>
          <pc:docMk/>
          <pc:sldMk cId="1977184789" sldId="268"/>
        </pc:sldMkLst>
        <pc:spChg chg="mod">
          <ac:chgData name="Lai, Jianwei" userId="a9adc4b8-c48f-4695-ba31-44e2f6e8bd84" providerId="ADAL" clId="{9E3954C8-6C13-4132-B58C-489EF01E2665}" dt="2021-10-04T03:09:43.811" v="619" actId="20577"/>
          <ac:spMkLst>
            <pc:docMk/>
            <pc:sldMk cId="1977184789" sldId="268"/>
            <ac:spMk id="2" creationId="{C9D89A4E-9C40-41BA-A6C7-509B2C39B42C}"/>
          </ac:spMkLst>
        </pc:spChg>
        <pc:spChg chg="add del mod">
          <ac:chgData name="Lai, Jianwei" userId="a9adc4b8-c48f-4695-ba31-44e2f6e8bd84" providerId="ADAL" clId="{9E3954C8-6C13-4132-B58C-489EF01E2665}" dt="2021-10-04T03:08:49.278" v="605"/>
          <ac:spMkLst>
            <pc:docMk/>
            <pc:sldMk cId="1977184789" sldId="268"/>
            <ac:spMk id="3" creationId="{4E026786-C025-4679-81B4-4031DBD959C6}"/>
          </ac:spMkLst>
        </pc:spChg>
        <pc:spChg chg="add del mod">
          <ac:chgData name="Lai, Jianwei" userId="a9adc4b8-c48f-4695-ba31-44e2f6e8bd84" providerId="ADAL" clId="{9E3954C8-6C13-4132-B58C-489EF01E2665}" dt="2021-10-04T03:08:47.240" v="603"/>
          <ac:spMkLst>
            <pc:docMk/>
            <pc:sldMk cId="1977184789" sldId="268"/>
            <ac:spMk id="4" creationId="{298C986D-8787-42B5-8BFA-1A167C084EB1}"/>
          </ac:spMkLst>
        </pc:spChg>
        <pc:spChg chg="add mod">
          <ac:chgData name="Lai, Jianwei" userId="a9adc4b8-c48f-4695-ba31-44e2f6e8bd84" providerId="ADAL" clId="{9E3954C8-6C13-4132-B58C-489EF01E2665}" dt="2021-10-04T03:09:07.405" v="609" actId="1076"/>
          <ac:spMkLst>
            <pc:docMk/>
            <pc:sldMk cId="1977184789" sldId="268"/>
            <ac:spMk id="6" creationId="{B924CC5E-5F45-4839-9549-04ACA1D36AB5}"/>
          </ac:spMkLst>
        </pc:spChg>
        <pc:spChg chg="add mod">
          <ac:chgData name="Lai, Jianwei" userId="a9adc4b8-c48f-4695-ba31-44e2f6e8bd84" providerId="ADAL" clId="{9E3954C8-6C13-4132-B58C-489EF01E2665}" dt="2021-10-04T03:09:57.878" v="623" actId="1076"/>
          <ac:spMkLst>
            <pc:docMk/>
            <pc:sldMk cId="1977184789" sldId="268"/>
            <ac:spMk id="8" creationId="{1CEC9699-5CDC-4921-A659-1F56E283F239}"/>
          </ac:spMkLst>
        </pc:spChg>
      </pc:sldChg>
      <pc:sldChg chg="modSp add mod modNotesTx">
        <pc:chgData name="Lai, Jianwei" userId="a9adc4b8-c48f-4695-ba31-44e2f6e8bd84" providerId="ADAL" clId="{9E3954C8-6C13-4132-B58C-489EF01E2665}" dt="2021-10-06T15:50:46.436" v="1916" actId="1076"/>
        <pc:sldMkLst>
          <pc:docMk/>
          <pc:sldMk cId="3449014957" sldId="268"/>
        </pc:sldMkLst>
        <pc:spChg chg="mod">
          <ac:chgData name="Lai, Jianwei" userId="a9adc4b8-c48f-4695-ba31-44e2f6e8bd84" providerId="ADAL" clId="{9E3954C8-6C13-4132-B58C-489EF01E2665}" dt="2021-10-06T15:50:46.436" v="1916" actId="1076"/>
          <ac:spMkLst>
            <pc:docMk/>
            <pc:sldMk cId="3449014957" sldId="268"/>
            <ac:spMk id="6" creationId="{B924CC5E-5F45-4839-9549-04ACA1D36AB5}"/>
          </ac:spMkLst>
        </pc:spChg>
      </pc:sldChg>
      <pc:sldChg chg="add modNotesTx">
        <pc:chgData name="Lai, Jianwei" userId="a9adc4b8-c48f-4695-ba31-44e2f6e8bd84" providerId="ADAL" clId="{9E3954C8-6C13-4132-B58C-489EF01E2665}" dt="2021-10-06T16:05:06.624" v="1970" actId="20577"/>
        <pc:sldMkLst>
          <pc:docMk/>
          <pc:sldMk cId="2049722113" sldId="269"/>
        </pc:sldMkLst>
      </pc:sldChg>
      <pc:sldChg chg="addSp modSp new del mod">
        <pc:chgData name="Lai, Jianwei" userId="a9adc4b8-c48f-4695-ba31-44e2f6e8bd84" providerId="ADAL" clId="{9E3954C8-6C13-4132-B58C-489EF01E2665}" dt="2021-10-05T01:38:44.277" v="953" actId="2696"/>
        <pc:sldMkLst>
          <pc:docMk/>
          <pc:sldMk cId="2806743048" sldId="269"/>
        </pc:sldMkLst>
        <pc:spChg chg="mod">
          <ac:chgData name="Lai, Jianwei" userId="a9adc4b8-c48f-4695-ba31-44e2f6e8bd84" providerId="ADAL" clId="{9E3954C8-6C13-4132-B58C-489EF01E2665}" dt="2021-10-04T03:12:22.356" v="679" actId="20577"/>
          <ac:spMkLst>
            <pc:docMk/>
            <pc:sldMk cId="2806743048" sldId="269"/>
            <ac:spMk id="2" creationId="{E9957D5A-BEFD-4528-8F91-96EFA8C29E68}"/>
          </ac:spMkLst>
        </pc:spChg>
        <pc:spChg chg="add mod">
          <ac:chgData name="Lai, Jianwei" userId="a9adc4b8-c48f-4695-ba31-44e2f6e8bd84" providerId="ADAL" clId="{9E3954C8-6C13-4132-B58C-489EF01E2665}" dt="2021-10-04T03:18:25.821" v="691" actId="1076"/>
          <ac:spMkLst>
            <pc:docMk/>
            <pc:sldMk cId="2806743048" sldId="269"/>
            <ac:spMk id="7" creationId="{23BC9CDF-EB04-4BDA-B65B-C93D0E379575}"/>
          </ac:spMkLst>
        </pc:spChg>
        <pc:spChg chg="add mod">
          <ac:chgData name="Lai, Jianwei" userId="a9adc4b8-c48f-4695-ba31-44e2f6e8bd84" providerId="ADAL" clId="{9E3954C8-6C13-4132-B58C-489EF01E2665}" dt="2021-10-04T03:13:22.174" v="689" actId="14100"/>
          <ac:spMkLst>
            <pc:docMk/>
            <pc:sldMk cId="2806743048" sldId="269"/>
            <ac:spMk id="11" creationId="{6837DD9B-A914-4A28-BAD9-226A48B8329F}"/>
          </ac:spMkLst>
        </pc:spChg>
        <pc:picChg chg="add mod modCrop">
          <ac:chgData name="Lai, Jianwei" userId="a9adc4b8-c48f-4695-ba31-44e2f6e8bd84" providerId="ADAL" clId="{9E3954C8-6C13-4132-B58C-489EF01E2665}" dt="2021-10-04T03:18:31.149" v="692" actId="1076"/>
          <ac:picMkLst>
            <pc:docMk/>
            <pc:sldMk cId="2806743048" sldId="269"/>
            <ac:picMk id="5" creationId="{2DE2486E-499A-40FE-945E-925829C0ED19}"/>
          </ac:picMkLst>
        </pc:picChg>
        <pc:picChg chg="add mod">
          <ac:chgData name="Lai, Jianwei" userId="a9adc4b8-c48f-4695-ba31-44e2f6e8bd84" providerId="ADAL" clId="{9E3954C8-6C13-4132-B58C-489EF01E2665}" dt="2021-10-04T03:18:22.685" v="690" actId="1076"/>
          <ac:picMkLst>
            <pc:docMk/>
            <pc:sldMk cId="2806743048" sldId="269"/>
            <ac:picMk id="9" creationId="{5ADD0638-A0BD-45B6-A60A-D6CCA17901B4}"/>
          </ac:picMkLst>
        </pc:picChg>
      </pc:sldChg>
      <pc:sldChg chg="new del">
        <pc:chgData name="Lai, Jianwei" userId="a9adc4b8-c48f-4695-ba31-44e2f6e8bd84" providerId="ADAL" clId="{9E3954C8-6C13-4132-B58C-489EF01E2665}" dt="2021-10-05T03:14:38.501" v="1497" actId="2696"/>
        <pc:sldMkLst>
          <pc:docMk/>
          <pc:sldMk cId="340446498" sldId="270"/>
        </pc:sldMkLst>
      </pc:sldChg>
      <pc:sldChg chg="addSp delSp modSp new mod modNotesTx">
        <pc:chgData name="Lai, Jianwei" userId="a9adc4b8-c48f-4695-ba31-44e2f6e8bd84" providerId="ADAL" clId="{9E3954C8-6C13-4132-B58C-489EF01E2665}" dt="2021-10-05T02:08:44.853" v="1325" actId="20577"/>
        <pc:sldMkLst>
          <pc:docMk/>
          <pc:sldMk cId="2031901657" sldId="271"/>
        </pc:sldMkLst>
        <pc:spChg chg="mod">
          <ac:chgData name="Lai, Jianwei" userId="a9adc4b8-c48f-4695-ba31-44e2f6e8bd84" providerId="ADAL" clId="{9E3954C8-6C13-4132-B58C-489EF01E2665}" dt="2021-10-04T03:20:36.556" v="699" actId="20577"/>
          <ac:spMkLst>
            <pc:docMk/>
            <pc:sldMk cId="2031901657" sldId="271"/>
            <ac:spMk id="2" creationId="{05CB7266-11AF-46DA-9B6D-6EFE2CB7CB24}"/>
          </ac:spMkLst>
        </pc:spChg>
        <pc:spChg chg="mod">
          <ac:chgData name="Lai, Jianwei" userId="a9adc4b8-c48f-4695-ba31-44e2f6e8bd84" providerId="ADAL" clId="{9E3954C8-6C13-4132-B58C-489EF01E2665}" dt="2021-10-05T01:50:03.807" v="985" actId="20577"/>
          <ac:spMkLst>
            <pc:docMk/>
            <pc:sldMk cId="2031901657" sldId="271"/>
            <ac:spMk id="3" creationId="{206D28EA-3AD4-43D6-9B29-12C713485049}"/>
          </ac:spMkLst>
        </pc:spChg>
        <pc:spChg chg="add del mod">
          <ac:chgData name="Lai, Jianwei" userId="a9adc4b8-c48f-4695-ba31-44e2f6e8bd84" providerId="ADAL" clId="{9E3954C8-6C13-4132-B58C-489EF01E2665}" dt="2021-10-05T01:49:48.560" v="979" actId="478"/>
          <ac:spMkLst>
            <pc:docMk/>
            <pc:sldMk cId="2031901657" sldId="271"/>
            <ac:spMk id="5" creationId="{897F437F-0E0D-4DE2-AEFB-869BC411FA8A}"/>
          </ac:spMkLst>
        </pc:spChg>
        <pc:spChg chg="add mod">
          <ac:chgData name="Lai, Jianwei" userId="a9adc4b8-c48f-4695-ba31-44e2f6e8bd84" providerId="ADAL" clId="{9E3954C8-6C13-4132-B58C-489EF01E2665}" dt="2021-10-05T01:55:51.092" v="1060" actId="207"/>
          <ac:spMkLst>
            <pc:docMk/>
            <pc:sldMk cId="2031901657" sldId="271"/>
            <ac:spMk id="6" creationId="{39667DB0-6116-4FA5-A74A-92E23FADEA04}"/>
          </ac:spMkLst>
        </pc:spChg>
        <pc:spChg chg="add mod">
          <ac:chgData name="Lai, Jianwei" userId="a9adc4b8-c48f-4695-ba31-44e2f6e8bd84" providerId="ADAL" clId="{9E3954C8-6C13-4132-B58C-489EF01E2665}" dt="2021-10-05T01:49:55.560" v="983" actId="14100"/>
          <ac:spMkLst>
            <pc:docMk/>
            <pc:sldMk cId="2031901657" sldId="271"/>
            <ac:spMk id="8" creationId="{9A1CE2CD-3386-451E-9F35-27E444E6E51F}"/>
          </ac:spMkLst>
        </pc:spChg>
      </pc:sldChg>
      <pc:sldChg chg="addSp delSp modSp new mod modNotesTx">
        <pc:chgData name="Lai, Jianwei" userId="a9adc4b8-c48f-4695-ba31-44e2f6e8bd84" providerId="ADAL" clId="{9E3954C8-6C13-4132-B58C-489EF01E2665}" dt="2021-10-05T03:48:12.022" v="1553" actId="20577"/>
        <pc:sldMkLst>
          <pc:docMk/>
          <pc:sldMk cId="478508078" sldId="272"/>
        </pc:sldMkLst>
        <pc:spChg chg="mod">
          <ac:chgData name="Lai, Jianwei" userId="a9adc4b8-c48f-4695-ba31-44e2f6e8bd84" providerId="ADAL" clId="{9E3954C8-6C13-4132-B58C-489EF01E2665}" dt="2021-10-04T03:28:00.462" v="727" actId="113"/>
          <ac:spMkLst>
            <pc:docMk/>
            <pc:sldMk cId="478508078" sldId="272"/>
            <ac:spMk id="2" creationId="{C079DA30-A0A3-460E-B405-1C3F754F23AB}"/>
          </ac:spMkLst>
        </pc:spChg>
        <pc:spChg chg="del">
          <ac:chgData name="Lai, Jianwei" userId="a9adc4b8-c48f-4695-ba31-44e2f6e8bd84" providerId="ADAL" clId="{9E3954C8-6C13-4132-B58C-489EF01E2665}" dt="2021-10-05T03:44:03.374" v="1538" actId="478"/>
          <ac:spMkLst>
            <pc:docMk/>
            <pc:sldMk cId="478508078" sldId="272"/>
            <ac:spMk id="3" creationId="{47238AE6-BEFA-400B-9551-73A9F978DB4C}"/>
          </ac:spMkLst>
        </pc:spChg>
        <pc:spChg chg="add del mod">
          <ac:chgData name="Lai, Jianwei" userId="a9adc4b8-c48f-4695-ba31-44e2f6e8bd84" providerId="ADAL" clId="{9E3954C8-6C13-4132-B58C-489EF01E2665}" dt="2021-10-04T03:28:04.644" v="729"/>
          <ac:spMkLst>
            <pc:docMk/>
            <pc:sldMk cId="478508078" sldId="272"/>
            <ac:spMk id="5" creationId="{FA49270C-E594-4D3F-BCC6-AE0146A36050}"/>
          </ac:spMkLst>
        </pc:spChg>
        <pc:spChg chg="add mod">
          <ac:chgData name="Lai, Jianwei" userId="a9adc4b8-c48f-4695-ba31-44e2f6e8bd84" providerId="ADAL" clId="{9E3954C8-6C13-4132-B58C-489EF01E2665}" dt="2021-10-05T03:43:13.882" v="1522" actId="571"/>
          <ac:spMkLst>
            <pc:docMk/>
            <pc:sldMk cId="478508078" sldId="272"/>
            <ac:spMk id="6" creationId="{8BE74228-D01E-42DD-892E-766F72419FDC}"/>
          </ac:spMkLst>
        </pc:spChg>
        <pc:spChg chg="add mod">
          <ac:chgData name="Lai, Jianwei" userId="a9adc4b8-c48f-4695-ba31-44e2f6e8bd84" providerId="ADAL" clId="{9E3954C8-6C13-4132-B58C-489EF01E2665}" dt="2021-10-04T03:28:09.939" v="733" actId="1076"/>
          <ac:spMkLst>
            <pc:docMk/>
            <pc:sldMk cId="478508078" sldId="272"/>
            <ac:spMk id="7" creationId="{AE3E320B-C6ED-498F-90B3-08D5D63C720F}"/>
          </ac:spMkLst>
        </pc:spChg>
        <pc:spChg chg="add mod">
          <ac:chgData name="Lai, Jianwei" userId="a9adc4b8-c48f-4695-ba31-44e2f6e8bd84" providerId="ADAL" clId="{9E3954C8-6C13-4132-B58C-489EF01E2665}" dt="2021-10-05T03:44:00.298" v="1537" actId="108"/>
          <ac:spMkLst>
            <pc:docMk/>
            <pc:sldMk cId="478508078" sldId="272"/>
            <ac:spMk id="9" creationId="{CC422899-883B-4764-A900-D9A09BB48489}"/>
          </ac:spMkLst>
        </pc:spChg>
        <pc:spChg chg="add del">
          <ac:chgData name="Lai, Jianwei" userId="a9adc4b8-c48f-4695-ba31-44e2f6e8bd84" providerId="ADAL" clId="{9E3954C8-6C13-4132-B58C-489EF01E2665}" dt="2021-10-04T03:50:57.718" v="879" actId="22"/>
          <ac:spMkLst>
            <pc:docMk/>
            <pc:sldMk cId="478508078" sldId="272"/>
            <ac:spMk id="11" creationId="{6972F32C-8FA3-49E0-84D3-9935BC36A7F7}"/>
          </ac:spMkLst>
        </pc:spChg>
      </pc:sldChg>
      <pc:sldChg chg="addSp delSp modSp new mod">
        <pc:chgData name="Lai, Jianwei" userId="a9adc4b8-c48f-4695-ba31-44e2f6e8bd84" providerId="ADAL" clId="{9E3954C8-6C13-4132-B58C-489EF01E2665}" dt="2021-10-05T03:49:25.072" v="1569" actId="20577"/>
        <pc:sldMkLst>
          <pc:docMk/>
          <pc:sldMk cId="4253184658" sldId="273"/>
        </pc:sldMkLst>
        <pc:spChg chg="mod">
          <ac:chgData name="Lai, Jianwei" userId="a9adc4b8-c48f-4695-ba31-44e2f6e8bd84" providerId="ADAL" clId="{9E3954C8-6C13-4132-B58C-489EF01E2665}" dt="2021-10-04T03:52:49.309" v="946" actId="113"/>
          <ac:spMkLst>
            <pc:docMk/>
            <pc:sldMk cId="4253184658" sldId="273"/>
            <ac:spMk id="2" creationId="{0D8DFA14-9CB0-4A4E-BF10-B28D3DCCA6E1}"/>
          </ac:spMkLst>
        </pc:spChg>
        <pc:spChg chg="add mod">
          <ac:chgData name="Lai, Jianwei" userId="a9adc4b8-c48f-4695-ba31-44e2f6e8bd84" providerId="ADAL" clId="{9E3954C8-6C13-4132-B58C-489EF01E2665}" dt="2021-10-05T03:49:25.072" v="1569" actId="20577"/>
          <ac:spMkLst>
            <pc:docMk/>
            <pc:sldMk cId="4253184658" sldId="273"/>
            <ac:spMk id="5" creationId="{4572BC5B-FD0E-4E8D-919E-A0006F7602A1}"/>
          </ac:spMkLst>
        </pc:spChg>
        <pc:spChg chg="add del mod">
          <ac:chgData name="Lai, Jianwei" userId="a9adc4b8-c48f-4695-ba31-44e2f6e8bd84" providerId="ADAL" clId="{9E3954C8-6C13-4132-B58C-489EF01E2665}" dt="2021-10-05T03:49:21.742" v="1568" actId="478"/>
          <ac:spMkLst>
            <pc:docMk/>
            <pc:sldMk cId="4253184658" sldId="273"/>
            <ac:spMk id="7" creationId="{F35BDC14-D2FA-4523-A5F3-D500D383BAF1}"/>
          </ac:spMkLst>
        </pc:spChg>
        <pc:picChg chg="add del mod">
          <ac:chgData name="Lai, Jianwei" userId="a9adc4b8-c48f-4695-ba31-44e2f6e8bd84" providerId="ADAL" clId="{9E3954C8-6C13-4132-B58C-489EF01E2665}" dt="2021-10-04T03:52:17.265" v="888" actId="478"/>
          <ac:picMkLst>
            <pc:docMk/>
            <pc:sldMk cId="4253184658" sldId="273"/>
            <ac:picMk id="9" creationId="{D87EAE14-187E-4FAC-8F46-6BB898132670}"/>
          </ac:picMkLst>
        </pc:picChg>
        <pc:picChg chg="add mod">
          <ac:chgData name="Lai, Jianwei" userId="a9adc4b8-c48f-4695-ba31-44e2f6e8bd84" providerId="ADAL" clId="{9E3954C8-6C13-4132-B58C-489EF01E2665}" dt="2021-10-04T03:52:34.474" v="890" actId="1076"/>
          <ac:picMkLst>
            <pc:docMk/>
            <pc:sldMk cId="4253184658" sldId="273"/>
            <ac:picMk id="11" creationId="{B76D44F3-6C65-43CF-A9B3-802EDAFB1590}"/>
          </ac:picMkLst>
        </pc:picChg>
      </pc:sldChg>
      <pc:sldChg chg="addSp delSp modSp new mod modNotesTx">
        <pc:chgData name="Lai, Jianwei" userId="a9adc4b8-c48f-4695-ba31-44e2f6e8bd84" providerId="ADAL" clId="{9E3954C8-6C13-4132-B58C-489EF01E2665}" dt="2021-10-06T16:12:11.802" v="2167" actId="20577"/>
        <pc:sldMkLst>
          <pc:docMk/>
          <pc:sldMk cId="4171351469" sldId="274"/>
        </pc:sldMkLst>
        <pc:spChg chg="mod">
          <ac:chgData name="Lai, Jianwei" userId="a9adc4b8-c48f-4695-ba31-44e2f6e8bd84" providerId="ADAL" clId="{9E3954C8-6C13-4132-B58C-489EF01E2665}" dt="2021-10-05T02:13:49.897" v="1343" actId="113"/>
          <ac:spMkLst>
            <pc:docMk/>
            <pc:sldMk cId="4171351469" sldId="274"/>
            <ac:spMk id="2" creationId="{8B1189B4-1619-472E-AA8B-0EA31327C023}"/>
          </ac:spMkLst>
        </pc:spChg>
        <pc:spChg chg="del">
          <ac:chgData name="Lai, Jianwei" userId="a9adc4b8-c48f-4695-ba31-44e2f6e8bd84" providerId="ADAL" clId="{9E3954C8-6C13-4132-B58C-489EF01E2665}" dt="2021-10-05T02:13:45.908" v="1342" actId="478"/>
          <ac:spMkLst>
            <pc:docMk/>
            <pc:sldMk cId="4171351469" sldId="274"/>
            <ac:spMk id="3" creationId="{01E05CC9-1690-4E5E-A2B6-5DC25C1B364F}"/>
          </ac:spMkLst>
        </pc:spChg>
        <pc:spChg chg="add mod">
          <ac:chgData name="Lai, Jianwei" userId="a9adc4b8-c48f-4695-ba31-44e2f6e8bd84" providerId="ADAL" clId="{9E3954C8-6C13-4132-B58C-489EF01E2665}" dt="2021-10-06T16:05:06.152" v="1969" actId="20577"/>
          <ac:spMkLst>
            <pc:docMk/>
            <pc:sldMk cId="4171351469" sldId="274"/>
            <ac:spMk id="7" creationId="{6744D8C1-F107-4FB3-A341-98EAE15406CB}"/>
          </ac:spMkLst>
        </pc:spChg>
        <pc:spChg chg="add mod">
          <ac:chgData name="Lai, Jianwei" userId="a9adc4b8-c48f-4695-ba31-44e2f6e8bd84" providerId="ADAL" clId="{9E3954C8-6C13-4132-B58C-489EF01E2665}" dt="2021-10-05T02:36:06.931" v="1363" actId="1076"/>
          <ac:spMkLst>
            <pc:docMk/>
            <pc:sldMk cId="4171351469" sldId="274"/>
            <ac:spMk id="9" creationId="{A2948A14-C519-4F20-B1EF-0A7661E9BE22}"/>
          </ac:spMkLst>
        </pc:spChg>
        <pc:picChg chg="add mod modCrop">
          <ac:chgData name="Lai, Jianwei" userId="a9adc4b8-c48f-4695-ba31-44e2f6e8bd84" providerId="ADAL" clId="{9E3954C8-6C13-4132-B58C-489EF01E2665}" dt="2021-10-05T02:58:30.377" v="1492" actId="1076"/>
          <ac:picMkLst>
            <pc:docMk/>
            <pc:sldMk cId="4171351469" sldId="274"/>
            <ac:picMk id="4" creationId="{6CFE2F5A-D006-411F-A67E-612A2D7FB512}"/>
          </ac:picMkLst>
        </pc:picChg>
        <pc:picChg chg="add del mod">
          <ac:chgData name="Lai, Jianwei" userId="a9adc4b8-c48f-4695-ba31-44e2f6e8bd84" providerId="ADAL" clId="{9E3954C8-6C13-4132-B58C-489EF01E2665}" dt="2021-10-05T02:58:17.622" v="1487" actId="478"/>
          <ac:picMkLst>
            <pc:docMk/>
            <pc:sldMk cId="4171351469" sldId="274"/>
            <ac:picMk id="5" creationId="{02C53354-8808-4D0E-BEE4-3FA27F8E4E59}"/>
          </ac:picMkLst>
        </pc:picChg>
      </pc:sldChg>
      <pc:sldChg chg="modSp new mod">
        <pc:chgData name="Lai, Jianwei" userId="a9adc4b8-c48f-4695-ba31-44e2f6e8bd84" providerId="ADAL" clId="{9E3954C8-6C13-4132-B58C-489EF01E2665}" dt="2021-10-05T16:13:51.799" v="1913" actId="20577"/>
        <pc:sldMkLst>
          <pc:docMk/>
          <pc:sldMk cId="2243056027" sldId="275"/>
        </pc:sldMkLst>
        <pc:spChg chg="mod">
          <ac:chgData name="Lai, Jianwei" userId="a9adc4b8-c48f-4695-ba31-44e2f6e8bd84" providerId="ADAL" clId="{9E3954C8-6C13-4132-B58C-489EF01E2665}" dt="2021-10-05T03:51:09.511" v="1630" actId="113"/>
          <ac:spMkLst>
            <pc:docMk/>
            <pc:sldMk cId="2243056027" sldId="275"/>
            <ac:spMk id="2" creationId="{B42EEA01-A40C-4D38-9095-5F1A3E59966D}"/>
          </ac:spMkLst>
        </pc:spChg>
        <pc:spChg chg="mod">
          <ac:chgData name="Lai, Jianwei" userId="a9adc4b8-c48f-4695-ba31-44e2f6e8bd84" providerId="ADAL" clId="{9E3954C8-6C13-4132-B58C-489EF01E2665}" dt="2021-10-05T16:13:51.799" v="1913" actId="20577"/>
          <ac:spMkLst>
            <pc:docMk/>
            <pc:sldMk cId="2243056027" sldId="275"/>
            <ac:spMk id="3" creationId="{8039A8B8-193E-45BC-A9D1-0BDF452287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9A46F-79F9-436D-A556-3DCF334A2B9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AB107-FC3D-42E5-90E3-FC15A120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https://css-tricks.com/snippets/css/a-guide-to-flexbox/</a:t>
            </a:r>
          </a:p>
          <a:p>
            <a:endParaRPr lang="en-US" dirty="0"/>
          </a:p>
          <a:p>
            <a:r>
              <a:rPr lang="en-US" dirty="0"/>
              <a:t>How to use bootstrap to make the pictures responsive?</a:t>
            </a:r>
          </a:p>
          <a:p>
            <a:endParaRPr lang="en-US" dirty="0"/>
          </a:p>
          <a:p>
            <a:r>
              <a:rPr lang="en-US" dirty="0"/>
              <a:t>Add the bootstrap </a:t>
            </a:r>
            <a:r>
              <a:rPr lang="en-US" dirty="0" err="1"/>
              <a:t>cdn</a:t>
            </a:r>
            <a:endParaRPr lang="en-US" dirty="0"/>
          </a:p>
          <a:p>
            <a:r>
              <a:rPr lang="en-US" dirty="0"/>
              <a:t>Add classes to the columns  &lt;div class="col-md-6 col-lg-3"&gt;</a:t>
            </a:r>
          </a:p>
          <a:p>
            <a:endParaRPr lang="en-US" dirty="0"/>
          </a:p>
          <a:p>
            <a:r>
              <a:rPr lang="en-US" dirty="0"/>
              <a:t>Add style="padding:0px “ to see </a:t>
            </a:r>
            <a:r>
              <a:rPr lang="en-US"/>
              <a:t>the difference</a:t>
            </a:r>
          </a:p>
          <a:p>
            <a:r>
              <a:rPr lang="en-US" dirty="0"/>
              <a:t>&lt;div class="column col-md-6 col-lg-3" style="padding:0px 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8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8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&lt;li class="nav-item m-1"&gt;          </a:t>
            </a:r>
          </a:p>
          <a:p>
            <a:r>
              <a:rPr lang="en-US" dirty="0"/>
              <a:t>&lt;a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nav-link" type="button" </a:t>
            </a:r>
            <a:r>
              <a:rPr lang="en-US" dirty="0" err="1"/>
              <a:t>href</a:t>
            </a:r>
            <a:r>
              <a:rPr lang="en-US" dirty="0"/>
              <a:t>="index.html"&gt;Home&lt;/a&gt;        &lt;/li&gt;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6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class="</a:t>
            </a:r>
            <a:r>
              <a:rPr lang="en-US" dirty="0" err="1"/>
              <a:t>img</a:t>
            </a:r>
            <a:r>
              <a:rPr lang="en-US" dirty="0"/>
              <a:t>-fluid“ to two thumbnails to compare them with the other two in the law firm websites</a:t>
            </a:r>
          </a:p>
          <a:p>
            <a:endParaRPr lang="en-US" dirty="0"/>
          </a:p>
          <a:p>
            <a:r>
              <a:rPr lang="en-US" dirty="0"/>
              <a:t>class="</a:t>
            </a:r>
            <a:r>
              <a:rPr lang="en-US" dirty="0" err="1"/>
              <a:t>img</a:t>
            </a:r>
            <a:r>
              <a:rPr lang="en-US" dirty="0"/>
              <a:t>-fluid"  vs style="width:100%;“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class="</a:t>
            </a:r>
            <a:r>
              <a:rPr lang="en-US" sz="1200" dirty="0" err="1"/>
              <a:t>img</a:t>
            </a:r>
            <a:r>
              <a:rPr lang="en-US" sz="1200" dirty="0"/>
              <a:t>-fluid“---tell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browser not to expand the image larger than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its original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 </a:t>
            </a:r>
          </a:p>
          <a:p>
            <a:r>
              <a:rPr lang="en-US" dirty="0"/>
              <a:t>&lt;input type=“text"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type=“password"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btn</a:t>
            </a:r>
            <a:r>
              <a:rPr lang="en-US" dirty="0"/>
              <a:t>-outline-success</a:t>
            </a:r>
          </a:p>
          <a:p>
            <a:endParaRPr lang="en-US" dirty="0"/>
          </a:p>
          <a:p>
            <a:r>
              <a:rPr lang="en-US"/>
              <a:t>Btn-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data-bs-toggle-----what to do</a:t>
            </a:r>
          </a:p>
          <a:p>
            <a:r>
              <a:rPr lang="en-US" dirty="0">
                <a:solidFill>
                  <a:srgbClr val="FF0000"/>
                </a:solidFill>
              </a:rPr>
              <a:t>data-bs-target------which element you want to do the action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Is it ok to use class for the target?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Copy paste the div to have multiple div with the same class name to see if all of them will be toggled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Change to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="collapse show“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to see the content by default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&lt;a&gt; elements, you can use the </a:t>
            </a:r>
            <a:r>
              <a:rPr lang="en-US" dirty="0" err="1"/>
              <a:t>href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instead of the </a:t>
            </a:r>
            <a:r>
              <a:rPr lang="en-US" dirty="0"/>
              <a:t>data-bs-target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data-bs-parent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="#accordion“</a:t>
            </a: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data-bs-parent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attribute makes sure that all collapsible elements under the specified parent will be closed when one of the collapsible item is shown.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Get rid of &lt;div id="accordion"&gt; to see the difference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How to make the whole bar clickable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If I want to use an external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css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file to override the bootstrap style, where should I put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css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link? Above or below the bootstrap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css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file?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4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4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add justify-content-center then text-center to see the effects. </a:t>
            </a:r>
          </a:p>
          <a:p>
            <a:endParaRPr lang="en-US" dirty="0"/>
          </a:p>
          <a:p>
            <a:r>
              <a:rPr lang="en-US" dirty="0"/>
              <a:t>&lt;div class="collapse navbar-collapse justify-content-center text-center" id="</a:t>
            </a:r>
            <a:r>
              <a:rPr lang="en-US" dirty="0" err="1"/>
              <a:t>collapsibleNavbar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Center the navigation, center the text in the navigation bar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navbar-expand-</a:t>
            </a:r>
            <a:r>
              <a:rPr lang="en-US" dirty="0" err="1"/>
              <a:t>sm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navbar-expand-md</a:t>
            </a:r>
          </a:p>
          <a:p>
            <a:endParaRPr lang="en-US" dirty="0"/>
          </a:p>
          <a:p>
            <a:r>
              <a:rPr lang="en-US" dirty="0"/>
              <a:t>Change it to collapse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D63384"/>
                </a:solidFill>
                <a:latin typeface="SFMono-Regular"/>
                <a:ea typeface="+mj-ea"/>
                <a:cs typeface="+mj-cs"/>
              </a:rPr>
              <a:t>data-bs-target-</a:t>
            </a:r>
            <a:r>
              <a:rPr lang="en-US" altLang="en-US" sz="1200" dirty="0">
                <a:latin typeface="SFMono-Regular"/>
                <a:ea typeface="+mj-ea"/>
                <a:cs typeface="+mj-cs"/>
              </a:rPr>
              <a:t>what you want to show or hide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---target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63384"/>
                </a:solidFill>
                <a:latin typeface="SFMono-Regular"/>
                <a:ea typeface="+mj-ea"/>
                <a:cs typeface="+mj-cs"/>
              </a:rPr>
              <a:t>data-bs-toggle="collapse“ is used to as the value of an variable in bootstrap </a:t>
            </a:r>
            <a:r>
              <a:rPr lang="en-US" sz="1200" dirty="0" err="1">
                <a:solidFill>
                  <a:srgbClr val="D63384"/>
                </a:solidFill>
                <a:latin typeface="SFMono-Regular"/>
                <a:ea typeface="+mj-ea"/>
                <a:cs typeface="+mj-cs"/>
              </a:rPr>
              <a:t>js</a:t>
            </a:r>
            <a:r>
              <a:rPr lang="en-US" sz="1200" dirty="0">
                <a:solidFill>
                  <a:srgbClr val="D63384"/>
                </a:solidFill>
                <a:latin typeface="SFMono-Regular"/>
                <a:ea typeface="+mj-ea"/>
                <a:cs typeface="+mj-cs"/>
              </a:rPr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AB107-FC3D-42E5-90E3-FC15A12099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7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D012-FB73-402F-8229-F0ECC61D0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C22D1-A1BA-44C2-A504-7E17FE46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D79E-D517-49C9-9E04-5EB4BE56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6639-9D42-40B4-8B3A-0D7B5258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B38E-C68C-4861-89F1-F591704E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1640-B04F-4E2B-9FD6-EB0F4A9B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05D5D-289B-482B-BD43-877DA0C4E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FF0A8-2BF2-43C9-A5ED-EDC9FF52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8D5E-7FBE-46A7-945B-6111376C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44E52-28D1-43B5-B63B-84A680F9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6AC88-0B5D-4DDD-BA0D-D6DEDA8AE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47488-FBB1-4E7F-8714-2FA76452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2C39-E8AB-4F41-89DC-21C04BF8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268A-ED62-4DC3-A865-375CEE82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F876-7C32-449F-A6CB-8B563BEE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DFC5-3C6E-4606-8782-F760EE8E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A70F-B444-4DCF-97B8-8CBDD06E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0BFD-66E6-472A-9656-6EF744F0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C008-6264-46B2-8C40-84C2CDF2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3D73-97DA-4414-B253-A6D7F8A4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EB4-825D-45FE-A38D-630E67AB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35B20-92E8-4EE2-BA6E-EB979D19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AA54-ABD6-4CD6-B4DF-E8E1D689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69660-6492-4A43-BDB2-A854E0AE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9101-0D97-4DEF-A91A-73A66A1F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CAEA-A004-457A-887B-62210E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EC78E-080A-4365-8643-A7557DEE8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1D5-AB15-4A4E-85A8-4A623ED3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DC499-D112-4986-A12B-98BAA104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6BA79-09F5-4833-9B29-906E90A1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6CA7-E44A-4A9C-BD47-AAE64992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A12A-5918-48EC-8CE3-AA2D6C8B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6380-9FB4-425E-A062-FF3B7E328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4040F-B90F-49AE-9120-8263DFB89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36714-51D2-4FBF-A679-CE05D361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8622C-3AEA-4D6E-BEE9-F9085C40E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4DCC0-48D6-4D2F-92F3-6DE3C8AA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7EDB1-40BB-49E4-A3F6-B7768C44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65187-8778-4046-A547-99866645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AA4F-A1EA-4499-923F-F445E43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5BBFA-42FE-46A5-A8B4-83BA6310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1BD7A-BA1E-49F4-9CEE-9A14CC97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B0788-C788-4917-AC94-2E28E4A2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27614-3A2D-4007-A004-642DDB7E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F8BA0-6675-4EAD-9438-4EA08794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FD6A-9D70-4443-A746-FD4EDDCD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9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09C7-054E-4DF3-833D-87A1CAA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EC39-2A5C-4E86-86CF-D0577780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3609-F373-4D52-B1D0-C20033B4B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551C6-140D-497D-8E49-B2213B3D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5573C-8BBD-416D-935E-9CAC52EC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EEC0-3C47-43AC-9C9B-36C9DE9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BBCE-C6D5-4F73-A670-29584736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A31FC-271F-4490-BEE0-19E83B45C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C293-9B6F-43E2-A3D4-8686556C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05866-A303-4034-8448-EBCB6ECF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1965-962C-4AED-BBD9-CCB68C48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EC5A3-C2F4-445C-8B51-72519A28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79FA7-A0C1-4018-B729-5AC17C47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3A31-9445-4CBE-91DE-022C509B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9516-A226-45E1-BCEB-22845F949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CC32-FC38-4012-9779-F7DBA8E4424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37FD-A90D-4241-88EE-3529CF1B5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FED9-32F5-421E-B288-8F807C438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1021-B301-4A56-9E6B-65A334D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Sphere of mesh and nodes">
            <a:extLst>
              <a:ext uri="{FF2B5EF4-FFF2-40B4-BE49-F238E27FC236}">
                <a16:creationId xmlns:a16="http://schemas.microsoft.com/office/drawing/2014/main" id="{7275ED5B-BB27-4ECB-89DD-F5D8C849D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6000"/>
          </a:blip>
          <a:srcRect l="3993" t="6484" r="735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1554-7157-47F6-9669-0D10A78E8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94553-BA22-4395-AD26-C81A7F41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6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23DE-B5A6-4534-8F2F-A5090961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A0F4-522E-4EF0-9CDD-DEDB5377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01A13-9486-4F4A-AF2C-56C908D0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480"/>
            <a:ext cx="5437756" cy="4387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44B3E-90B9-428C-83F3-4D36537B9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223" y="3044982"/>
            <a:ext cx="6754168" cy="2562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042FC-518C-49E7-947B-F449398E454B}"/>
              </a:ext>
            </a:extLst>
          </p:cNvPr>
          <p:cNvSpPr txBox="1"/>
          <p:nvPr/>
        </p:nvSpPr>
        <p:spPr>
          <a:xfrm>
            <a:off x="1208315" y="6000189"/>
            <a:ext cx="995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https://www.w3schools.com/bootstrap5/tryit.asp?filename=trybs_navbar_collapse</a:t>
            </a:r>
          </a:p>
        </p:txBody>
      </p:sp>
    </p:spTree>
    <p:extLst>
      <p:ext uri="{BB962C8B-B14F-4D97-AF65-F5344CB8AC3E}">
        <p14:creationId xmlns:p14="http://schemas.microsoft.com/office/powerpoint/2010/main" val="290960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492F-B638-4E2A-AE30-E3DBE99F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9A4A-A4A3-406A-8F81-32207426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E9FD7-5225-43F1-9151-436B0A08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70" y="681037"/>
            <a:ext cx="5542851" cy="338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61493-35D5-48F6-91C7-A99C64695C9D}"/>
              </a:ext>
            </a:extLst>
          </p:cNvPr>
          <p:cNvSpPr txBox="1"/>
          <p:nvPr/>
        </p:nvSpPr>
        <p:spPr>
          <a:xfrm>
            <a:off x="2510366" y="5144700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https://www.w3schools.com/bootstrap5/tryit.asp?filename=trybs_navbar_form&amp;stacked=h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440F0-E420-4BEB-A258-CE2144D66CF3}"/>
              </a:ext>
            </a:extLst>
          </p:cNvPr>
          <p:cNvSpPr txBox="1"/>
          <p:nvPr/>
        </p:nvSpPr>
        <p:spPr>
          <a:xfrm>
            <a:off x="2364475" y="6185263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https://getbootstrap.com/docs/5.1/components/collapse/</a:t>
            </a:r>
          </a:p>
        </p:txBody>
      </p:sp>
    </p:spTree>
    <p:extLst>
      <p:ext uri="{BB962C8B-B14F-4D97-AF65-F5344CB8AC3E}">
        <p14:creationId xmlns:p14="http://schemas.microsoft.com/office/powerpoint/2010/main" val="269919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46A3-6C3B-4CF6-A7B4-7718981C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display: flex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9CA27-A0BA-4EBF-8250-E4375529AA84}"/>
              </a:ext>
            </a:extLst>
          </p:cNvPr>
          <p:cNvSpPr txBox="1"/>
          <p:nvPr/>
        </p:nvSpPr>
        <p:spPr>
          <a:xfrm>
            <a:off x="1182807" y="2235058"/>
            <a:ext cx="10515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&lt;form class="d-flex"&gt;        </a:t>
            </a:r>
          </a:p>
          <a:p>
            <a:r>
              <a:rPr lang="en-US" sz="2800" dirty="0"/>
              <a:t>&lt;input class="form-control me-2" type="text" placeholder="Search"&gt;        </a:t>
            </a:r>
          </a:p>
          <a:p>
            <a:r>
              <a:rPr lang="en-US" sz="2800" dirty="0"/>
              <a:t>&lt;button class="</a:t>
            </a:r>
            <a:r>
              <a:rPr lang="en-US" sz="2800" dirty="0" err="1"/>
              <a:t>btn</a:t>
            </a:r>
            <a:r>
              <a:rPr lang="en-US" sz="2800" dirty="0"/>
              <a:t> </a:t>
            </a:r>
            <a:r>
              <a:rPr lang="en-US" sz="2800" dirty="0" err="1"/>
              <a:t>btn</a:t>
            </a:r>
            <a:r>
              <a:rPr lang="en-US" sz="2800" dirty="0"/>
              <a:t>-primary" type="button"&gt;Search&lt;/button&gt;      </a:t>
            </a:r>
          </a:p>
          <a:p>
            <a:r>
              <a:rPr lang="en-US" sz="2800" dirty="0"/>
              <a:t>&lt;/form&gt;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F6D34-E499-46C3-A606-738796902DA6}"/>
              </a:ext>
            </a:extLst>
          </p:cNvPr>
          <p:cNvSpPr txBox="1"/>
          <p:nvPr/>
        </p:nvSpPr>
        <p:spPr>
          <a:xfrm>
            <a:off x="2699984" y="5413562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.d-flex {  display: flex !important;}</a:t>
            </a:r>
          </a:p>
        </p:txBody>
      </p:sp>
    </p:spTree>
    <p:extLst>
      <p:ext uri="{BB962C8B-B14F-4D97-AF65-F5344CB8AC3E}">
        <p14:creationId xmlns:p14="http://schemas.microsoft.com/office/powerpoint/2010/main" val="368994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57EA-0CD6-48AA-8216-39573F1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3756-1ADF-43FB-B47A-8D762920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216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55213-DAE6-4D30-BE63-F7F828BE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33866"/>
            <a:ext cx="3286584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2CA3F-0E05-45E7-B9CB-AC64A42E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029" y="4417325"/>
            <a:ext cx="3277057" cy="1409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B471AF-4A21-49E5-B663-CB0CFBC6A951}"/>
              </a:ext>
            </a:extLst>
          </p:cNvPr>
          <p:cNvSpPr txBox="1"/>
          <p:nvPr/>
        </p:nvSpPr>
        <p:spPr>
          <a:xfrm>
            <a:off x="1125275" y="3590916"/>
            <a:ext cx="3751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  display: flex; /* or inline-flex */</a:t>
            </a:r>
          </a:p>
          <a:p>
            <a:r>
              <a:rPr lang="en-US" dirty="0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1E4B15-10BC-4B62-ADF8-1BB0E6377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089" y="1661472"/>
            <a:ext cx="3667637" cy="2391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8BF57-FBC3-4E18-B594-6B8A6023C887}"/>
              </a:ext>
            </a:extLst>
          </p:cNvPr>
          <p:cNvSpPr txBox="1"/>
          <p:nvPr/>
        </p:nvSpPr>
        <p:spPr>
          <a:xfrm>
            <a:off x="6403365" y="42846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  flex-wrap: </a:t>
            </a:r>
            <a:r>
              <a:rPr lang="en-US" dirty="0" err="1"/>
              <a:t>nowrap</a:t>
            </a:r>
            <a:r>
              <a:rPr lang="en-US" dirty="0"/>
              <a:t> | wrap | wrap-reverse;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A40BE-447E-4816-BB08-C7BD2DD52326}"/>
              </a:ext>
            </a:extLst>
          </p:cNvPr>
          <p:cNvSpPr txBox="1"/>
          <p:nvPr/>
        </p:nvSpPr>
        <p:spPr>
          <a:xfrm>
            <a:off x="1020029" y="5849691"/>
            <a:ext cx="1147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https://www.w3schools.com/css/tryit.asp?filename=trycss3_flexbox_responsive2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F367B-10C9-4D80-9C92-EEC8D4F467C3}"/>
              </a:ext>
            </a:extLst>
          </p:cNvPr>
          <p:cNvSpPr txBox="1"/>
          <p:nvPr/>
        </p:nvSpPr>
        <p:spPr>
          <a:xfrm>
            <a:off x="1030013" y="6169709"/>
            <a:ext cx="1099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https://www.w3schools.com/css/tryit.asp?filename=trycss3_flexbox_image_gallery</a:t>
            </a:r>
          </a:p>
        </p:txBody>
      </p:sp>
    </p:spTree>
    <p:extLst>
      <p:ext uri="{BB962C8B-B14F-4D97-AF65-F5344CB8AC3E}">
        <p14:creationId xmlns:p14="http://schemas.microsoft.com/office/powerpoint/2010/main" val="379908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8444-CC62-4A53-A780-A677C8FD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add the navigation to the law firm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620B-AA32-4614-AEFE-6E3D3797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9630-3A98-4B3F-8CB4-67DA5920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change the navigation links to button for the law firm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5EB4-01BD-4E70-B2BF-D1F98428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DA30-A0A3-460E-B405-1C3F754F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Responsive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E320B-C6ED-498F-90B3-08D5D63C720F}"/>
              </a:ext>
            </a:extLst>
          </p:cNvPr>
          <p:cNvSpPr txBox="1"/>
          <p:nvPr/>
        </p:nvSpPr>
        <p:spPr>
          <a:xfrm>
            <a:off x="838200" y="5807631"/>
            <a:ext cx="964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https://www.w3schools.com/bootstrap5/bootstrap_images.php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22899-883B-4764-A900-D9A09BB48489}"/>
              </a:ext>
            </a:extLst>
          </p:cNvPr>
          <p:cNvSpPr txBox="1"/>
          <p:nvPr/>
        </p:nvSpPr>
        <p:spPr>
          <a:xfrm>
            <a:off x="1581590" y="2040101"/>
            <a:ext cx="60937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class="</a:t>
            </a:r>
            <a:r>
              <a:rPr lang="en-US" sz="2800" dirty="0" err="1"/>
              <a:t>img</a:t>
            </a:r>
            <a:r>
              <a:rPr lang="en-US" sz="2800" dirty="0"/>
              <a:t>-fluid"</a:t>
            </a:r>
          </a:p>
          <a:p>
            <a:endParaRPr lang="en-US" sz="2800" dirty="0"/>
          </a:p>
          <a:p>
            <a:r>
              <a:rPr lang="en-US" sz="2800" dirty="0"/>
              <a:t>class="rounded"</a:t>
            </a:r>
          </a:p>
          <a:p>
            <a:endParaRPr lang="en-US" sz="2800" dirty="0"/>
          </a:p>
          <a:p>
            <a:r>
              <a:rPr lang="en-US" sz="2800" dirty="0"/>
              <a:t>class="rounded-circle"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50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FA14-9CB0-4A4E-BF10-B28D3DCC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 the pictures into thumbnails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A812-4F26-491D-B228-B8B0E737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2BC5B-FD0E-4E8D-919E-A0006F7602A1}"/>
              </a:ext>
            </a:extLst>
          </p:cNvPr>
          <p:cNvSpPr txBox="1"/>
          <p:nvPr/>
        </p:nvSpPr>
        <p:spPr>
          <a:xfrm>
            <a:off x="1572905" y="274749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-thumbnail"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6D44F3-6C65-43CF-A9B3-802EDAFB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4273101"/>
            <a:ext cx="900238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8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EA01-A40C-4D38-9095-5F1A3E59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to apply Bootstrap to your project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A8B8-193E-45BC-A9D1-0BDF4522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presentation schedule is on </a:t>
            </a:r>
            <a:r>
              <a:rPr lang="en-US" dirty="0" err="1"/>
              <a:t>Reggienet</a:t>
            </a:r>
            <a:r>
              <a:rPr lang="en-US" dirty="0"/>
              <a:t> in the assignment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5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0C7A-E845-46E7-9B23-2D99AC29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4D63-3198-4FAC-97BB-E7137F25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160"/>
            <a:ext cx="10515600" cy="4351338"/>
          </a:xfrm>
        </p:spPr>
        <p:txBody>
          <a:bodyPr/>
          <a:lstStyle/>
          <a:p>
            <a:r>
              <a:rPr lang="en-US" dirty="0"/>
              <a:t>Button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Collapse</a:t>
            </a:r>
            <a:endParaRPr lang="en-US" dirty="0"/>
          </a:p>
          <a:p>
            <a:r>
              <a:rPr lang="en-US" dirty="0"/>
              <a:t>Navigation</a:t>
            </a:r>
          </a:p>
          <a:p>
            <a:r>
              <a:rPr lang="en-US" dirty="0"/>
              <a:t>Responsive pictures</a:t>
            </a:r>
          </a:p>
        </p:txBody>
      </p:sp>
    </p:spTree>
    <p:extLst>
      <p:ext uri="{BB962C8B-B14F-4D97-AF65-F5344CB8AC3E}">
        <p14:creationId xmlns:p14="http://schemas.microsoft.com/office/powerpoint/2010/main" val="32927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FFF0-8F27-489A-BA03-D41D68F2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B379-226B-4005-8CA5-D5CC011F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5 provides different styles of buttons: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14A49-EA0C-4827-AC75-7F3A27CAB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2001"/>
            <a:ext cx="9796602" cy="91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73714-49D1-4EF6-9C8D-409C2989E995}"/>
              </a:ext>
            </a:extLst>
          </p:cNvPr>
          <p:cNvSpPr txBox="1"/>
          <p:nvPr/>
        </p:nvSpPr>
        <p:spPr>
          <a:xfrm>
            <a:off x="838200" y="5211002"/>
            <a:ext cx="908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https://www.w3schools.com/bootstrap5/tryit.asp?filename=trybs_button_styles&amp;stacked=h</a:t>
            </a:r>
          </a:p>
        </p:txBody>
      </p:sp>
    </p:spTree>
    <p:extLst>
      <p:ext uri="{BB962C8B-B14F-4D97-AF65-F5344CB8AC3E}">
        <p14:creationId xmlns:p14="http://schemas.microsoft.com/office/powerpoint/2010/main" val="114806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9A4E-9C40-41BA-A6C7-509B2C39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Button classes on &lt;a&gt;, &lt;button&gt;, or &lt;input&gt;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6786-C025-4679-81B4-4031DBD9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button classes can be used on &lt;a&gt;, &lt;button&gt;, or &lt;input&gt; elements: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4CC5E-5F45-4839-9549-04ACA1D36AB5}"/>
              </a:ext>
            </a:extLst>
          </p:cNvPr>
          <p:cNvSpPr txBox="1"/>
          <p:nvPr/>
        </p:nvSpPr>
        <p:spPr>
          <a:xfrm>
            <a:off x="1083237" y="3262630"/>
            <a:ext cx="86902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-success"&gt;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-success"&gt;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-success"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="Input Button"&gt;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-success"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 Button"&gt;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="reset"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-success"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="Reset Button"&gt;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C9699-5CDC-4921-A659-1F56E283F239}"/>
              </a:ext>
            </a:extLst>
          </p:cNvPr>
          <p:cNvSpPr txBox="1"/>
          <p:nvPr/>
        </p:nvSpPr>
        <p:spPr>
          <a:xfrm>
            <a:off x="838200" y="549760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https://www.w3schools.com/bootstrap5/tryit.asp?filename=trybs_button_elements&amp;stacked=h</a:t>
            </a:r>
          </a:p>
        </p:txBody>
      </p:sp>
    </p:spTree>
    <p:extLst>
      <p:ext uri="{BB962C8B-B14F-4D97-AF65-F5344CB8AC3E}">
        <p14:creationId xmlns:p14="http://schemas.microsoft.com/office/powerpoint/2010/main" val="344901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7D5A-BEFD-4528-8F91-96EFA8C2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button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EDE0-C31A-4682-9EEF-4393C056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2486E-499A-40FE-945E-925829C0E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32" b="12288"/>
          <a:stretch/>
        </p:blipFill>
        <p:spPr>
          <a:xfrm>
            <a:off x="310255" y="1825625"/>
            <a:ext cx="11571490" cy="1603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9CDF-EB04-4BDA-B65B-C93D0E379575}"/>
              </a:ext>
            </a:extLst>
          </p:cNvPr>
          <p:cNvSpPr txBox="1"/>
          <p:nvPr/>
        </p:nvSpPr>
        <p:spPr>
          <a:xfrm>
            <a:off x="1177118" y="5408561"/>
            <a:ext cx="948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https://www.w3schools.com/bootstrap5/tryit.asp?filename=trybs_button_outline&amp;stacked=h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D0638-A0BD-45B6-A60A-D6CCA179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10" y="3429000"/>
            <a:ext cx="4363848" cy="1795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37DD9B-A914-4A28-BAD9-226A48B8329F}"/>
              </a:ext>
            </a:extLst>
          </p:cNvPr>
          <p:cNvSpPr txBox="1"/>
          <p:nvPr/>
        </p:nvSpPr>
        <p:spPr>
          <a:xfrm>
            <a:off x="1177118" y="5821818"/>
            <a:ext cx="9932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https://www.w3schools.com/bootstrap5/tryit.asp?filename=trybs_button_sizes&amp;stacked=h</a:t>
            </a:r>
          </a:p>
        </p:txBody>
      </p:sp>
    </p:spTree>
    <p:extLst>
      <p:ext uri="{BB962C8B-B14F-4D97-AF65-F5344CB8AC3E}">
        <p14:creationId xmlns:p14="http://schemas.microsoft.com/office/powerpoint/2010/main" val="20497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7266-11AF-46DA-9B6D-6EFE2CB7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Collapse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28EA-3AD4-43D6-9B29-12C71348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74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hide and show content: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67DB0-6116-4FA5-A74A-92E23FADEA04}"/>
              </a:ext>
            </a:extLst>
          </p:cNvPr>
          <p:cNvSpPr txBox="1"/>
          <p:nvPr/>
        </p:nvSpPr>
        <p:spPr>
          <a:xfrm>
            <a:off x="1353786" y="2375751"/>
            <a:ext cx="77793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</a:t>
            </a:r>
            <a:r>
              <a:rPr lang="en-US" dirty="0">
                <a:solidFill>
                  <a:srgbClr val="FF0000"/>
                </a:solidFill>
              </a:rPr>
              <a:t>data-bs-toggle</a:t>
            </a:r>
            <a:r>
              <a:rPr lang="en-US" dirty="0"/>
              <a:t>="collapse" </a:t>
            </a:r>
            <a:r>
              <a:rPr lang="en-US" dirty="0">
                <a:solidFill>
                  <a:srgbClr val="FF0000"/>
                </a:solidFill>
              </a:rPr>
              <a:t>data-bs-target</a:t>
            </a:r>
            <a:r>
              <a:rPr lang="en-US" dirty="0"/>
              <a:t>="#demo"&gt;Simple collapsible&lt;/button&gt;</a:t>
            </a:r>
          </a:p>
          <a:p>
            <a:endParaRPr lang="en-US" dirty="0"/>
          </a:p>
          <a:p>
            <a:r>
              <a:rPr lang="en-US" dirty="0"/>
              <a:t>  &lt;div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="demo" class="collapse"&gt;</a:t>
            </a:r>
          </a:p>
          <a:p>
            <a:r>
              <a:rPr lang="en-US" dirty="0"/>
              <a:t>   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</a:p>
          <a:p>
            <a:r>
              <a:rPr lang="en-US" dirty="0"/>
              <a:t>   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/>
              <a:t>  &lt;/div&gt;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CE2CD-3386-451E-9F35-27E444E6E51F}"/>
              </a:ext>
            </a:extLst>
          </p:cNvPr>
          <p:cNvSpPr txBox="1"/>
          <p:nvPr/>
        </p:nvSpPr>
        <p:spPr>
          <a:xfrm>
            <a:off x="1104405" y="5853797"/>
            <a:ext cx="8621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https://www.w3schools.com/bootstrap5/tryit.asp?filename=trybs_collapsible&amp;stacked=h</a:t>
            </a:r>
          </a:p>
        </p:txBody>
      </p:sp>
    </p:spTree>
    <p:extLst>
      <p:ext uri="{BB962C8B-B14F-4D97-AF65-F5344CB8AC3E}">
        <p14:creationId xmlns:p14="http://schemas.microsoft.com/office/powerpoint/2010/main" val="203190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89B4-1619-472E-AA8B-0EA31327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Accordion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4D8C1-F107-4FB3-A341-98EAE15406CB}"/>
              </a:ext>
            </a:extLst>
          </p:cNvPr>
          <p:cNvSpPr txBox="1"/>
          <p:nvPr/>
        </p:nvSpPr>
        <p:spPr>
          <a:xfrm>
            <a:off x="838200" y="1690688"/>
            <a:ext cx="60979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="card-header"&gt;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data-bs-toggle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="collapse"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collapseOne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Collapsible Group Item #1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collapseOne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="collapse show"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data-bs-parent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="#accordion"&gt;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Lorem ipsum..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48A14-C519-4F20-B1EF-0A7661E9BE22}"/>
              </a:ext>
            </a:extLst>
          </p:cNvPr>
          <p:cNvSpPr txBox="1"/>
          <p:nvPr/>
        </p:nvSpPr>
        <p:spPr>
          <a:xfrm>
            <a:off x="745177" y="6159512"/>
            <a:ext cx="1086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https://www.w3schools.com/bootstrap5/tryit.asp?filename=trybs_collapsible_accordion&amp;stacked=h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E2F5A-D006-411F-A67E-612A2D7F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4"/>
          <a:stretch/>
        </p:blipFill>
        <p:spPr>
          <a:xfrm>
            <a:off x="6494954" y="1046742"/>
            <a:ext cx="4858846" cy="28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5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DFF3-97B3-4AF1-888E-521D5E80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0169-806C-433C-8319-252A72F4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42" y="1860331"/>
            <a:ext cx="46072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want to create a simple horizontal menu, </a:t>
            </a:r>
          </a:p>
          <a:p>
            <a:pPr lvl="1"/>
            <a:r>
              <a:rPr lang="en-US" dirty="0"/>
              <a:t>add the .nav class to a &lt;ul&gt; element, </a:t>
            </a:r>
          </a:p>
          <a:p>
            <a:pPr lvl="1"/>
            <a:r>
              <a:rPr lang="en-US" dirty="0"/>
              <a:t>followed by .nav-item for each &lt;li&gt; and </a:t>
            </a:r>
          </a:p>
          <a:p>
            <a:pPr lvl="1"/>
            <a:r>
              <a:rPr lang="en-US" dirty="0"/>
              <a:t>add the .nav-link class to their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96FEA-28A2-49BF-A6C0-326CA0880C8B}"/>
              </a:ext>
            </a:extLst>
          </p:cNvPr>
          <p:cNvSpPr txBox="1"/>
          <p:nvPr/>
        </p:nvSpPr>
        <p:spPr>
          <a:xfrm>
            <a:off x="6096000" y="1611953"/>
            <a:ext cx="60937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&lt;ul class="nav"&gt;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 disabled" </a:t>
            </a:r>
            <a:r>
              <a:rPr lang="en-US" dirty="0" err="1"/>
              <a:t>href</a:t>
            </a:r>
            <a:r>
              <a:rPr lang="en-US" dirty="0"/>
              <a:t>="#"&gt;Disabled&lt;/a&gt;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&lt;/ul&gt;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0D108-4DDC-4F77-94CA-50EA351AFE19}"/>
              </a:ext>
            </a:extLst>
          </p:cNvPr>
          <p:cNvSpPr txBox="1"/>
          <p:nvPr/>
        </p:nvSpPr>
        <p:spPr>
          <a:xfrm>
            <a:off x="1122528" y="6211669"/>
            <a:ext cx="1040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https://www.w3schools.com/bootstrap5/tryit.asp?filename=trybs_nav&amp;stacked=h</a:t>
            </a:r>
          </a:p>
        </p:txBody>
      </p:sp>
    </p:spTree>
    <p:extLst>
      <p:ext uri="{BB962C8B-B14F-4D97-AF65-F5344CB8AC3E}">
        <p14:creationId xmlns:p14="http://schemas.microsoft.com/office/powerpoint/2010/main" val="381988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A05-2AB3-4EE5-ACFB-44E3FDFC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C21C-6165-4852-83E5-5CB3484D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A79D51-27E9-42AE-8898-7E90E29A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33730"/>
            <a:ext cx="90111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.justify-content-center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to center the nav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DDECC1-8689-431E-AA18-D3F7C0BC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53018"/>
            <a:ext cx="92929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.justify-content-end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to right-align the nav.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9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1357</Words>
  <Application>Microsoft Office PowerPoint</Application>
  <PresentationFormat>Widescreen</PresentationFormat>
  <Paragraphs>156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SFMono-Regular</vt:lpstr>
      <vt:lpstr>system-ui</vt:lpstr>
      <vt:lpstr>Arial</vt:lpstr>
      <vt:lpstr>Calibri</vt:lpstr>
      <vt:lpstr>Calibri Light</vt:lpstr>
      <vt:lpstr>Consolas</vt:lpstr>
      <vt:lpstr>Roboto</vt:lpstr>
      <vt:lpstr>Segoe UI</vt:lpstr>
      <vt:lpstr>Verdana</vt:lpstr>
      <vt:lpstr>Office Theme</vt:lpstr>
      <vt:lpstr>Bootstrap</vt:lpstr>
      <vt:lpstr>Content</vt:lpstr>
      <vt:lpstr>Button</vt:lpstr>
      <vt:lpstr>Button classes on &lt;a&gt;, &lt;button&gt;, or &lt;input&gt;</vt:lpstr>
      <vt:lpstr>More button styles</vt:lpstr>
      <vt:lpstr>Collapse</vt:lpstr>
      <vt:lpstr>Accordion</vt:lpstr>
      <vt:lpstr>Navigation</vt:lpstr>
      <vt:lpstr>Align</vt:lpstr>
      <vt:lpstr>PowerPoint Presentation</vt:lpstr>
      <vt:lpstr>PowerPoint Presentation</vt:lpstr>
      <vt:lpstr>display: flex</vt:lpstr>
      <vt:lpstr>Flexbox</vt:lpstr>
      <vt:lpstr>How to add the navigation to the law firm website?</vt:lpstr>
      <vt:lpstr>How to change the navigation links to button for the law firm website?</vt:lpstr>
      <vt:lpstr>Responsive images</vt:lpstr>
      <vt:lpstr>Change the pictures into thumbnails</vt:lpstr>
      <vt:lpstr>Try to apply Bootstrap to your project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Lai, Jianwei</cp:lastModifiedBy>
  <cp:revision>1</cp:revision>
  <dcterms:created xsi:type="dcterms:W3CDTF">2021-10-03T03:41:42Z</dcterms:created>
  <dcterms:modified xsi:type="dcterms:W3CDTF">2021-10-06T16:44:14Z</dcterms:modified>
</cp:coreProperties>
</file>