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70FEE-5D3B-4520-BFD0-A4321AE2F6B4}" v="62" dt="2021-10-19T16:12:38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5439" autoAdjust="0"/>
  </p:normalViewPr>
  <p:slideViewPr>
    <p:cSldViewPr snapToGrid="0">
      <p:cViewPr varScale="1">
        <p:scale>
          <a:sx n="86" d="100"/>
          <a:sy n="86" d="100"/>
        </p:scale>
        <p:origin x="3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, Jianwei" userId="a9adc4b8-c48f-4695-ba31-44e2f6e8bd84" providerId="ADAL" clId="{E3BF5CA6-84D8-4AC2-B181-A9518178A68D}"/>
    <pc:docChg chg="undo custSel modSld">
      <pc:chgData name="Lai, Jianwei" userId="a9adc4b8-c48f-4695-ba31-44e2f6e8bd84" providerId="ADAL" clId="{E3BF5CA6-84D8-4AC2-B181-A9518178A68D}" dt="2021-10-20T02:53:02.794" v="142" actId="20577"/>
      <pc:docMkLst>
        <pc:docMk/>
      </pc:docMkLst>
      <pc:sldChg chg="modSp mod">
        <pc:chgData name="Lai, Jianwei" userId="a9adc4b8-c48f-4695-ba31-44e2f6e8bd84" providerId="ADAL" clId="{E3BF5CA6-84D8-4AC2-B181-A9518178A68D}" dt="2021-10-20T02:53:02.794" v="142" actId="20577"/>
        <pc:sldMkLst>
          <pc:docMk/>
          <pc:sldMk cId="363497133" sldId="266"/>
        </pc:sldMkLst>
        <pc:spChg chg="mod">
          <ac:chgData name="Lai, Jianwei" userId="a9adc4b8-c48f-4695-ba31-44e2f6e8bd84" providerId="ADAL" clId="{E3BF5CA6-84D8-4AC2-B181-A9518178A68D}" dt="2021-10-20T02:53:02.794" v="142" actId="20577"/>
          <ac:spMkLst>
            <pc:docMk/>
            <pc:sldMk cId="363497133" sldId="266"/>
            <ac:spMk id="3" creationId="{313A4932-32C0-47A1-BD99-A4BFA3DD2876}"/>
          </ac:spMkLst>
        </pc:spChg>
      </pc:sldChg>
      <pc:sldChg chg="addSp delSp mod modNotesTx">
        <pc:chgData name="Lai, Jianwei" userId="a9adc4b8-c48f-4695-ba31-44e2f6e8bd84" providerId="ADAL" clId="{E3BF5CA6-84D8-4AC2-B181-A9518178A68D}" dt="2021-10-19T17:01:58.845" v="20" actId="20577"/>
        <pc:sldMkLst>
          <pc:docMk/>
          <pc:sldMk cId="898741192" sldId="271"/>
        </pc:sldMkLst>
        <pc:spChg chg="add del">
          <ac:chgData name="Lai, Jianwei" userId="a9adc4b8-c48f-4695-ba31-44e2f6e8bd84" providerId="ADAL" clId="{E3BF5CA6-84D8-4AC2-B181-A9518178A68D}" dt="2021-10-19T17:01:49.099" v="1" actId="22"/>
          <ac:spMkLst>
            <pc:docMk/>
            <pc:sldMk cId="898741192" sldId="271"/>
            <ac:spMk id="6" creationId="{4A42B329-8D81-4FF7-BC07-28D6317607EA}"/>
          </ac:spMkLst>
        </pc:spChg>
      </pc:sldChg>
      <pc:sldChg chg="delSp modSp mod">
        <pc:chgData name="Lai, Jianwei" userId="a9adc4b8-c48f-4695-ba31-44e2f6e8bd84" providerId="ADAL" clId="{E3BF5CA6-84D8-4AC2-B181-A9518178A68D}" dt="2021-10-20T02:51:59.528" v="136" actId="20577"/>
        <pc:sldMkLst>
          <pc:docMk/>
          <pc:sldMk cId="1446079498" sldId="277"/>
        </pc:sldMkLst>
        <pc:spChg chg="mod">
          <ac:chgData name="Lai, Jianwei" userId="a9adc4b8-c48f-4695-ba31-44e2f6e8bd84" providerId="ADAL" clId="{E3BF5CA6-84D8-4AC2-B181-A9518178A68D}" dt="2021-10-20T02:51:59.528" v="136" actId="20577"/>
          <ac:spMkLst>
            <pc:docMk/>
            <pc:sldMk cId="1446079498" sldId="277"/>
            <ac:spMk id="3" creationId="{E4C3DC52-8FD6-4862-A6FA-7216F6B09174}"/>
          </ac:spMkLst>
        </pc:spChg>
        <pc:spChg chg="del">
          <ac:chgData name="Lai, Jianwei" userId="a9adc4b8-c48f-4695-ba31-44e2f6e8bd84" providerId="ADAL" clId="{E3BF5CA6-84D8-4AC2-B181-A9518178A68D}" dt="2021-10-20T02:50:57.273" v="27" actId="478"/>
          <ac:spMkLst>
            <pc:docMk/>
            <pc:sldMk cId="1446079498" sldId="277"/>
            <ac:spMk id="5" creationId="{A08E407F-879F-4A87-8EDC-89B82553B003}"/>
          </ac:spMkLst>
        </pc:spChg>
        <pc:picChg chg="del">
          <ac:chgData name="Lai, Jianwei" userId="a9adc4b8-c48f-4695-ba31-44e2f6e8bd84" providerId="ADAL" clId="{E3BF5CA6-84D8-4AC2-B181-A9518178A68D}" dt="2021-10-20T02:50:54.745" v="26" actId="478"/>
          <ac:picMkLst>
            <pc:docMk/>
            <pc:sldMk cId="1446079498" sldId="277"/>
            <ac:picMk id="4" creationId="{10595078-6261-4410-B9E6-B3FD8B16E2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1BF29-F07F-4D1E-AEA5-27FBE4971539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42E58-132F-4056-B41E-B012DE95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7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Redirect: 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42E58-132F-4056-B41E-B012DE95A6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DFB4-3414-4B6E-BDB9-6742288DD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8EE3-76D8-4162-AD15-5C01F6A67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C382-8167-4A8B-9885-E4CADCE0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5544-1869-46EA-8E59-BB10DC6E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9212-F8A4-4A9F-8281-4FDA6EFB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1611-322E-4C67-A853-6DEA274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FC0AD-0D94-48B3-9386-96E756318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3387-ADD2-48FA-B104-B3008515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A15E-8B55-4033-BC81-FCE0F77B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8D07-C28D-4E35-8030-3BF36915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8B9C-AA33-4542-B92F-D4C663C5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81647-F253-40F1-9AC8-0E1C69C1A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CC36-33F1-4E05-9EE3-D6EBFB3E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D588-DAF6-4C6E-A749-5B590C8D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9BED-53B1-4630-85E1-D44BAC20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701C-66ED-4E35-B882-18446FE6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4D75-B3FD-46AD-A51E-5F7C5246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0F68-CCBC-4997-826B-E4435F6B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4FC5-1320-4FDE-9CF7-B4B6C1D9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F724-2F2E-459E-A5A9-5A2C87E0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1D92-138B-4B7B-B0B3-5E04D61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EA851-2553-481B-9698-315F4F38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338A-3E90-456E-AC40-D50C57C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42EA8-48F7-41B1-BF6C-07543EF2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ACB5-00BE-47BA-B251-869EF52B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01EC-87A4-4351-9003-9A6ECAB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3A67-9583-4777-BAE8-FA8D2CC77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CFCE4-5A76-4682-BD90-CE83249A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0FC4A-47B0-454E-B2DD-D9D77A62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3E27-45D4-4A3B-873A-B93F37EE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146AF-BCE9-461C-9122-C81D24A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D604-F2C5-415B-A906-0BD92ECA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EA1D9-2433-4231-9169-50D367B2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4DC95-0867-44EB-953E-6D3D6F72C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D6E57-4FAB-4885-81F1-38E015FC0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3C3BE-E5B5-441F-BE12-2F986B924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24BA4-04BD-4019-8FB5-F15A5685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F122E-2F73-4863-A436-0B83761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423E-8E76-4629-B2C1-8762858F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329C-6575-4171-98ED-865FF03B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76A25-B971-4721-A462-FBE71DA1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035E2-97FB-41EB-87FA-72BA3068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D45E3-DEE7-4316-A68B-DB5AE96F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1D293-3134-4A94-946D-F8A2F70B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4485-4300-4779-9996-624901A5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1AB4-A7ED-4F4C-B388-CCE6248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9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38CA-8A9F-4EC4-8FC9-37DCCE9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92C6-720C-494E-B4DA-802A4CF5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B28D-44A9-48D2-B317-DE4F12FA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62B7-1C25-43A3-A7BD-2FCAB92C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2CF39-DB94-46D6-9132-97568D7E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8F73F-C57D-4782-9FD6-6DED209E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9B13-12BC-4DA6-AB4C-36CAA37B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B9612-EFA2-47F7-A5C2-A8CF61ECB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944F-C372-4BDC-97D7-B5E34111F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00E2-F305-4822-A284-1ED83681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672B3-43F3-47DA-ACBC-623CCBB2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599E5-9DF7-401C-9B92-2C083FE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9B8AC-C84A-4AF2-807B-118487AD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2D849-F74F-451C-9207-0F7FF2CD2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BFC4-2893-4E76-B21C-24ACA668A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A16B9-C0AF-431F-B19B-43FEC3EDC948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62D4-9A85-492F-9CB4-B9CBD8F37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7E32-6E42-4B14-BBB0-B8785616C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65D77-40AD-4699-973E-F7F5F9145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account.goo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0D39-8B2A-4B38-A931-22E2A8ECE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Sending Emails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FBA1-DAB8-46FC-8AC2-F952CBDB4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D317-E0EA-47D3-961C-0B3B11F5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</a:t>
            </a:r>
            <a:r>
              <a:rPr lang="en-US" b="1" dirty="0" err="1"/>
              <a:t>ContactController</a:t>
            </a:r>
            <a:r>
              <a:rPr lang="en-US" b="1" dirty="0"/>
              <a:t> class in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77DB-AB58-4433-822B-226C0E2E9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8282-ABF3-40DF-B655-DD4C02C0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85" y="1690688"/>
            <a:ext cx="5344029" cy="45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E22E1C-3045-47B8-9A05-B68F13B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761" y="2823883"/>
            <a:ext cx="4677428" cy="2000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1C4CE-A9AD-4806-AE85-A1CF4846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4932-32C0-47A1-BD99-A4BFA3DD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78"/>
            <a:ext cx="10515600" cy="4351338"/>
          </a:xfrm>
        </p:spPr>
        <p:txBody>
          <a:bodyPr/>
          <a:lstStyle/>
          <a:p>
            <a:r>
              <a:rPr lang="en-US" dirty="0"/>
              <a:t>Add  @Controller above the class</a:t>
            </a:r>
          </a:p>
          <a:p>
            <a:r>
              <a:rPr lang="en-US" dirty="0"/>
              <a:t>Import ‘Controller’ class</a:t>
            </a:r>
          </a:p>
        </p:txBody>
      </p:sp>
    </p:spTree>
    <p:extLst>
      <p:ext uri="{BB962C8B-B14F-4D97-AF65-F5344CB8AC3E}">
        <p14:creationId xmlns:p14="http://schemas.microsoft.com/office/powerpoint/2010/main" val="3634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406-3FF5-44A7-A4FF-A4D8F251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</a:t>
            </a:r>
            <a:r>
              <a:rPr lang="en-US" b="1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"/contact"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24ED-437B-40AB-A457-940EE10F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A1567-4585-485B-AC5E-5E9DE7C06986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"/contact"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showContactForm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"contact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77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72A-2FE9-4BFE-ABDF-8E149415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@PostMapping("/contact")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14EC8-595D-45EC-9DC9-E3A892AAFA72}"/>
              </a:ext>
            </a:extLst>
          </p:cNvPr>
          <p:cNvSpPr/>
          <p:nvPr/>
        </p:nvSpPr>
        <p:spPr>
          <a:xfrm>
            <a:off x="1114425" y="1414562"/>
            <a:ext cx="9563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@PostMapping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"/contact"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submitContact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HttpServletRequest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//get variable values from the form on the contact page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"subject"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.getParameter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//do something here to send the email</a:t>
            </a: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feedback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D349A-8150-4236-8F11-78CB74131907}"/>
              </a:ext>
            </a:extLst>
          </p:cNvPr>
          <p:cNvCxnSpPr>
            <a:cxnSpLocks/>
          </p:cNvCxnSpPr>
          <p:nvPr/>
        </p:nvCxnSpPr>
        <p:spPr>
          <a:xfrm flipH="1" flipV="1">
            <a:off x="3328988" y="4729013"/>
            <a:ext cx="657224" cy="36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A3CD3D-2917-48F8-A24B-F92408434A4B}"/>
              </a:ext>
            </a:extLst>
          </p:cNvPr>
          <p:cNvSpPr txBox="1"/>
          <p:nvPr/>
        </p:nvSpPr>
        <p:spPr>
          <a:xfrm>
            <a:off x="4333875" y="5074106"/>
            <a:ext cx="5336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sending the email, go to a page called “feedback”</a:t>
            </a:r>
          </a:p>
        </p:txBody>
      </p:sp>
    </p:spTree>
    <p:extLst>
      <p:ext uri="{BB962C8B-B14F-4D97-AF65-F5344CB8AC3E}">
        <p14:creationId xmlns:p14="http://schemas.microsoft.com/office/powerpoint/2010/main" val="284098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EEA-4968-417F-A965-7826F15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 </a:t>
            </a:r>
            <a:r>
              <a:rPr lang="en-US" b="1" dirty="0" err="1"/>
              <a:t>Autowired</a:t>
            </a:r>
            <a:r>
              <a:rPr lang="en-US" b="1" dirty="0"/>
              <a:t> </a:t>
            </a:r>
            <a:r>
              <a:rPr lang="en-US" b="1" dirty="0" err="1"/>
              <a:t>JavaMailSender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F349-732E-4403-B295-C9D6E0E3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32A7A-D578-4B29-AE7B-9D6CB43D89B7}"/>
              </a:ext>
            </a:extLst>
          </p:cNvPr>
          <p:cNvSpPr/>
          <p:nvPr/>
        </p:nvSpPr>
        <p:spPr>
          <a:xfrm>
            <a:off x="1193223" y="2286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@Autowired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JavaMailSender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mailSender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7371D-978F-4504-BC6A-984CC338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5853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F927-7412-491F-91DE-5AEF5486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@ </a:t>
            </a:r>
            <a:r>
              <a:rPr lang="en-US" b="1" dirty="0" err="1"/>
              <a:t>Autowired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94A5-733C-4632-91E8-8FAE17FB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Autowiring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feature of spring framework enables you to inject the object dependency implicitly. It internally uses setter or constructor injection.</a:t>
            </a:r>
            <a:endParaRPr lang="en-US" dirty="0"/>
          </a:p>
          <a:p>
            <a:r>
              <a:rPr lang="en-US" b="1" dirty="0"/>
              <a:t>Dependency Injection </a:t>
            </a:r>
            <a:r>
              <a:rPr lang="en-US" dirty="0"/>
              <a:t>is a fundamental aspect of the Spring framework, through which the Spring container “injects” objects into other objects or “dependencies”.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91D29-70A9-4109-AB1F-F0F2AE988AB4}"/>
              </a:ext>
            </a:extLst>
          </p:cNvPr>
          <p:cNvSpPr/>
          <p:nvPr/>
        </p:nvSpPr>
        <p:spPr>
          <a:xfrm>
            <a:off x="779476" y="5846544"/>
            <a:ext cx="10956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https://www.javatpoint.com/autowiring-in-spring#:~:text=Autowiring%20feature%20of%20spring%20framework,It%20works%20with%20reference%20only.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75BA7-5695-4C58-8929-50FAE08FCD63}"/>
              </a:ext>
            </a:extLst>
          </p:cNvPr>
          <p:cNvSpPr/>
          <p:nvPr/>
        </p:nvSpPr>
        <p:spPr>
          <a:xfrm>
            <a:off x="779476" y="5345966"/>
            <a:ext cx="5557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https://www.baeldung.com/spring-dependency-injection</a:t>
            </a:r>
          </a:p>
        </p:txBody>
      </p:sp>
    </p:spTree>
    <p:extLst>
      <p:ext uri="{BB962C8B-B14F-4D97-AF65-F5344CB8AC3E}">
        <p14:creationId xmlns:p14="http://schemas.microsoft.com/office/powerpoint/2010/main" val="324907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C0AD-D43D-4557-984F-1209E797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 </a:t>
            </a:r>
            <a:r>
              <a:rPr lang="en-US" b="1" dirty="0" err="1"/>
              <a:t>SimpleMailMessage</a:t>
            </a:r>
            <a:r>
              <a:rPr lang="en-US" b="1" dirty="0"/>
              <a:t> in the </a:t>
            </a:r>
            <a:r>
              <a:rPr lang="en-US" b="1" dirty="0" err="1"/>
              <a:t>submitContact</a:t>
            </a:r>
            <a:r>
              <a:rPr lang="en-US" b="1" dirty="0"/>
              <a:t>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10DC-E7CD-4A75-8F54-23F5B170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D8A86-B0EE-486B-9062-DF55A61EDA8C}"/>
              </a:ext>
            </a:extLst>
          </p:cNvPr>
          <p:cNvSpPr/>
          <p:nvPr/>
        </p:nvSpPr>
        <p:spPr>
          <a:xfrm>
            <a:off x="953490" y="23659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SimpleMailMessage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SimpleMailMessage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"jlai12@ilstu.edu"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mailsubject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mailsubject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mailSender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06110-CB76-4BE9-9643-C23609DD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72" y="2065672"/>
            <a:ext cx="4958147" cy="30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5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3FA6-D5B8-4A7F-9FE8-B580508E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feedback page into the templates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9B52-1107-454B-BBC0-52DBCB86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877E2-2EE3-4AD4-B5AA-A9A983651094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meta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"ISO-8859-1"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Insert title here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Thanks for the email. We will get back to you ASAP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92C9-52E4-4677-8053-6665C3CC0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an index page to the static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4A97-A4FF-4AFB-85D9-0F848D29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link point to the contact page</a:t>
            </a:r>
          </a:p>
          <a:p>
            <a:pPr marL="0" indent="0">
              <a:buNone/>
            </a:pPr>
            <a:r>
              <a:rPr lang="en-US" dirty="0"/>
              <a:t>&lt;a class=</a:t>
            </a:r>
            <a:r>
              <a:rPr lang="en-US" i="1" dirty="0"/>
              <a:t>"nav-link" </a:t>
            </a:r>
            <a:r>
              <a:rPr lang="en-US" i="1" dirty="0" err="1"/>
              <a:t>href</a:t>
            </a:r>
            <a:r>
              <a:rPr lang="en-US" i="1" dirty="0"/>
              <a:t>="/contact"&gt;Contact Us&lt;/a&gt;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CDEA-1177-4E46-898D-B30A963B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Run the application-&gt;submit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9CA7-6C5D-4A13-9BB6-E6B3F373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C2311-C605-4D05-9434-FED3554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50" y="1825625"/>
            <a:ext cx="4377397" cy="225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CEB8C-49B5-4061-8F39-C57D45A16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63" y="1825625"/>
            <a:ext cx="5552937" cy="37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2875-14AB-43E6-BB22-CEF660E6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Gmail SMTP(Simple Mail Transfer Protocol)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4D55-AF72-492E-9BBE-05F2EF476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Create a Gmail account, write your username and password</a:t>
            </a:r>
          </a:p>
          <a:p>
            <a:r>
              <a:rPr lang="en-US" dirty="0"/>
              <a:t>Go to “Home” of your account </a:t>
            </a:r>
            <a:r>
              <a:rPr lang="en-US" dirty="0">
                <a:hlinkClick r:id="rId2"/>
              </a:rPr>
              <a:t>https://myaccount.google.com/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A749B-6817-4A55-AB28-90A443633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8482"/>
            <a:ext cx="4934639" cy="50584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1AD3B1C-97A8-4203-9D55-FD29BA0CA775}"/>
              </a:ext>
            </a:extLst>
          </p:cNvPr>
          <p:cNvSpPr/>
          <p:nvPr/>
        </p:nvSpPr>
        <p:spPr>
          <a:xfrm>
            <a:off x="6372225" y="3943350"/>
            <a:ext cx="1333500" cy="419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1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6600-578D-4831-9363-910BCCBD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Gmail sent folder to see if the email has been sent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01CD-A761-45CF-B127-FEBDA404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9424A5-4165-485A-B3C3-C67DA030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825625"/>
            <a:ext cx="497274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EDB-B0F0-47C9-AE9C-8ACBEE8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favicon to your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88B6-E11C-4C12-9B90-769DBBC9E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</a:t>
            </a:r>
            <a:r>
              <a:rPr lang="en-US" i="1" dirty="0"/>
              <a:t>"shortcut icon" </a:t>
            </a:r>
            <a:r>
              <a:rPr lang="en-US" i="1" dirty="0" err="1"/>
              <a:t>href</a:t>
            </a:r>
            <a:r>
              <a:rPr lang="en-US" i="1" dirty="0"/>
              <a:t>="/</a:t>
            </a:r>
            <a:r>
              <a:rPr lang="en-US" i="1" dirty="0" err="1"/>
              <a:t>imges</a:t>
            </a:r>
            <a:r>
              <a:rPr lang="en-US" i="1" dirty="0"/>
              <a:t>/favicon.png"&gt;</a:t>
            </a:r>
          </a:p>
          <a:p>
            <a:pPr marL="0" indent="0">
              <a:buNone/>
            </a:pPr>
            <a:endParaRPr lang="en-US" i="1" dirty="0">
              <a:effectLst/>
            </a:endParaRPr>
          </a:p>
          <a:p>
            <a:pPr marL="0" indent="0">
              <a:buNone/>
            </a:pPr>
            <a:r>
              <a:rPr lang="en-US" dirty="0"/>
              <a:t>Where should the image be saved?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6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35E1-DBD4-4452-B831-AB1F8F9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</a:t>
            </a:r>
            <a:r>
              <a:rPr lang="en-US" b="1" dirty="0" err="1"/>
              <a:t>mailto</a:t>
            </a:r>
            <a:r>
              <a:rPr lang="en-US" b="1" dirty="0"/>
              <a:t> link to see 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E7BE-91DF-432B-9F86-E5323FB7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 = </a:t>
            </a:r>
            <a:r>
              <a:rPr lang="en-US" i="1" dirty="0"/>
              <a:t>"mailto: abc@example.com"&gt;Send Email&lt;/a&gt;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7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08AE-CBCE-4D9E-A451-7D6A637B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3DC52-8FD6-4862-A6FA-7216F6B0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323"/>
            <a:ext cx="10515600" cy="4351338"/>
          </a:xfrm>
        </p:spPr>
        <p:txBody>
          <a:bodyPr/>
          <a:lstStyle/>
          <a:p>
            <a:r>
              <a:rPr lang="en-US" dirty="0"/>
              <a:t>Finish the email sending function</a:t>
            </a:r>
          </a:p>
          <a:p>
            <a:r>
              <a:rPr lang="en-US" dirty="0"/>
              <a:t>Send an email with an image for 2 extra points</a:t>
            </a:r>
          </a:p>
          <a:p>
            <a:r>
              <a:rPr lang="en-US" dirty="0"/>
              <a:t>Read the word document in assignments on </a:t>
            </a:r>
            <a:r>
              <a:rPr lang="en-US" dirty="0" err="1"/>
              <a:t>Reggienet</a:t>
            </a:r>
            <a:r>
              <a:rPr lang="en-US" dirty="0"/>
              <a:t>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14460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FBB0-5542-4C94-8E67-AE733934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Gmail SMTP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1932-FCEB-4273-A69F-D70ED3E4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Security-&gt; Set 2-step verification off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C50C7-AA65-4B03-9B86-24D7FF9A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585920"/>
            <a:ext cx="607779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7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3DBC-0F4E-407B-A1B9-2CE493E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Gmail SMTP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1907-46B3-416E-87BA-C1C185FA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Less secure app access to 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F225E-B0F5-4411-A58C-09467EB5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2596160"/>
            <a:ext cx="605874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9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F08A-B08D-4278-9A0E-FBC937F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project on Spring </a:t>
            </a:r>
            <a:r>
              <a:rPr lang="en-US" b="1" dirty="0" err="1"/>
              <a:t>Initializr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BBA0-5D4D-4B5B-882C-BCB6ECE8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Add dependencies</a:t>
            </a:r>
          </a:p>
          <a:p>
            <a:r>
              <a:rPr lang="en-US" sz="2400" dirty="0"/>
              <a:t>Click Explore to download</a:t>
            </a:r>
          </a:p>
          <a:p>
            <a:r>
              <a:rPr lang="en-US" sz="2400" dirty="0"/>
              <a:t>Extra the zipped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CED5C-B224-41D4-B9DB-60610F08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58" y="1495281"/>
            <a:ext cx="6709442" cy="49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C5AE-15E8-4AD8-BEE7-2071EF19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File-&gt; Import-&gt;Existing Maven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6DFFC-CED9-49B9-AC09-ED86B5AC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77380"/>
            <a:ext cx="2910117" cy="4799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EF38A-4F0A-42F1-AC74-FEDA26E9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76" y="2051422"/>
            <a:ext cx="3686531" cy="38997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E782-57A2-451B-B194-98FCDC110A9D}"/>
              </a:ext>
            </a:extLst>
          </p:cNvPr>
          <p:cNvCxnSpPr>
            <a:cxnSpLocks/>
          </p:cNvCxnSpPr>
          <p:nvPr/>
        </p:nvCxnSpPr>
        <p:spPr>
          <a:xfrm>
            <a:off x="3253016" y="4001294"/>
            <a:ext cx="31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5685493-D290-4BD1-BB4C-B76EC3643893}"/>
              </a:ext>
            </a:extLst>
          </p:cNvPr>
          <p:cNvSpPr/>
          <p:nvPr/>
        </p:nvSpPr>
        <p:spPr>
          <a:xfrm>
            <a:off x="476249" y="4781550"/>
            <a:ext cx="89535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B7F523-9658-4099-AA23-0192FC2735BA}"/>
              </a:ext>
            </a:extLst>
          </p:cNvPr>
          <p:cNvSpPr/>
          <p:nvPr/>
        </p:nvSpPr>
        <p:spPr>
          <a:xfrm>
            <a:off x="3873417" y="3276600"/>
            <a:ext cx="128338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CF3C6-E194-4D82-B780-779005A9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584" y="2704699"/>
            <a:ext cx="3895117" cy="19864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E561F-0280-47EE-94D9-ED41ABE32ECE}"/>
              </a:ext>
            </a:extLst>
          </p:cNvPr>
          <p:cNvCxnSpPr>
            <a:cxnSpLocks/>
          </p:cNvCxnSpPr>
          <p:nvPr/>
        </p:nvCxnSpPr>
        <p:spPr>
          <a:xfrm>
            <a:off x="7405916" y="4001294"/>
            <a:ext cx="317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399DC5-2BC9-418D-99EE-F0293EEBE13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848976" y="3276600"/>
            <a:ext cx="847725" cy="350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AE8-425A-4001-A472-ABD2B2E8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Gmail SMTP to </a:t>
            </a:r>
            <a:r>
              <a:rPr lang="en-US" b="1" dirty="0" err="1"/>
              <a:t>application.properties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BCCC-CF94-49D7-BDD2-D6C7C1A0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E2209-CF3B-400D-A846-9D7143030A8C}"/>
              </a:ext>
            </a:extLst>
          </p:cNvPr>
          <p:cNvSpPr/>
          <p:nvPr/>
        </p:nvSpPr>
        <p:spPr>
          <a:xfrm>
            <a:off x="1207325" y="2294585"/>
            <a:ext cx="46234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spring.mail.host=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smtp.gmail.com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spring.mail.port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587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spring.mail.username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</a:t>
            </a:r>
            <a:endParaRPr lang="en-US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spring.mail.password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xxxxxxxxx</a:t>
            </a:r>
            <a:endParaRPr lang="en-US" u="sng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spring.mail.properties.mail.smtp.auth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spring.mail.properties.mail.smtp.starttls.enable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29E1A-D434-47A2-A142-4E7B7897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3011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0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EA22-B4DA-4218-9A2A-08F058D4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 a contact page to the templates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4803-7111-4C89-BAAF-7F76A7D1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E4AEA-2375-4901-B130-674B1CA8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974" y="1645338"/>
            <a:ext cx="3358426" cy="3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3B63-8230-4AD6-BEF8-DD452FD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controller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90D4-A66B-480E-A4DA-334FC118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ECDC7-5B4B-45ED-9C77-DB2CF1D0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3" y="2085826"/>
            <a:ext cx="622069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16B2EC1E62F7438E7E9826500FB184" ma:contentTypeVersion="14" ma:contentTypeDescription="Create a new document." ma:contentTypeScope="" ma:versionID="cdab2f35eaa935ebd36a98e82b9edc05">
  <xsd:schema xmlns:xsd="http://www.w3.org/2001/XMLSchema" xmlns:xs="http://www.w3.org/2001/XMLSchema" xmlns:p="http://schemas.microsoft.com/office/2006/metadata/properties" xmlns:ns3="28cf5608-b135-4626-9bf7-18afe416172a" xmlns:ns4="40af0494-d4e2-41de-9f97-ee084a9c5e0a" targetNamespace="http://schemas.microsoft.com/office/2006/metadata/properties" ma:root="true" ma:fieldsID="0c19103b639c4afb1f94a118156928c0" ns3:_="" ns4:_="">
    <xsd:import namespace="28cf5608-b135-4626-9bf7-18afe416172a"/>
    <xsd:import namespace="40af0494-d4e2-41de-9f97-ee084a9c5e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f5608-b135-4626-9bf7-18afe4161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f0494-d4e2-41de-9f97-ee084a9c5e0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60D29-A8AD-4AAF-AF6A-FC1C26B18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4FA796-09E2-41AC-9687-A8167AEF9C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f5608-b135-4626-9bf7-18afe416172a"/>
    <ds:schemaRef ds:uri="40af0494-d4e2-41de-9f97-ee084a9c5e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0D6E5E-84D3-4C9F-B8E6-783804026B43}">
  <ds:schemaRefs>
    <ds:schemaRef ds:uri="http://schemas.openxmlformats.org/package/2006/metadata/core-properties"/>
    <ds:schemaRef ds:uri="http://schemas.microsoft.com/office/2006/documentManagement/types"/>
    <ds:schemaRef ds:uri="40af0494-d4e2-41de-9f97-ee084a9c5e0a"/>
    <ds:schemaRef ds:uri="28cf5608-b135-4626-9bf7-18afe416172a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642</Words>
  <Application>Microsoft Office PowerPoint</Application>
  <PresentationFormat>Widescreen</PresentationFormat>
  <Paragraphs>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inter-regular</vt:lpstr>
      <vt:lpstr>Arial</vt:lpstr>
      <vt:lpstr>Calibri</vt:lpstr>
      <vt:lpstr>Calibri Light</vt:lpstr>
      <vt:lpstr>Consolas</vt:lpstr>
      <vt:lpstr>Office Theme</vt:lpstr>
      <vt:lpstr>Sending Emails</vt:lpstr>
      <vt:lpstr>Gmail SMTP(Simple Mail Transfer Protocol) Server</vt:lpstr>
      <vt:lpstr>Gmail SMTP Server</vt:lpstr>
      <vt:lpstr>Gmail SMTP Server</vt:lpstr>
      <vt:lpstr>Create a project on Spring Initializr</vt:lpstr>
      <vt:lpstr>File-&gt; Import-&gt;Existing Maven Projects</vt:lpstr>
      <vt:lpstr>Add Gmail SMTP to application.properties</vt:lpstr>
      <vt:lpstr>Add a contact page to the templates folder</vt:lpstr>
      <vt:lpstr>Create a controller package</vt:lpstr>
      <vt:lpstr>Add a ContactController class in the package</vt:lpstr>
      <vt:lpstr>@Controller</vt:lpstr>
      <vt:lpstr>Add @GetMapping("/contact")</vt:lpstr>
      <vt:lpstr>@PostMapping("/contact")</vt:lpstr>
      <vt:lpstr>@ Autowired JavaMailSender</vt:lpstr>
      <vt:lpstr>@ Autowired</vt:lpstr>
      <vt:lpstr>New a SimpleMailMessage in the submitContact method </vt:lpstr>
      <vt:lpstr>Add a feedback page into the templates folder</vt:lpstr>
      <vt:lpstr>Add an index page to the static folder</vt:lpstr>
      <vt:lpstr>Run the application-&gt;submit the form</vt:lpstr>
      <vt:lpstr>Check your Gmail sent folder to see if the email has been sent</vt:lpstr>
      <vt:lpstr>Add a favicon to your pages</vt:lpstr>
      <vt:lpstr>Add a mailto link to see what happens</vt:lpstr>
      <vt:lpstr>Assignment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Emails</dc:title>
  <dc:creator>Lai, Jianwei</dc:creator>
  <cp:lastModifiedBy>Lai, Jianwei</cp:lastModifiedBy>
  <cp:revision>2</cp:revision>
  <dcterms:created xsi:type="dcterms:W3CDTF">2021-10-19T14:47:58Z</dcterms:created>
  <dcterms:modified xsi:type="dcterms:W3CDTF">2021-10-20T02:53:11Z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0x0101000216B2EC1E62F7438E7E9826500FB184</vt:lpwstr>
  </property>
</Properties>
</file>