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3" r:id="rId3"/>
    <p:sldId id="274" r:id="rId4"/>
    <p:sldId id="258" r:id="rId5"/>
    <p:sldId id="271" r:id="rId6"/>
    <p:sldId id="259" r:id="rId7"/>
    <p:sldId id="282" r:id="rId8"/>
    <p:sldId id="260" r:id="rId9"/>
    <p:sldId id="283" r:id="rId10"/>
    <p:sldId id="284" r:id="rId11"/>
    <p:sldId id="264" r:id="rId12"/>
    <p:sldId id="265" r:id="rId13"/>
    <p:sldId id="293" r:id="rId14"/>
    <p:sldId id="263" r:id="rId15"/>
    <p:sldId id="279" r:id="rId16"/>
    <p:sldId id="290" r:id="rId17"/>
    <p:sldId id="285" r:id="rId18"/>
    <p:sldId id="286" r:id="rId19"/>
    <p:sldId id="287" r:id="rId20"/>
    <p:sldId id="289" r:id="rId21"/>
    <p:sldId id="288" r:id="rId22"/>
    <p:sldId id="291" r:id="rId23"/>
    <p:sldId id="292" r:id="rId24"/>
    <p:sldId id="266" r:id="rId25"/>
    <p:sldId id="278" r:id="rId26"/>
    <p:sldId id="29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6D9BD-BDF5-4FA1-BAEA-E42F8936EB5B}" v="50" dt="2021-10-18T15:07:18.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27" autoAdjust="0"/>
  </p:normalViewPr>
  <p:slideViewPr>
    <p:cSldViewPr snapToGrid="0">
      <p:cViewPr varScale="1">
        <p:scale>
          <a:sx n="76" d="100"/>
          <a:sy n="76" d="100"/>
        </p:scale>
        <p:origin x="27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F806D9BD-BDF5-4FA1-BAEA-E42F8936EB5B}"/>
    <pc:docChg chg="undo custSel addSld delSld modSld sldOrd">
      <pc:chgData name="Lai, Jianwei" userId="a9adc4b8-c48f-4695-ba31-44e2f6e8bd84" providerId="ADAL" clId="{F806D9BD-BDF5-4FA1-BAEA-E42F8936EB5B}" dt="2021-10-18T17:59:35.344" v="1610" actId="2696"/>
      <pc:docMkLst>
        <pc:docMk/>
      </pc:docMkLst>
      <pc:sldChg chg="modSp mod">
        <pc:chgData name="Lai, Jianwei" userId="a9adc4b8-c48f-4695-ba31-44e2f6e8bd84" providerId="ADAL" clId="{F806D9BD-BDF5-4FA1-BAEA-E42F8936EB5B}" dt="2021-10-18T02:02:27.356" v="1129" actId="20577"/>
        <pc:sldMkLst>
          <pc:docMk/>
          <pc:sldMk cId="4270737923" sldId="258"/>
        </pc:sldMkLst>
        <pc:spChg chg="mod">
          <ac:chgData name="Lai, Jianwei" userId="a9adc4b8-c48f-4695-ba31-44e2f6e8bd84" providerId="ADAL" clId="{F806D9BD-BDF5-4FA1-BAEA-E42F8936EB5B}" dt="2021-10-18T02:02:27.356" v="1129" actId="20577"/>
          <ac:spMkLst>
            <pc:docMk/>
            <pc:sldMk cId="4270737923" sldId="258"/>
            <ac:spMk id="3" creationId="{C110B721-081A-4D71-BBCB-63B2D21272F9}"/>
          </ac:spMkLst>
        </pc:spChg>
      </pc:sldChg>
      <pc:sldChg chg="modNotesTx">
        <pc:chgData name="Lai, Jianwei" userId="a9adc4b8-c48f-4695-ba31-44e2f6e8bd84" providerId="ADAL" clId="{F806D9BD-BDF5-4FA1-BAEA-E42F8936EB5B}" dt="2021-10-12T18:06:34.592" v="356"/>
        <pc:sldMkLst>
          <pc:docMk/>
          <pc:sldMk cId="1786982699" sldId="259"/>
        </pc:sldMkLst>
      </pc:sldChg>
      <pc:sldChg chg="modSp del mod">
        <pc:chgData name="Lai, Jianwei" userId="a9adc4b8-c48f-4695-ba31-44e2f6e8bd84" providerId="ADAL" clId="{F806D9BD-BDF5-4FA1-BAEA-E42F8936EB5B}" dt="2021-10-18T02:18:28.119" v="1132" actId="2696"/>
        <pc:sldMkLst>
          <pc:docMk/>
          <pc:sldMk cId="3186437373" sldId="261"/>
        </pc:sldMkLst>
        <pc:spChg chg="mod">
          <ac:chgData name="Lai, Jianwei" userId="a9adc4b8-c48f-4695-ba31-44e2f6e8bd84" providerId="ADAL" clId="{F806D9BD-BDF5-4FA1-BAEA-E42F8936EB5B}" dt="2021-10-12T18:09:46.366" v="358" actId="20577"/>
          <ac:spMkLst>
            <pc:docMk/>
            <pc:sldMk cId="3186437373" sldId="261"/>
            <ac:spMk id="3" creationId="{5C41571A-6B8C-4E0E-8655-DDD165678CAA}"/>
          </ac:spMkLst>
        </pc:spChg>
        <pc:picChg chg="mod modCrop">
          <ac:chgData name="Lai, Jianwei" userId="a9adc4b8-c48f-4695-ba31-44e2f6e8bd84" providerId="ADAL" clId="{F806D9BD-BDF5-4FA1-BAEA-E42F8936EB5B}" dt="2021-10-18T00:01:06.125" v="465" actId="14100"/>
          <ac:picMkLst>
            <pc:docMk/>
            <pc:sldMk cId="3186437373" sldId="261"/>
            <ac:picMk id="4" creationId="{185AEA0F-16A2-432E-B240-005D180DDD41}"/>
          </ac:picMkLst>
        </pc:picChg>
      </pc:sldChg>
      <pc:sldChg chg="del">
        <pc:chgData name="Lai, Jianwei" userId="a9adc4b8-c48f-4695-ba31-44e2f6e8bd84" providerId="ADAL" clId="{F806D9BD-BDF5-4FA1-BAEA-E42F8936EB5B}" dt="2021-10-12T18:07:20.607" v="357" actId="2696"/>
        <pc:sldMkLst>
          <pc:docMk/>
          <pc:sldMk cId="2787858913" sldId="262"/>
        </pc:sldMkLst>
      </pc:sldChg>
      <pc:sldChg chg="modNotesTx">
        <pc:chgData name="Lai, Jianwei" userId="a9adc4b8-c48f-4695-ba31-44e2f6e8bd84" providerId="ADAL" clId="{F806D9BD-BDF5-4FA1-BAEA-E42F8936EB5B}" dt="2021-10-12T01:59:09.563" v="3"/>
        <pc:sldMkLst>
          <pc:docMk/>
          <pc:sldMk cId="3171196961" sldId="263"/>
        </pc:sldMkLst>
      </pc:sldChg>
      <pc:sldChg chg="modSp mod ord modNotesTx">
        <pc:chgData name="Lai, Jianwei" userId="a9adc4b8-c48f-4695-ba31-44e2f6e8bd84" providerId="ADAL" clId="{F806D9BD-BDF5-4FA1-BAEA-E42F8936EB5B}" dt="2021-10-18T02:28:23.724" v="1136"/>
        <pc:sldMkLst>
          <pc:docMk/>
          <pc:sldMk cId="3756756572" sldId="265"/>
        </pc:sldMkLst>
        <pc:spChg chg="mod">
          <ac:chgData name="Lai, Jianwei" userId="a9adc4b8-c48f-4695-ba31-44e2f6e8bd84" providerId="ADAL" clId="{F806D9BD-BDF5-4FA1-BAEA-E42F8936EB5B}" dt="2021-10-12T17:45:54.749" v="284"/>
          <ac:spMkLst>
            <pc:docMk/>
            <pc:sldMk cId="3756756572" sldId="265"/>
            <ac:spMk id="2" creationId="{6D734E9E-897F-478A-9EFD-9993C100A9A2}"/>
          </ac:spMkLst>
        </pc:spChg>
        <pc:spChg chg="mod">
          <ac:chgData name="Lai, Jianwei" userId="a9adc4b8-c48f-4695-ba31-44e2f6e8bd84" providerId="ADAL" clId="{F806D9BD-BDF5-4FA1-BAEA-E42F8936EB5B}" dt="2021-10-18T01:55:45.880" v="1125" actId="14100"/>
          <ac:spMkLst>
            <pc:docMk/>
            <pc:sldMk cId="3756756572" sldId="265"/>
            <ac:spMk id="15" creationId="{B77A0E24-B885-481F-AD3D-3C3F4762A13D}"/>
          </ac:spMkLst>
        </pc:spChg>
      </pc:sldChg>
      <pc:sldChg chg="addSp modSp mod modNotesTx">
        <pc:chgData name="Lai, Jianwei" userId="a9adc4b8-c48f-4695-ba31-44e2f6e8bd84" providerId="ADAL" clId="{F806D9BD-BDF5-4FA1-BAEA-E42F8936EB5B}" dt="2021-10-12T02:30:43.899" v="189" actId="20577"/>
        <pc:sldMkLst>
          <pc:docMk/>
          <pc:sldMk cId="2224921939" sldId="266"/>
        </pc:sldMkLst>
        <pc:picChg chg="add mod">
          <ac:chgData name="Lai, Jianwei" userId="a9adc4b8-c48f-4695-ba31-44e2f6e8bd84" providerId="ADAL" clId="{F806D9BD-BDF5-4FA1-BAEA-E42F8936EB5B}" dt="2021-10-12T02:30:11.298" v="118" actId="1076"/>
          <ac:picMkLst>
            <pc:docMk/>
            <pc:sldMk cId="2224921939" sldId="266"/>
            <ac:picMk id="5" creationId="{C6845869-3049-4BF0-A1B6-F62E35A21685}"/>
          </ac:picMkLst>
        </pc:picChg>
      </pc:sldChg>
      <pc:sldChg chg="modSp mod">
        <pc:chgData name="Lai, Jianwei" userId="a9adc4b8-c48f-4695-ba31-44e2f6e8bd84" providerId="ADAL" clId="{F806D9BD-BDF5-4FA1-BAEA-E42F8936EB5B}" dt="2021-10-18T02:04:03.499" v="1130" actId="1076"/>
        <pc:sldMkLst>
          <pc:docMk/>
          <pc:sldMk cId="4259763958" sldId="271"/>
        </pc:sldMkLst>
        <pc:picChg chg="mod">
          <ac:chgData name="Lai, Jianwei" userId="a9adc4b8-c48f-4695-ba31-44e2f6e8bd84" providerId="ADAL" clId="{F806D9BD-BDF5-4FA1-BAEA-E42F8936EB5B}" dt="2021-10-18T02:04:03.499" v="1130" actId="1076"/>
          <ac:picMkLst>
            <pc:docMk/>
            <pc:sldMk cId="4259763958" sldId="271"/>
            <ac:picMk id="4" creationId="{B3466161-AE05-4887-83B9-7F07B27EE634}"/>
          </ac:picMkLst>
        </pc:picChg>
      </pc:sldChg>
      <pc:sldChg chg="del">
        <pc:chgData name="Lai, Jianwei" userId="a9adc4b8-c48f-4695-ba31-44e2f6e8bd84" providerId="ADAL" clId="{F806D9BD-BDF5-4FA1-BAEA-E42F8936EB5B}" dt="2021-10-12T02:41:59.927" v="192" actId="2696"/>
        <pc:sldMkLst>
          <pc:docMk/>
          <pc:sldMk cId="1030774202" sldId="272"/>
        </pc:sldMkLst>
      </pc:sldChg>
      <pc:sldChg chg="addSp modSp mod modNotesTx">
        <pc:chgData name="Lai, Jianwei" userId="a9adc4b8-c48f-4695-ba31-44e2f6e8bd84" providerId="ADAL" clId="{F806D9BD-BDF5-4FA1-BAEA-E42F8936EB5B}" dt="2021-10-18T01:59:25.582" v="1128"/>
        <pc:sldMkLst>
          <pc:docMk/>
          <pc:sldMk cId="657529774" sldId="273"/>
        </pc:sldMkLst>
        <pc:spChg chg="mod">
          <ac:chgData name="Lai, Jianwei" userId="a9adc4b8-c48f-4695-ba31-44e2f6e8bd84" providerId="ADAL" clId="{F806D9BD-BDF5-4FA1-BAEA-E42F8936EB5B}" dt="2021-10-12T17:28:44.106" v="239" actId="1076"/>
          <ac:spMkLst>
            <pc:docMk/>
            <pc:sldMk cId="657529774" sldId="273"/>
            <ac:spMk id="3" creationId="{F049EB65-FBBB-4C8B-BBB1-E4974EC72653}"/>
          </ac:spMkLst>
        </pc:spChg>
        <pc:spChg chg="add mod">
          <ac:chgData name="Lai, Jianwei" userId="a9adc4b8-c48f-4695-ba31-44e2f6e8bd84" providerId="ADAL" clId="{F806D9BD-BDF5-4FA1-BAEA-E42F8936EB5B}" dt="2021-10-12T17:28:27.484" v="233" actId="1076"/>
          <ac:spMkLst>
            <pc:docMk/>
            <pc:sldMk cId="657529774" sldId="273"/>
            <ac:spMk id="5" creationId="{0F1D9152-0879-4630-BD2B-CA8102483E17}"/>
          </ac:spMkLst>
        </pc:spChg>
        <pc:spChg chg="add mod">
          <ac:chgData name="Lai, Jianwei" userId="a9adc4b8-c48f-4695-ba31-44e2f6e8bd84" providerId="ADAL" clId="{F806D9BD-BDF5-4FA1-BAEA-E42F8936EB5B}" dt="2021-10-12T17:35:59.610" v="264" actId="12"/>
          <ac:spMkLst>
            <pc:docMk/>
            <pc:sldMk cId="657529774" sldId="273"/>
            <ac:spMk id="9" creationId="{11482C69-E73C-476A-9BCB-4AE37754C52C}"/>
          </ac:spMkLst>
        </pc:spChg>
        <pc:picChg chg="add mod">
          <ac:chgData name="Lai, Jianwei" userId="a9adc4b8-c48f-4695-ba31-44e2f6e8bd84" providerId="ADAL" clId="{F806D9BD-BDF5-4FA1-BAEA-E42F8936EB5B}" dt="2021-10-12T17:34:47.102" v="245" actId="1076"/>
          <ac:picMkLst>
            <pc:docMk/>
            <pc:sldMk cId="657529774" sldId="273"/>
            <ac:picMk id="7" creationId="{00BACF7E-8A17-4BD7-8823-1E53A80D2664}"/>
          </ac:picMkLst>
        </pc:picChg>
      </pc:sldChg>
      <pc:sldChg chg="addSp modSp mod modNotesTx">
        <pc:chgData name="Lai, Jianwei" userId="a9adc4b8-c48f-4695-ba31-44e2f6e8bd84" providerId="ADAL" clId="{F806D9BD-BDF5-4FA1-BAEA-E42F8936EB5B}" dt="2021-10-12T17:38:23.707" v="271" actId="1076"/>
        <pc:sldMkLst>
          <pc:docMk/>
          <pc:sldMk cId="159637891" sldId="274"/>
        </pc:sldMkLst>
        <pc:spChg chg="mod">
          <ac:chgData name="Lai, Jianwei" userId="a9adc4b8-c48f-4695-ba31-44e2f6e8bd84" providerId="ADAL" clId="{F806D9BD-BDF5-4FA1-BAEA-E42F8936EB5B}" dt="2021-10-12T17:37:10.881" v="268" actId="5793"/>
          <ac:spMkLst>
            <pc:docMk/>
            <pc:sldMk cId="159637891" sldId="274"/>
            <ac:spMk id="3" creationId="{85B69D7E-AC62-4DD6-8679-B1CE398A2359}"/>
          </ac:spMkLst>
        </pc:spChg>
        <pc:spChg chg="add mod">
          <ac:chgData name="Lai, Jianwei" userId="a9adc4b8-c48f-4695-ba31-44e2f6e8bd84" providerId="ADAL" clId="{F806D9BD-BDF5-4FA1-BAEA-E42F8936EB5B}" dt="2021-10-12T17:38:23.707" v="271" actId="1076"/>
          <ac:spMkLst>
            <pc:docMk/>
            <pc:sldMk cId="159637891" sldId="274"/>
            <ac:spMk id="5" creationId="{5027FC8C-C29F-4BBA-80A4-E3C15EA8B0B3}"/>
          </ac:spMkLst>
        </pc:spChg>
      </pc:sldChg>
      <pc:sldChg chg="del">
        <pc:chgData name="Lai, Jianwei" userId="a9adc4b8-c48f-4695-ba31-44e2f6e8bd84" providerId="ADAL" clId="{F806D9BD-BDF5-4FA1-BAEA-E42F8936EB5B}" dt="2021-10-12T17:37:33.601" v="269" actId="2696"/>
        <pc:sldMkLst>
          <pc:docMk/>
          <pc:sldMk cId="4291659067" sldId="275"/>
        </pc:sldMkLst>
      </pc:sldChg>
      <pc:sldChg chg="del">
        <pc:chgData name="Lai, Jianwei" userId="a9adc4b8-c48f-4695-ba31-44e2f6e8bd84" providerId="ADAL" clId="{F806D9BD-BDF5-4FA1-BAEA-E42F8936EB5B}" dt="2021-10-12T02:41:59.927" v="192" actId="2696"/>
        <pc:sldMkLst>
          <pc:docMk/>
          <pc:sldMk cId="830233132" sldId="276"/>
        </pc:sldMkLst>
      </pc:sldChg>
      <pc:sldChg chg="addSp delSp modSp new del mod modNotesTx">
        <pc:chgData name="Lai, Jianwei" userId="a9adc4b8-c48f-4695-ba31-44e2f6e8bd84" providerId="ADAL" clId="{F806D9BD-BDF5-4FA1-BAEA-E42F8936EB5B}" dt="2021-10-12T02:34:04.243" v="191" actId="2696"/>
        <pc:sldMkLst>
          <pc:docMk/>
          <pc:sldMk cId="2567859499" sldId="277"/>
        </pc:sldMkLst>
        <pc:spChg chg="mod">
          <ac:chgData name="Lai, Jianwei" userId="a9adc4b8-c48f-4695-ba31-44e2f6e8bd84" providerId="ADAL" clId="{F806D9BD-BDF5-4FA1-BAEA-E42F8936EB5B}" dt="2021-10-12T02:30:16.513" v="119" actId="21"/>
          <ac:spMkLst>
            <pc:docMk/>
            <pc:sldMk cId="2567859499" sldId="277"/>
            <ac:spMk id="2" creationId="{0C6619A0-B95E-4409-BBF0-07CA39B57685}"/>
          </ac:spMkLst>
        </pc:spChg>
        <pc:picChg chg="add del mod">
          <ac:chgData name="Lai, Jianwei" userId="a9adc4b8-c48f-4695-ba31-44e2f6e8bd84" providerId="ADAL" clId="{F806D9BD-BDF5-4FA1-BAEA-E42F8936EB5B}" dt="2021-10-12T02:34:01.219" v="190" actId="478"/>
          <ac:picMkLst>
            <pc:docMk/>
            <pc:sldMk cId="2567859499" sldId="277"/>
            <ac:picMk id="4" creationId="{EBA8B71A-E78D-46CE-927D-58605D3C3C45}"/>
          </ac:picMkLst>
        </pc:picChg>
      </pc:sldChg>
      <pc:sldChg chg="modSp new mod ord modNotesTx">
        <pc:chgData name="Lai, Jianwei" userId="a9adc4b8-c48f-4695-ba31-44e2f6e8bd84" providerId="ADAL" clId="{F806D9BD-BDF5-4FA1-BAEA-E42F8936EB5B}" dt="2021-10-18T15:02:44.402" v="1451"/>
        <pc:sldMkLst>
          <pc:docMk/>
          <pc:sldMk cId="3328419473" sldId="278"/>
        </pc:sldMkLst>
        <pc:spChg chg="mod">
          <ac:chgData name="Lai, Jianwei" userId="a9adc4b8-c48f-4695-ba31-44e2f6e8bd84" providerId="ADAL" clId="{F806D9BD-BDF5-4FA1-BAEA-E42F8936EB5B}" dt="2021-10-18T00:15:40.654" v="555" actId="113"/>
          <ac:spMkLst>
            <pc:docMk/>
            <pc:sldMk cId="3328419473" sldId="278"/>
            <ac:spMk id="2" creationId="{BFE54BE3-5D52-47CB-A569-E9F1006E552D}"/>
          </ac:spMkLst>
        </pc:spChg>
        <pc:spChg chg="mod">
          <ac:chgData name="Lai, Jianwei" userId="a9adc4b8-c48f-4695-ba31-44e2f6e8bd84" providerId="ADAL" clId="{F806D9BD-BDF5-4FA1-BAEA-E42F8936EB5B}" dt="2021-10-18T00:16:04.643" v="592" actId="20577"/>
          <ac:spMkLst>
            <pc:docMk/>
            <pc:sldMk cId="3328419473" sldId="278"/>
            <ac:spMk id="3" creationId="{D27187CA-2305-459F-A1D6-2D2112581F51}"/>
          </ac:spMkLst>
        </pc:spChg>
      </pc:sldChg>
      <pc:sldChg chg="addSp delSp modSp new mod ord modNotesTx">
        <pc:chgData name="Lai, Jianwei" userId="a9adc4b8-c48f-4695-ba31-44e2f6e8bd84" providerId="ADAL" clId="{F806D9BD-BDF5-4FA1-BAEA-E42F8936EB5B}" dt="2021-10-18T02:39:50.856" v="1142"/>
        <pc:sldMkLst>
          <pc:docMk/>
          <pc:sldMk cId="728507020" sldId="279"/>
        </pc:sldMkLst>
        <pc:spChg chg="mod">
          <ac:chgData name="Lai, Jianwei" userId="a9adc4b8-c48f-4695-ba31-44e2f6e8bd84" providerId="ADAL" clId="{F806D9BD-BDF5-4FA1-BAEA-E42F8936EB5B}" dt="2021-10-18T01:20:14.611" v="737" actId="113"/>
          <ac:spMkLst>
            <pc:docMk/>
            <pc:sldMk cId="728507020" sldId="279"/>
            <ac:spMk id="2" creationId="{F1B8C064-F2CA-43E3-8CEB-A4D75C937779}"/>
          </ac:spMkLst>
        </pc:spChg>
        <pc:spChg chg="add del mod">
          <ac:chgData name="Lai, Jianwei" userId="a9adc4b8-c48f-4695-ba31-44e2f6e8bd84" providerId="ADAL" clId="{F806D9BD-BDF5-4FA1-BAEA-E42F8936EB5B}" dt="2021-10-18T01:30:41.919" v="753" actId="108"/>
          <ac:spMkLst>
            <pc:docMk/>
            <pc:sldMk cId="728507020" sldId="279"/>
            <ac:spMk id="3" creationId="{31442654-D97E-479A-954F-268A5B2B9B20}"/>
          </ac:spMkLst>
        </pc:spChg>
        <pc:spChg chg="add mod">
          <ac:chgData name="Lai, Jianwei" userId="a9adc4b8-c48f-4695-ba31-44e2f6e8bd84" providerId="ADAL" clId="{F806D9BD-BDF5-4FA1-BAEA-E42F8936EB5B}" dt="2021-10-18T01:31:58.085" v="754" actId="1076"/>
          <ac:spMkLst>
            <pc:docMk/>
            <pc:sldMk cId="728507020" sldId="279"/>
            <ac:spMk id="5" creationId="{38E2D21D-5D1B-47F6-9870-1D825B673F30}"/>
          </ac:spMkLst>
        </pc:spChg>
        <pc:spChg chg="add del mod">
          <ac:chgData name="Lai, Jianwei" userId="a9adc4b8-c48f-4695-ba31-44e2f6e8bd84" providerId="ADAL" clId="{F806D9BD-BDF5-4FA1-BAEA-E42F8936EB5B}" dt="2021-10-18T01:21:27.739" v="743"/>
          <ac:spMkLst>
            <pc:docMk/>
            <pc:sldMk cId="728507020" sldId="279"/>
            <ac:spMk id="6" creationId="{48DFF30E-BF23-4689-91C0-9344171FCE85}"/>
          </ac:spMkLst>
        </pc:spChg>
        <pc:spChg chg="add del">
          <ac:chgData name="Lai, Jianwei" userId="a9adc4b8-c48f-4695-ba31-44e2f6e8bd84" providerId="ADAL" clId="{F806D9BD-BDF5-4FA1-BAEA-E42F8936EB5B}" dt="2021-10-18T01:22:02.110" v="748"/>
          <ac:spMkLst>
            <pc:docMk/>
            <pc:sldMk cId="728507020" sldId="279"/>
            <ac:spMk id="7" creationId="{7D758B26-B769-4523-BC6F-F8132BE0B404}"/>
          </ac:spMkLst>
        </pc:spChg>
        <pc:spChg chg="add mod">
          <ac:chgData name="Lai, Jianwei" userId="a9adc4b8-c48f-4695-ba31-44e2f6e8bd84" providerId="ADAL" clId="{F806D9BD-BDF5-4FA1-BAEA-E42F8936EB5B}" dt="2021-10-18T01:32:03.678" v="757" actId="14100"/>
          <ac:spMkLst>
            <pc:docMk/>
            <pc:sldMk cId="728507020" sldId="279"/>
            <ac:spMk id="9" creationId="{0E3D5020-5911-42FE-9D57-DAAB7C034569}"/>
          </ac:spMkLst>
        </pc:spChg>
      </pc:sldChg>
      <pc:sldChg chg="modSp new del mod">
        <pc:chgData name="Lai, Jianwei" userId="a9adc4b8-c48f-4695-ba31-44e2f6e8bd84" providerId="ADAL" clId="{F806D9BD-BDF5-4FA1-BAEA-E42F8936EB5B}" dt="2021-10-18T01:55:32.383" v="1124" actId="2696"/>
        <pc:sldMkLst>
          <pc:docMk/>
          <pc:sldMk cId="2387071139" sldId="280"/>
        </pc:sldMkLst>
        <pc:spChg chg="mod">
          <ac:chgData name="Lai, Jianwei" userId="a9adc4b8-c48f-4695-ba31-44e2f6e8bd84" providerId="ADAL" clId="{F806D9BD-BDF5-4FA1-BAEA-E42F8936EB5B}" dt="2021-10-18T01:54:04.060" v="1109" actId="21"/>
          <ac:spMkLst>
            <pc:docMk/>
            <pc:sldMk cId="2387071139" sldId="280"/>
            <ac:spMk id="2" creationId="{1234BA60-5A7C-49F7-B8A9-DF6008F57097}"/>
          </ac:spMkLst>
        </pc:spChg>
      </pc:sldChg>
      <pc:sldChg chg="addSp delSp modSp new del mod">
        <pc:chgData name="Lai, Jianwei" userId="a9adc4b8-c48f-4695-ba31-44e2f6e8bd84" providerId="ADAL" clId="{F806D9BD-BDF5-4FA1-BAEA-E42F8936EB5B}" dt="2021-10-18T01:56:23.675" v="1126" actId="2696"/>
        <pc:sldMkLst>
          <pc:docMk/>
          <pc:sldMk cId="3008986148" sldId="281"/>
        </pc:sldMkLst>
        <pc:spChg chg="mod">
          <ac:chgData name="Lai, Jianwei" userId="a9adc4b8-c48f-4695-ba31-44e2f6e8bd84" providerId="ADAL" clId="{F806D9BD-BDF5-4FA1-BAEA-E42F8936EB5B}" dt="2021-10-17T23:50:36.273" v="415" actId="20577"/>
          <ac:spMkLst>
            <pc:docMk/>
            <pc:sldMk cId="3008986148" sldId="281"/>
            <ac:spMk id="2" creationId="{025CD41F-79CB-4FC9-9AF0-A2F6823731B3}"/>
          </ac:spMkLst>
        </pc:spChg>
        <pc:spChg chg="mod">
          <ac:chgData name="Lai, Jianwei" userId="a9adc4b8-c48f-4695-ba31-44e2f6e8bd84" providerId="ADAL" clId="{F806D9BD-BDF5-4FA1-BAEA-E42F8936EB5B}" dt="2021-10-17T23:59:13.457" v="450" actId="404"/>
          <ac:spMkLst>
            <pc:docMk/>
            <pc:sldMk cId="3008986148" sldId="281"/>
            <ac:spMk id="3" creationId="{8385AB7C-E189-4528-9BE9-08763E8457A9}"/>
          </ac:spMkLst>
        </pc:spChg>
        <pc:spChg chg="add mod">
          <ac:chgData name="Lai, Jianwei" userId="a9adc4b8-c48f-4695-ba31-44e2f6e8bd84" providerId="ADAL" clId="{F806D9BD-BDF5-4FA1-BAEA-E42F8936EB5B}" dt="2021-10-17T23:56:14.991" v="429" actId="1076"/>
          <ac:spMkLst>
            <pc:docMk/>
            <pc:sldMk cId="3008986148" sldId="281"/>
            <ac:spMk id="5" creationId="{391EC910-2B43-4B39-B841-4D7A1175CC9B}"/>
          </ac:spMkLst>
        </pc:spChg>
        <pc:spChg chg="add del">
          <ac:chgData name="Lai, Jianwei" userId="a9adc4b8-c48f-4695-ba31-44e2f6e8bd84" providerId="ADAL" clId="{F806D9BD-BDF5-4FA1-BAEA-E42F8936EB5B}" dt="2021-10-17T23:57:32.907" v="435"/>
          <ac:spMkLst>
            <pc:docMk/>
            <pc:sldMk cId="3008986148" sldId="281"/>
            <ac:spMk id="6" creationId="{B7471045-587F-4741-B964-C29204C1C40E}"/>
          </ac:spMkLst>
        </pc:spChg>
        <pc:spChg chg="add del mod">
          <ac:chgData name="Lai, Jianwei" userId="a9adc4b8-c48f-4695-ba31-44e2f6e8bd84" providerId="ADAL" clId="{F806D9BD-BDF5-4FA1-BAEA-E42F8936EB5B}" dt="2021-10-17T23:58:00.063" v="441" actId="478"/>
          <ac:spMkLst>
            <pc:docMk/>
            <pc:sldMk cId="3008986148" sldId="281"/>
            <ac:spMk id="7" creationId="{4A65CE03-389F-4132-B830-7332E8C27304}"/>
          </ac:spMkLst>
        </pc:spChg>
      </pc:sldChg>
      <pc:sldChg chg="addSp delSp modSp new mod ord">
        <pc:chgData name="Lai, Jianwei" userId="a9adc4b8-c48f-4695-ba31-44e2f6e8bd84" providerId="ADAL" clId="{F806D9BD-BDF5-4FA1-BAEA-E42F8936EB5B}" dt="2021-10-18T02:07:49.803" v="1131"/>
        <pc:sldMkLst>
          <pc:docMk/>
          <pc:sldMk cId="3367222083" sldId="282"/>
        </pc:sldMkLst>
        <pc:spChg chg="mod">
          <ac:chgData name="Lai, Jianwei" userId="a9adc4b8-c48f-4695-ba31-44e2f6e8bd84" providerId="ADAL" clId="{F806D9BD-BDF5-4FA1-BAEA-E42F8936EB5B}" dt="2021-10-18T02:07:49.803" v="1131"/>
          <ac:spMkLst>
            <pc:docMk/>
            <pc:sldMk cId="3367222083" sldId="282"/>
            <ac:spMk id="2" creationId="{E6941197-1E8B-4A4C-8DCE-C7758EF4BBBB}"/>
          </ac:spMkLst>
        </pc:spChg>
        <pc:spChg chg="mod">
          <ac:chgData name="Lai, Jianwei" userId="a9adc4b8-c48f-4695-ba31-44e2f6e8bd84" providerId="ADAL" clId="{F806D9BD-BDF5-4FA1-BAEA-E42F8936EB5B}" dt="2021-10-17T23:54:40.459" v="420"/>
          <ac:spMkLst>
            <pc:docMk/>
            <pc:sldMk cId="3367222083" sldId="282"/>
            <ac:spMk id="3" creationId="{16E518EA-272B-43E4-A248-3027DD3B8178}"/>
          </ac:spMkLst>
        </pc:spChg>
        <pc:spChg chg="add del mod">
          <ac:chgData name="Lai, Jianwei" userId="a9adc4b8-c48f-4695-ba31-44e2f6e8bd84" providerId="ADAL" clId="{F806D9BD-BDF5-4FA1-BAEA-E42F8936EB5B}" dt="2021-10-17T23:54:41.207" v="422"/>
          <ac:spMkLst>
            <pc:docMk/>
            <pc:sldMk cId="3367222083" sldId="282"/>
            <ac:spMk id="5" creationId="{2ADEBF66-C721-4F8D-B5E3-A7DB3867B99A}"/>
          </ac:spMkLst>
        </pc:spChg>
        <pc:spChg chg="add mod">
          <ac:chgData name="Lai, Jianwei" userId="a9adc4b8-c48f-4695-ba31-44e2f6e8bd84" providerId="ADAL" clId="{F806D9BD-BDF5-4FA1-BAEA-E42F8936EB5B}" dt="2021-10-17T23:54:48.425" v="424" actId="1076"/>
          <ac:spMkLst>
            <pc:docMk/>
            <pc:sldMk cId="3367222083" sldId="282"/>
            <ac:spMk id="7" creationId="{76FE41F9-5BC2-4072-B97A-9196285576C6}"/>
          </ac:spMkLst>
        </pc:spChg>
      </pc:sldChg>
      <pc:sldChg chg="modSp add mod ord modNotesTx">
        <pc:chgData name="Lai, Jianwei" userId="a9adc4b8-c48f-4695-ba31-44e2f6e8bd84" providerId="ADAL" clId="{F806D9BD-BDF5-4FA1-BAEA-E42F8936EB5B}" dt="2021-10-18T00:14:34.611" v="527" actId="20577"/>
        <pc:sldMkLst>
          <pc:docMk/>
          <pc:sldMk cId="3794097854" sldId="283"/>
        </pc:sldMkLst>
        <pc:spChg chg="mod">
          <ac:chgData name="Lai, Jianwei" userId="a9adc4b8-c48f-4695-ba31-44e2f6e8bd84" providerId="ADAL" clId="{F806D9BD-BDF5-4FA1-BAEA-E42F8936EB5B}" dt="2021-10-18T00:00:01.093" v="461" actId="20577"/>
          <ac:spMkLst>
            <pc:docMk/>
            <pc:sldMk cId="3794097854" sldId="283"/>
            <ac:spMk id="2" creationId="{025CD41F-79CB-4FC9-9AF0-A2F6823731B3}"/>
          </ac:spMkLst>
        </pc:spChg>
        <pc:spChg chg="mod">
          <ac:chgData name="Lai, Jianwei" userId="a9adc4b8-c48f-4695-ba31-44e2f6e8bd84" providerId="ADAL" clId="{F806D9BD-BDF5-4FA1-BAEA-E42F8936EB5B}" dt="2021-10-18T00:14:34.611" v="527" actId="20577"/>
          <ac:spMkLst>
            <pc:docMk/>
            <pc:sldMk cId="3794097854" sldId="283"/>
            <ac:spMk id="3" creationId="{8385AB7C-E189-4528-9BE9-08763E8457A9}"/>
          </ac:spMkLst>
        </pc:spChg>
      </pc:sldChg>
      <pc:sldChg chg="addSp delSp modSp new mod ord modNotesTx">
        <pc:chgData name="Lai, Jianwei" userId="a9adc4b8-c48f-4695-ba31-44e2f6e8bd84" providerId="ADAL" clId="{F806D9BD-BDF5-4FA1-BAEA-E42F8936EB5B}" dt="2021-10-18T02:24:07.485" v="1134" actId="20577"/>
        <pc:sldMkLst>
          <pc:docMk/>
          <pc:sldMk cId="510778245" sldId="284"/>
        </pc:sldMkLst>
        <pc:spChg chg="mod">
          <ac:chgData name="Lai, Jianwei" userId="a9adc4b8-c48f-4695-ba31-44e2f6e8bd84" providerId="ADAL" clId="{F806D9BD-BDF5-4FA1-BAEA-E42F8936EB5B}" dt="2021-10-18T00:08:57.172" v="502" actId="20577"/>
          <ac:spMkLst>
            <pc:docMk/>
            <pc:sldMk cId="510778245" sldId="284"/>
            <ac:spMk id="2" creationId="{F50C56FB-AA86-4CC6-9900-B72BD3D6CBED}"/>
          </ac:spMkLst>
        </pc:spChg>
        <pc:spChg chg="add del mod">
          <ac:chgData name="Lai, Jianwei" userId="a9adc4b8-c48f-4695-ba31-44e2f6e8bd84" providerId="ADAL" clId="{F806D9BD-BDF5-4FA1-BAEA-E42F8936EB5B}" dt="2021-10-18T00:09:59.464" v="513"/>
          <ac:spMkLst>
            <pc:docMk/>
            <pc:sldMk cId="510778245" sldId="284"/>
            <ac:spMk id="5" creationId="{01CEF78B-FAA9-4411-B5B5-9D88BEF0FF16}"/>
          </ac:spMkLst>
        </pc:spChg>
        <pc:spChg chg="add mod">
          <ac:chgData name="Lai, Jianwei" userId="a9adc4b8-c48f-4695-ba31-44e2f6e8bd84" providerId="ADAL" clId="{F806D9BD-BDF5-4FA1-BAEA-E42F8936EB5B}" dt="2021-10-18T00:10:19.286" v="518" actId="208"/>
          <ac:spMkLst>
            <pc:docMk/>
            <pc:sldMk cId="510778245" sldId="284"/>
            <ac:spMk id="6" creationId="{07C8B62F-BF3E-4262-983D-F68A6CC6D568}"/>
          </ac:spMkLst>
        </pc:spChg>
        <pc:picChg chg="add mod">
          <ac:chgData name="Lai, Jianwei" userId="a9adc4b8-c48f-4695-ba31-44e2f6e8bd84" providerId="ADAL" clId="{F806D9BD-BDF5-4FA1-BAEA-E42F8936EB5B}" dt="2021-10-18T00:09:46.243" v="510" actId="1076"/>
          <ac:picMkLst>
            <pc:docMk/>
            <pc:sldMk cId="510778245" sldId="284"/>
            <ac:picMk id="4" creationId="{9687A57A-A9D0-421A-89A6-89D342B9D335}"/>
          </ac:picMkLst>
        </pc:picChg>
      </pc:sldChg>
      <pc:sldChg chg="add">
        <pc:chgData name="Lai, Jianwei" userId="a9adc4b8-c48f-4695-ba31-44e2f6e8bd84" providerId="ADAL" clId="{F806D9BD-BDF5-4FA1-BAEA-E42F8936EB5B}" dt="2021-10-18T01:19:35.981" v="733"/>
        <pc:sldMkLst>
          <pc:docMk/>
          <pc:sldMk cId="786840244" sldId="285"/>
        </pc:sldMkLst>
      </pc:sldChg>
      <pc:sldChg chg="addSp delSp modSp new del mod">
        <pc:chgData name="Lai, Jianwei" userId="a9adc4b8-c48f-4695-ba31-44e2f6e8bd84" providerId="ADAL" clId="{F806D9BD-BDF5-4FA1-BAEA-E42F8936EB5B}" dt="2021-10-18T01:19:18.590" v="732" actId="2696"/>
        <pc:sldMkLst>
          <pc:docMk/>
          <pc:sldMk cId="3648498403" sldId="285"/>
        </pc:sldMkLst>
        <pc:spChg chg="mod">
          <ac:chgData name="Lai, Jianwei" userId="a9adc4b8-c48f-4695-ba31-44e2f6e8bd84" providerId="ADAL" clId="{F806D9BD-BDF5-4FA1-BAEA-E42F8936EB5B}" dt="2021-10-18T01:04:51.566" v="593"/>
          <ac:spMkLst>
            <pc:docMk/>
            <pc:sldMk cId="3648498403" sldId="285"/>
            <ac:spMk id="2" creationId="{060F89A2-9A60-4842-8A06-34ED31FE165C}"/>
          </ac:spMkLst>
        </pc:spChg>
        <pc:spChg chg="mod">
          <ac:chgData name="Lai, Jianwei" userId="a9adc4b8-c48f-4695-ba31-44e2f6e8bd84" providerId="ADAL" clId="{F806D9BD-BDF5-4FA1-BAEA-E42F8936EB5B}" dt="2021-10-18T01:05:25.585" v="604" actId="404"/>
          <ac:spMkLst>
            <pc:docMk/>
            <pc:sldMk cId="3648498403" sldId="285"/>
            <ac:spMk id="3" creationId="{61F9759E-1E60-4025-BA14-DE673541F559}"/>
          </ac:spMkLst>
        </pc:spChg>
        <pc:spChg chg="add mod">
          <ac:chgData name="Lai, Jianwei" userId="a9adc4b8-c48f-4695-ba31-44e2f6e8bd84" providerId="ADAL" clId="{F806D9BD-BDF5-4FA1-BAEA-E42F8936EB5B}" dt="2021-10-18T01:04:58.534" v="595" actId="1076"/>
          <ac:spMkLst>
            <pc:docMk/>
            <pc:sldMk cId="3648498403" sldId="285"/>
            <ac:spMk id="5" creationId="{E122E4F6-C7B9-4A7F-8FB6-3CFFE44027A4}"/>
          </ac:spMkLst>
        </pc:spChg>
        <pc:spChg chg="add del">
          <ac:chgData name="Lai, Jianwei" userId="a9adc4b8-c48f-4695-ba31-44e2f6e8bd84" providerId="ADAL" clId="{F806D9BD-BDF5-4FA1-BAEA-E42F8936EB5B}" dt="2021-10-18T01:06:30.307" v="606" actId="22"/>
          <ac:spMkLst>
            <pc:docMk/>
            <pc:sldMk cId="3648498403" sldId="285"/>
            <ac:spMk id="7" creationId="{AB3D120E-941A-4816-AC6B-27FB6C7C4EE8}"/>
          </ac:spMkLst>
        </pc:spChg>
        <pc:spChg chg="add del mod">
          <ac:chgData name="Lai, Jianwei" userId="a9adc4b8-c48f-4695-ba31-44e2f6e8bd84" providerId="ADAL" clId="{F806D9BD-BDF5-4FA1-BAEA-E42F8936EB5B}" dt="2021-10-18T01:07:44.724" v="610" actId="478"/>
          <ac:spMkLst>
            <pc:docMk/>
            <pc:sldMk cId="3648498403" sldId="285"/>
            <ac:spMk id="9" creationId="{E466A3F5-159A-45C6-AE9C-A87F7F3CFF53}"/>
          </ac:spMkLst>
        </pc:spChg>
      </pc:sldChg>
      <pc:sldChg chg="add">
        <pc:chgData name="Lai, Jianwei" userId="a9adc4b8-c48f-4695-ba31-44e2f6e8bd84" providerId="ADAL" clId="{F806D9BD-BDF5-4FA1-BAEA-E42F8936EB5B}" dt="2021-10-18T01:19:35.981" v="733"/>
        <pc:sldMkLst>
          <pc:docMk/>
          <pc:sldMk cId="2998100088" sldId="286"/>
        </pc:sldMkLst>
      </pc:sldChg>
      <pc:sldChg chg="addSp delSp modSp new del mod">
        <pc:chgData name="Lai, Jianwei" userId="a9adc4b8-c48f-4695-ba31-44e2f6e8bd84" providerId="ADAL" clId="{F806D9BD-BDF5-4FA1-BAEA-E42F8936EB5B}" dt="2021-10-18T01:19:18.590" v="732" actId="2696"/>
        <pc:sldMkLst>
          <pc:docMk/>
          <pc:sldMk cId="3358123642" sldId="286"/>
        </pc:sldMkLst>
        <pc:spChg chg="mod">
          <ac:chgData name="Lai, Jianwei" userId="a9adc4b8-c48f-4695-ba31-44e2f6e8bd84" providerId="ADAL" clId="{F806D9BD-BDF5-4FA1-BAEA-E42F8936EB5B}" dt="2021-10-18T01:14:13.787" v="707" actId="108"/>
          <ac:spMkLst>
            <pc:docMk/>
            <pc:sldMk cId="3358123642" sldId="286"/>
            <ac:spMk id="2" creationId="{252FB4BC-A30E-448C-8235-600443B2DBDF}"/>
          </ac:spMkLst>
        </pc:spChg>
        <pc:spChg chg="mod">
          <ac:chgData name="Lai, Jianwei" userId="a9adc4b8-c48f-4695-ba31-44e2f6e8bd84" providerId="ADAL" clId="{F806D9BD-BDF5-4FA1-BAEA-E42F8936EB5B}" dt="2021-10-18T01:10:19.442" v="648"/>
          <ac:spMkLst>
            <pc:docMk/>
            <pc:sldMk cId="3358123642" sldId="286"/>
            <ac:spMk id="3" creationId="{D8ED67E9-5E0F-42C3-992B-D3B87885BB24}"/>
          </ac:spMkLst>
        </pc:spChg>
        <pc:spChg chg="add mod">
          <ac:chgData name="Lai, Jianwei" userId="a9adc4b8-c48f-4695-ba31-44e2f6e8bd84" providerId="ADAL" clId="{F806D9BD-BDF5-4FA1-BAEA-E42F8936EB5B}" dt="2021-10-18T01:08:08.941" v="615" actId="1076"/>
          <ac:spMkLst>
            <pc:docMk/>
            <pc:sldMk cId="3358123642" sldId="286"/>
            <ac:spMk id="5" creationId="{AD99C412-48DA-41F3-B604-8D6ACC9FB7E4}"/>
          </ac:spMkLst>
        </pc:spChg>
        <pc:spChg chg="add del mod">
          <ac:chgData name="Lai, Jianwei" userId="a9adc4b8-c48f-4695-ba31-44e2f6e8bd84" providerId="ADAL" clId="{F806D9BD-BDF5-4FA1-BAEA-E42F8936EB5B}" dt="2021-10-18T01:08:37.316" v="625"/>
          <ac:spMkLst>
            <pc:docMk/>
            <pc:sldMk cId="3358123642" sldId="286"/>
            <ac:spMk id="7" creationId="{4BBD6762-9A36-4F9C-8ECC-ED3F78FDC21F}"/>
          </ac:spMkLst>
        </pc:spChg>
      </pc:sldChg>
      <pc:sldChg chg="addSp delSp modSp new del mod">
        <pc:chgData name="Lai, Jianwei" userId="a9adc4b8-c48f-4695-ba31-44e2f6e8bd84" providerId="ADAL" clId="{F806D9BD-BDF5-4FA1-BAEA-E42F8936EB5B}" dt="2021-10-18T01:19:18.590" v="732" actId="2696"/>
        <pc:sldMkLst>
          <pc:docMk/>
          <pc:sldMk cId="2690848849" sldId="287"/>
        </pc:sldMkLst>
        <pc:spChg chg="mod">
          <ac:chgData name="Lai, Jianwei" userId="a9adc4b8-c48f-4695-ba31-44e2f6e8bd84" providerId="ADAL" clId="{F806D9BD-BDF5-4FA1-BAEA-E42F8936EB5B}" dt="2021-10-18T01:14:10.275" v="706" actId="108"/>
          <ac:spMkLst>
            <pc:docMk/>
            <pc:sldMk cId="2690848849" sldId="287"/>
            <ac:spMk id="2" creationId="{BC24906B-7F58-4E79-9900-5D91269F495D}"/>
          </ac:spMkLst>
        </pc:spChg>
        <pc:spChg chg="mod">
          <ac:chgData name="Lai, Jianwei" userId="a9adc4b8-c48f-4695-ba31-44e2f6e8bd84" providerId="ADAL" clId="{F806D9BD-BDF5-4FA1-BAEA-E42F8936EB5B}" dt="2021-10-18T01:10:31.942" v="652" actId="27636"/>
          <ac:spMkLst>
            <pc:docMk/>
            <pc:sldMk cId="2690848849" sldId="287"/>
            <ac:spMk id="3" creationId="{CABE1224-F190-466F-BB31-9A58E5B89069}"/>
          </ac:spMkLst>
        </pc:spChg>
        <pc:spChg chg="add mod">
          <ac:chgData name="Lai, Jianwei" userId="a9adc4b8-c48f-4695-ba31-44e2f6e8bd84" providerId="ADAL" clId="{F806D9BD-BDF5-4FA1-BAEA-E42F8936EB5B}" dt="2021-10-18T01:10:24.109" v="649" actId="1076"/>
          <ac:spMkLst>
            <pc:docMk/>
            <pc:sldMk cId="2690848849" sldId="287"/>
            <ac:spMk id="5" creationId="{94674802-0EE6-4F73-A600-D03684FBC67C}"/>
          </ac:spMkLst>
        </pc:spChg>
        <pc:spChg chg="add del mod">
          <ac:chgData name="Lai, Jianwei" userId="a9adc4b8-c48f-4695-ba31-44e2f6e8bd84" providerId="ADAL" clId="{F806D9BD-BDF5-4FA1-BAEA-E42F8936EB5B}" dt="2021-10-18T01:09:58.234" v="639"/>
          <ac:spMkLst>
            <pc:docMk/>
            <pc:sldMk cId="2690848849" sldId="287"/>
            <ac:spMk id="7" creationId="{F1AB39CB-94C7-446F-8736-488CD3E9D59C}"/>
          </ac:spMkLst>
        </pc:spChg>
      </pc:sldChg>
      <pc:sldChg chg="add">
        <pc:chgData name="Lai, Jianwei" userId="a9adc4b8-c48f-4695-ba31-44e2f6e8bd84" providerId="ADAL" clId="{F806D9BD-BDF5-4FA1-BAEA-E42F8936EB5B}" dt="2021-10-18T01:19:35.981" v="733"/>
        <pc:sldMkLst>
          <pc:docMk/>
          <pc:sldMk cId="3462870630" sldId="287"/>
        </pc:sldMkLst>
      </pc:sldChg>
      <pc:sldChg chg="add">
        <pc:chgData name="Lai, Jianwei" userId="a9adc4b8-c48f-4695-ba31-44e2f6e8bd84" providerId="ADAL" clId="{F806D9BD-BDF5-4FA1-BAEA-E42F8936EB5B}" dt="2021-10-18T01:19:35.981" v="733"/>
        <pc:sldMkLst>
          <pc:docMk/>
          <pc:sldMk cId="163487293" sldId="288"/>
        </pc:sldMkLst>
      </pc:sldChg>
      <pc:sldChg chg="addSp modSp new del mod">
        <pc:chgData name="Lai, Jianwei" userId="a9adc4b8-c48f-4695-ba31-44e2f6e8bd84" providerId="ADAL" clId="{F806D9BD-BDF5-4FA1-BAEA-E42F8936EB5B}" dt="2021-10-18T01:19:18.590" v="732" actId="2696"/>
        <pc:sldMkLst>
          <pc:docMk/>
          <pc:sldMk cId="1345207392" sldId="288"/>
        </pc:sldMkLst>
        <pc:spChg chg="mod">
          <ac:chgData name="Lai, Jianwei" userId="a9adc4b8-c48f-4695-ba31-44e2f6e8bd84" providerId="ADAL" clId="{F806D9BD-BDF5-4FA1-BAEA-E42F8936EB5B}" dt="2021-10-18T01:13:55.879" v="704" actId="113"/>
          <ac:spMkLst>
            <pc:docMk/>
            <pc:sldMk cId="1345207392" sldId="288"/>
            <ac:spMk id="2" creationId="{34350DD2-3DDC-4417-B6ED-DE69C3A829EC}"/>
          </ac:spMkLst>
        </pc:spChg>
        <pc:spChg chg="mod">
          <ac:chgData name="Lai, Jianwei" userId="a9adc4b8-c48f-4695-ba31-44e2f6e8bd84" providerId="ADAL" clId="{F806D9BD-BDF5-4FA1-BAEA-E42F8936EB5B}" dt="2021-10-18T01:13:05.515" v="669" actId="20577"/>
          <ac:spMkLst>
            <pc:docMk/>
            <pc:sldMk cId="1345207392" sldId="288"/>
            <ac:spMk id="3" creationId="{62058FF3-18CA-4D5A-9B72-1EE19FF23952}"/>
          </ac:spMkLst>
        </pc:spChg>
        <pc:spChg chg="add mod">
          <ac:chgData name="Lai, Jianwei" userId="a9adc4b8-c48f-4695-ba31-44e2f6e8bd84" providerId="ADAL" clId="{F806D9BD-BDF5-4FA1-BAEA-E42F8936EB5B}" dt="2021-10-18T01:12:56.070" v="667" actId="1076"/>
          <ac:spMkLst>
            <pc:docMk/>
            <pc:sldMk cId="1345207392" sldId="288"/>
            <ac:spMk id="5" creationId="{41DBA89D-9554-4B81-A4B2-CC47150827E5}"/>
          </ac:spMkLst>
        </pc:spChg>
      </pc:sldChg>
      <pc:sldChg chg="addSp delSp modSp new del mod">
        <pc:chgData name="Lai, Jianwei" userId="a9adc4b8-c48f-4695-ba31-44e2f6e8bd84" providerId="ADAL" clId="{F806D9BD-BDF5-4FA1-BAEA-E42F8936EB5B}" dt="2021-10-18T01:19:18.590" v="732" actId="2696"/>
        <pc:sldMkLst>
          <pc:docMk/>
          <pc:sldMk cId="3530835094" sldId="289"/>
        </pc:sldMkLst>
        <pc:spChg chg="mod">
          <ac:chgData name="Lai, Jianwei" userId="a9adc4b8-c48f-4695-ba31-44e2f6e8bd84" providerId="ADAL" clId="{F806D9BD-BDF5-4FA1-BAEA-E42F8936EB5B}" dt="2021-10-18T01:17:18.310" v="719" actId="20577"/>
          <ac:spMkLst>
            <pc:docMk/>
            <pc:sldMk cId="3530835094" sldId="289"/>
            <ac:spMk id="2" creationId="{569D07D1-DB95-4ABF-BC8A-86C1C59743AE}"/>
          </ac:spMkLst>
        </pc:spChg>
        <pc:spChg chg="add mod">
          <ac:chgData name="Lai, Jianwei" userId="a9adc4b8-c48f-4695-ba31-44e2f6e8bd84" providerId="ADAL" clId="{F806D9BD-BDF5-4FA1-BAEA-E42F8936EB5B}" dt="2021-10-18T01:17:59.915" v="724" actId="1076"/>
          <ac:spMkLst>
            <pc:docMk/>
            <pc:sldMk cId="3530835094" sldId="289"/>
            <ac:spMk id="7" creationId="{D9892489-504C-46EC-A196-D58E01657C00}"/>
          </ac:spMkLst>
        </pc:spChg>
        <pc:spChg chg="add mod">
          <ac:chgData name="Lai, Jianwei" userId="a9adc4b8-c48f-4695-ba31-44e2f6e8bd84" providerId="ADAL" clId="{F806D9BD-BDF5-4FA1-BAEA-E42F8936EB5B}" dt="2021-10-18T01:19:03.954" v="731" actId="207"/>
          <ac:spMkLst>
            <pc:docMk/>
            <pc:sldMk cId="3530835094" sldId="289"/>
            <ac:spMk id="10" creationId="{D6B81350-E5F0-44E1-AFB1-A2E527549B2E}"/>
          </ac:spMkLst>
        </pc:spChg>
        <pc:picChg chg="add del mod">
          <ac:chgData name="Lai, Jianwei" userId="a9adc4b8-c48f-4695-ba31-44e2f6e8bd84" providerId="ADAL" clId="{F806D9BD-BDF5-4FA1-BAEA-E42F8936EB5B}" dt="2021-10-18T01:18:01.072" v="725" actId="478"/>
          <ac:picMkLst>
            <pc:docMk/>
            <pc:sldMk cId="3530835094" sldId="289"/>
            <ac:picMk id="5" creationId="{7539B2D5-4447-40B4-8868-303FB28DE752}"/>
          </ac:picMkLst>
        </pc:picChg>
        <pc:picChg chg="add mod">
          <ac:chgData name="Lai, Jianwei" userId="a9adc4b8-c48f-4695-ba31-44e2f6e8bd84" providerId="ADAL" clId="{F806D9BD-BDF5-4FA1-BAEA-E42F8936EB5B}" dt="2021-10-18T01:18:43.778" v="728" actId="1076"/>
          <ac:picMkLst>
            <pc:docMk/>
            <pc:sldMk cId="3530835094" sldId="289"/>
            <ac:picMk id="9" creationId="{E80A8991-2E57-4806-9D47-D04B001D2415}"/>
          </ac:picMkLst>
        </pc:picChg>
      </pc:sldChg>
      <pc:sldChg chg="modSp add mod">
        <pc:chgData name="Lai, Jianwei" userId="a9adc4b8-c48f-4695-ba31-44e2f6e8bd84" providerId="ADAL" clId="{F806D9BD-BDF5-4FA1-BAEA-E42F8936EB5B}" dt="2021-10-18T01:34:49.603" v="865" actId="113"/>
        <pc:sldMkLst>
          <pc:docMk/>
          <pc:sldMk cId="3651781619" sldId="289"/>
        </pc:sldMkLst>
        <pc:spChg chg="mod">
          <ac:chgData name="Lai, Jianwei" userId="a9adc4b8-c48f-4695-ba31-44e2f6e8bd84" providerId="ADAL" clId="{F806D9BD-BDF5-4FA1-BAEA-E42F8936EB5B}" dt="2021-10-18T01:34:49.603" v="865" actId="113"/>
          <ac:spMkLst>
            <pc:docMk/>
            <pc:sldMk cId="3651781619" sldId="289"/>
            <ac:spMk id="2" creationId="{569D07D1-DB95-4ABF-BC8A-86C1C59743AE}"/>
          </ac:spMkLst>
        </pc:spChg>
      </pc:sldChg>
      <pc:sldChg chg="addSp modSp new mod ord modNotesTx">
        <pc:chgData name="Lai, Jianwei" userId="a9adc4b8-c48f-4695-ba31-44e2f6e8bd84" providerId="ADAL" clId="{F806D9BD-BDF5-4FA1-BAEA-E42F8936EB5B}" dt="2021-10-18T02:38:30.793" v="1140"/>
        <pc:sldMkLst>
          <pc:docMk/>
          <pc:sldMk cId="1038593139" sldId="290"/>
        </pc:sldMkLst>
        <pc:spChg chg="mod">
          <ac:chgData name="Lai, Jianwei" userId="a9adc4b8-c48f-4695-ba31-44e2f6e8bd84" providerId="ADAL" clId="{F806D9BD-BDF5-4FA1-BAEA-E42F8936EB5B}" dt="2021-10-18T01:34:12.364" v="853"/>
          <ac:spMkLst>
            <pc:docMk/>
            <pc:sldMk cId="1038593139" sldId="290"/>
            <ac:spMk id="2" creationId="{13336DCC-76F5-477B-A71D-B37733E7A720}"/>
          </ac:spMkLst>
        </pc:spChg>
        <pc:spChg chg="add mod">
          <ac:chgData name="Lai, Jianwei" userId="a9adc4b8-c48f-4695-ba31-44e2f6e8bd84" providerId="ADAL" clId="{F806D9BD-BDF5-4FA1-BAEA-E42F8936EB5B}" dt="2021-10-18T01:34:09.277" v="852" actId="1076"/>
          <ac:spMkLst>
            <pc:docMk/>
            <pc:sldMk cId="1038593139" sldId="290"/>
            <ac:spMk id="5" creationId="{8992A5E8-4667-4736-8F96-21797F7AB737}"/>
          </ac:spMkLst>
        </pc:spChg>
        <pc:spChg chg="add mod">
          <ac:chgData name="Lai, Jianwei" userId="a9adc4b8-c48f-4695-ba31-44e2f6e8bd84" providerId="ADAL" clId="{F806D9BD-BDF5-4FA1-BAEA-E42F8936EB5B}" dt="2021-10-18T01:44:40.905" v="1066" actId="20577"/>
          <ac:spMkLst>
            <pc:docMk/>
            <pc:sldMk cId="1038593139" sldId="290"/>
            <ac:spMk id="10" creationId="{03F2F2BD-0462-4EC4-B180-A0E5D06EC25F}"/>
          </ac:spMkLst>
        </pc:spChg>
        <pc:spChg chg="add mod">
          <ac:chgData name="Lai, Jianwei" userId="a9adc4b8-c48f-4695-ba31-44e2f6e8bd84" providerId="ADAL" clId="{F806D9BD-BDF5-4FA1-BAEA-E42F8936EB5B}" dt="2021-10-18T01:36:33.468" v="949" actId="1076"/>
          <ac:spMkLst>
            <pc:docMk/>
            <pc:sldMk cId="1038593139" sldId="290"/>
            <ac:spMk id="11" creationId="{C8B2F612-578B-4098-9CA7-014B7717B9AD}"/>
          </ac:spMkLst>
        </pc:spChg>
        <pc:spChg chg="add mod">
          <ac:chgData name="Lai, Jianwei" userId="a9adc4b8-c48f-4695-ba31-44e2f6e8bd84" providerId="ADAL" clId="{F806D9BD-BDF5-4FA1-BAEA-E42F8936EB5B}" dt="2021-10-18T01:50:52.911" v="1102" actId="1076"/>
          <ac:spMkLst>
            <pc:docMk/>
            <pc:sldMk cId="1038593139" sldId="290"/>
            <ac:spMk id="19" creationId="{C9038346-16D2-4216-B0B7-7753A43D5B48}"/>
          </ac:spMkLst>
        </pc:spChg>
        <pc:cxnChg chg="add mod">
          <ac:chgData name="Lai, Jianwei" userId="a9adc4b8-c48f-4695-ba31-44e2f6e8bd84" providerId="ADAL" clId="{F806D9BD-BDF5-4FA1-BAEA-E42F8936EB5B}" dt="2021-10-18T01:44:37.497" v="1065" actId="14100"/>
          <ac:cxnSpMkLst>
            <pc:docMk/>
            <pc:sldMk cId="1038593139" sldId="290"/>
            <ac:cxnSpMk id="7" creationId="{98A7B532-1494-4B06-92C9-3BDA9FFA6800}"/>
          </ac:cxnSpMkLst>
        </pc:cxnChg>
        <pc:cxnChg chg="add mod">
          <ac:chgData name="Lai, Jianwei" userId="a9adc4b8-c48f-4695-ba31-44e2f6e8bd84" providerId="ADAL" clId="{F806D9BD-BDF5-4FA1-BAEA-E42F8936EB5B}" dt="2021-10-18T01:36:35.700" v="950" actId="1076"/>
          <ac:cxnSpMkLst>
            <pc:docMk/>
            <pc:sldMk cId="1038593139" sldId="290"/>
            <ac:cxnSpMk id="12" creationId="{CE177BF0-46BC-4626-9639-39D9BDD29B9D}"/>
          </ac:cxnSpMkLst>
        </pc:cxnChg>
      </pc:sldChg>
      <pc:sldChg chg="new del">
        <pc:chgData name="Lai, Jianwei" userId="a9adc4b8-c48f-4695-ba31-44e2f6e8bd84" providerId="ADAL" clId="{F806D9BD-BDF5-4FA1-BAEA-E42F8936EB5B}" dt="2021-10-18T01:34:29.651" v="855" actId="2696"/>
        <pc:sldMkLst>
          <pc:docMk/>
          <pc:sldMk cId="798922510" sldId="291"/>
        </pc:sldMkLst>
      </pc:sldChg>
      <pc:sldChg chg="addSp delSp modSp new mod modNotesTx">
        <pc:chgData name="Lai, Jianwei" userId="a9adc4b8-c48f-4695-ba31-44e2f6e8bd84" providerId="ADAL" clId="{F806D9BD-BDF5-4FA1-BAEA-E42F8936EB5B}" dt="2021-10-18T01:43:25.971" v="1058" actId="113"/>
        <pc:sldMkLst>
          <pc:docMk/>
          <pc:sldMk cId="3479660942" sldId="291"/>
        </pc:sldMkLst>
        <pc:spChg chg="mod">
          <ac:chgData name="Lai, Jianwei" userId="a9adc4b8-c48f-4695-ba31-44e2f6e8bd84" providerId="ADAL" clId="{F806D9BD-BDF5-4FA1-BAEA-E42F8936EB5B}" dt="2021-10-18T01:43:25.971" v="1058" actId="113"/>
          <ac:spMkLst>
            <pc:docMk/>
            <pc:sldMk cId="3479660942" sldId="291"/>
            <ac:spMk id="2" creationId="{7504A2E2-C9E2-4D73-947F-0787CCA41BA6}"/>
          </ac:spMkLst>
        </pc:spChg>
        <pc:spChg chg="mod">
          <ac:chgData name="Lai, Jianwei" userId="a9adc4b8-c48f-4695-ba31-44e2f6e8bd84" providerId="ADAL" clId="{F806D9BD-BDF5-4FA1-BAEA-E42F8936EB5B}" dt="2021-10-18T01:38:11.491" v="975"/>
          <ac:spMkLst>
            <pc:docMk/>
            <pc:sldMk cId="3479660942" sldId="291"/>
            <ac:spMk id="3" creationId="{0CD978E2-C40E-49FA-AE00-093A782FDB32}"/>
          </ac:spMkLst>
        </pc:spChg>
        <pc:spChg chg="add mod">
          <ac:chgData name="Lai, Jianwei" userId="a9adc4b8-c48f-4695-ba31-44e2f6e8bd84" providerId="ADAL" clId="{F806D9BD-BDF5-4FA1-BAEA-E42F8936EB5B}" dt="2021-10-18T01:40:14.346" v="980" actId="1076"/>
          <ac:spMkLst>
            <pc:docMk/>
            <pc:sldMk cId="3479660942" sldId="291"/>
            <ac:spMk id="5" creationId="{C9E6F8DB-3FD8-409C-AA6C-A3487E2DEBA0}"/>
          </ac:spMkLst>
        </pc:spChg>
        <pc:spChg chg="add del">
          <ac:chgData name="Lai, Jianwei" userId="a9adc4b8-c48f-4695-ba31-44e2f6e8bd84" providerId="ADAL" clId="{F806D9BD-BDF5-4FA1-BAEA-E42F8936EB5B}" dt="2021-10-18T01:40:31.205" v="982"/>
          <ac:spMkLst>
            <pc:docMk/>
            <pc:sldMk cId="3479660942" sldId="291"/>
            <ac:spMk id="6" creationId="{7A060524-9F8E-4CCF-9CB9-6B452B001E79}"/>
          </ac:spMkLst>
        </pc:spChg>
        <pc:spChg chg="add del">
          <ac:chgData name="Lai, Jianwei" userId="a9adc4b8-c48f-4695-ba31-44e2f6e8bd84" providerId="ADAL" clId="{F806D9BD-BDF5-4FA1-BAEA-E42F8936EB5B}" dt="2021-10-18T01:40:34.272" v="985" actId="22"/>
          <ac:spMkLst>
            <pc:docMk/>
            <pc:sldMk cId="3479660942" sldId="291"/>
            <ac:spMk id="8" creationId="{1FE16FFA-A58F-4024-8F26-531D5750E492}"/>
          </ac:spMkLst>
        </pc:spChg>
        <pc:spChg chg="add mod">
          <ac:chgData name="Lai, Jianwei" userId="a9adc4b8-c48f-4695-ba31-44e2f6e8bd84" providerId="ADAL" clId="{F806D9BD-BDF5-4FA1-BAEA-E42F8936EB5B}" dt="2021-10-18T01:41:42.802" v="1008" actId="1076"/>
          <ac:spMkLst>
            <pc:docMk/>
            <pc:sldMk cId="3479660942" sldId="291"/>
            <ac:spMk id="9" creationId="{EF22F209-E92A-456D-85B9-46B6FA854F37}"/>
          </ac:spMkLst>
        </pc:spChg>
        <pc:spChg chg="add mod">
          <ac:chgData name="Lai, Jianwei" userId="a9adc4b8-c48f-4695-ba31-44e2f6e8bd84" providerId="ADAL" clId="{F806D9BD-BDF5-4FA1-BAEA-E42F8936EB5B}" dt="2021-10-18T01:42:11.082" v="1012" actId="1076"/>
          <ac:spMkLst>
            <pc:docMk/>
            <pc:sldMk cId="3479660942" sldId="291"/>
            <ac:spMk id="10" creationId="{CDD0B190-7776-4973-8703-BF41CB5465FF}"/>
          </ac:spMkLst>
        </pc:spChg>
      </pc:sldChg>
      <pc:sldChg chg="addSp delSp modSp add mod">
        <pc:chgData name="Lai, Jianwei" userId="a9adc4b8-c48f-4695-ba31-44e2f6e8bd84" providerId="ADAL" clId="{F806D9BD-BDF5-4FA1-BAEA-E42F8936EB5B}" dt="2021-10-18T01:48:51.864" v="1096" actId="14100"/>
        <pc:sldMkLst>
          <pc:docMk/>
          <pc:sldMk cId="4005394460" sldId="292"/>
        </pc:sldMkLst>
        <pc:spChg chg="mod">
          <ac:chgData name="Lai, Jianwei" userId="a9adc4b8-c48f-4695-ba31-44e2f6e8bd84" providerId="ADAL" clId="{F806D9BD-BDF5-4FA1-BAEA-E42F8936EB5B}" dt="2021-10-18T01:45:55.944" v="1068" actId="108"/>
          <ac:spMkLst>
            <pc:docMk/>
            <pc:sldMk cId="4005394460" sldId="292"/>
            <ac:spMk id="2" creationId="{D025C9B2-4F59-4281-A21D-3075B63F52E9}"/>
          </ac:spMkLst>
        </pc:spChg>
        <pc:spChg chg="del">
          <ac:chgData name="Lai, Jianwei" userId="a9adc4b8-c48f-4695-ba31-44e2f6e8bd84" providerId="ADAL" clId="{F806D9BD-BDF5-4FA1-BAEA-E42F8936EB5B}" dt="2021-10-18T01:46:02.999" v="1069"/>
          <ac:spMkLst>
            <pc:docMk/>
            <pc:sldMk cId="4005394460" sldId="292"/>
            <ac:spMk id="3" creationId="{9FF7C8A9-DA66-430F-A783-7558E7BD4609}"/>
          </ac:spMkLst>
        </pc:spChg>
        <pc:spChg chg="add mod">
          <ac:chgData name="Lai, Jianwei" userId="a9adc4b8-c48f-4695-ba31-44e2f6e8bd84" providerId="ADAL" clId="{F806D9BD-BDF5-4FA1-BAEA-E42F8936EB5B}" dt="2021-10-18T01:46:15.136" v="1073" actId="1076"/>
          <ac:spMkLst>
            <pc:docMk/>
            <pc:sldMk cId="4005394460" sldId="292"/>
            <ac:spMk id="4" creationId="{C4B4D6DA-3A5A-4858-9419-440C26EADB2F}"/>
          </ac:spMkLst>
        </pc:spChg>
        <pc:spChg chg="add mod">
          <ac:chgData name="Lai, Jianwei" userId="a9adc4b8-c48f-4695-ba31-44e2f6e8bd84" providerId="ADAL" clId="{F806D9BD-BDF5-4FA1-BAEA-E42F8936EB5B}" dt="2021-10-18T01:46:22.763" v="1076" actId="14100"/>
          <ac:spMkLst>
            <pc:docMk/>
            <pc:sldMk cId="4005394460" sldId="292"/>
            <ac:spMk id="6" creationId="{6E987CAA-6FED-46FA-A4A7-E3D040E0A129}"/>
          </ac:spMkLst>
        </pc:spChg>
        <pc:graphicFrameChg chg="add del mod modGraphic">
          <ac:chgData name="Lai, Jianwei" userId="a9adc4b8-c48f-4695-ba31-44e2f6e8bd84" providerId="ADAL" clId="{F806D9BD-BDF5-4FA1-BAEA-E42F8936EB5B}" dt="2021-10-18T01:48:13.015" v="1081" actId="478"/>
          <ac:graphicFrameMkLst>
            <pc:docMk/>
            <pc:sldMk cId="4005394460" sldId="292"/>
            <ac:graphicFrameMk id="7" creationId="{01191741-CAE8-4952-95EC-53629443D381}"/>
          </ac:graphicFrameMkLst>
        </pc:graphicFrameChg>
        <pc:graphicFrameChg chg="add mod modGraphic">
          <ac:chgData name="Lai, Jianwei" userId="a9adc4b8-c48f-4695-ba31-44e2f6e8bd84" providerId="ADAL" clId="{F806D9BD-BDF5-4FA1-BAEA-E42F8936EB5B}" dt="2021-10-18T01:48:51.864" v="1096" actId="14100"/>
          <ac:graphicFrameMkLst>
            <pc:docMk/>
            <pc:sldMk cId="4005394460" sldId="292"/>
            <ac:graphicFrameMk id="8" creationId="{AE5C89A7-8BA8-448D-B0BD-B470207ED5A2}"/>
          </ac:graphicFrameMkLst>
        </pc:graphicFrameChg>
        <pc:graphicFrameChg chg="add del mod">
          <ac:chgData name="Lai, Jianwei" userId="a9adc4b8-c48f-4695-ba31-44e2f6e8bd84" providerId="ADAL" clId="{F806D9BD-BDF5-4FA1-BAEA-E42F8936EB5B}" dt="2021-10-18T01:48:25.527" v="1085" actId="478"/>
          <ac:graphicFrameMkLst>
            <pc:docMk/>
            <pc:sldMk cId="4005394460" sldId="292"/>
            <ac:graphicFrameMk id="9" creationId="{3FCF05D0-B402-476A-995B-27074ADB1E48}"/>
          </ac:graphicFrameMkLst>
        </pc:graphicFrameChg>
      </pc:sldChg>
      <pc:sldChg chg="addSp modSp new mod">
        <pc:chgData name="Lai, Jianwei" userId="a9adc4b8-c48f-4695-ba31-44e2f6e8bd84" providerId="ADAL" clId="{F806D9BD-BDF5-4FA1-BAEA-E42F8936EB5B}" dt="2021-10-18T03:25:36.848" v="1287" actId="1076"/>
        <pc:sldMkLst>
          <pc:docMk/>
          <pc:sldMk cId="632267358" sldId="293"/>
        </pc:sldMkLst>
        <pc:spChg chg="mod">
          <ac:chgData name="Lai, Jianwei" userId="a9adc4b8-c48f-4695-ba31-44e2f6e8bd84" providerId="ADAL" clId="{F806D9BD-BDF5-4FA1-BAEA-E42F8936EB5B}" dt="2021-10-18T02:30:01.795" v="1138"/>
          <ac:spMkLst>
            <pc:docMk/>
            <pc:sldMk cId="632267358" sldId="293"/>
            <ac:spMk id="2" creationId="{61CB2A4F-568D-4481-BB0C-A1374B4D31EF}"/>
          </ac:spMkLst>
        </pc:spChg>
        <pc:spChg chg="mod">
          <ac:chgData name="Lai, Jianwei" userId="a9adc4b8-c48f-4695-ba31-44e2f6e8bd84" providerId="ADAL" clId="{F806D9BD-BDF5-4FA1-BAEA-E42F8936EB5B}" dt="2021-10-18T03:25:13.699" v="1283"/>
          <ac:spMkLst>
            <pc:docMk/>
            <pc:sldMk cId="632267358" sldId="293"/>
            <ac:spMk id="3" creationId="{7FCA9DEF-1E2F-43B2-838E-3D8650C5BA0B}"/>
          </ac:spMkLst>
        </pc:spChg>
        <pc:spChg chg="add mod">
          <ac:chgData name="Lai, Jianwei" userId="a9adc4b8-c48f-4695-ba31-44e2f6e8bd84" providerId="ADAL" clId="{F806D9BD-BDF5-4FA1-BAEA-E42F8936EB5B}" dt="2021-10-18T03:25:36.848" v="1287" actId="1076"/>
          <ac:spMkLst>
            <pc:docMk/>
            <pc:sldMk cId="632267358" sldId="293"/>
            <ac:spMk id="5" creationId="{E5A1DA56-6D3C-4410-8E13-EE6BE919C4F5}"/>
          </ac:spMkLst>
        </pc:spChg>
      </pc:sldChg>
      <pc:sldChg chg="addSp delSp modSp new mod ord">
        <pc:chgData name="Lai, Jianwei" userId="a9adc4b8-c48f-4695-ba31-44e2f6e8bd84" providerId="ADAL" clId="{F806D9BD-BDF5-4FA1-BAEA-E42F8936EB5B}" dt="2021-10-18T15:02:51.666" v="1458" actId="20577"/>
        <pc:sldMkLst>
          <pc:docMk/>
          <pc:sldMk cId="287632945" sldId="294"/>
        </pc:sldMkLst>
        <pc:spChg chg="mod">
          <ac:chgData name="Lai, Jianwei" userId="a9adc4b8-c48f-4695-ba31-44e2f6e8bd84" providerId="ADAL" clId="{F806D9BD-BDF5-4FA1-BAEA-E42F8936EB5B}" dt="2021-10-18T15:02:01.369" v="1416" actId="20577"/>
          <ac:spMkLst>
            <pc:docMk/>
            <pc:sldMk cId="287632945" sldId="294"/>
            <ac:spMk id="2" creationId="{DD5FB3EB-6233-4226-B02C-AF7FEEBE0CEF}"/>
          </ac:spMkLst>
        </pc:spChg>
        <pc:spChg chg="mod">
          <ac:chgData name="Lai, Jianwei" userId="a9adc4b8-c48f-4695-ba31-44e2f6e8bd84" providerId="ADAL" clId="{F806D9BD-BDF5-4FA1-BAEA-E42F8936EB5B}" dt="2021-10-18T15:02:51.666" v="1458" actId="20577"/>
          <ac:spMkLst>
            <pc:docMk/>
            <pc:sldMk cId="287632945" sldId="294"/>
            <ac:spMk id="3" creationId="{243F421D-9F52-4E56-A1F6-140F406DF1AA}"/>
          </ac:spMkLst>
        </pc:spChg>
        <pc:spChg chg="add del">
          <ac:chgData name="Lai, Jianwei" userId="a9adc4b8-c48f-4695-ba31-44e2f6e8bd84" providerId="ADAL" clId="{F806D9BD-BDF5-4FA1-BAEA-E42F8936EB5B}" dt="2021-10-18T03:21:06.921" v="1267" actId="478"/>
          <ac:spMkLst>
            <pc:docMk/>
            <pc:sldMk cId="287632945" sldId="294"/>
            <ac:spMk id="5" creationId="{7F8594BD-B727-4D67-8EED-006B63545955}"/>
          </ac:spMkLst>
        </pc:spChg>
        <pc:spChg chg="add del">
          <ac:chgData name="Lai, Jianwei" userId="a9adc4b8-c48f-4695-ba31-44e2f6e8bd84" providerId="ADAL" clId="{F806D9BD-BDF5-4FA1-BAEA-E42F8936EB5B}" dt="2021-10-18T15:01:58.402" v="1415" actId="478"/>
          <ac:spMkLst>
            <pc:docMk/>
            <pc:sldMk cId="287632945" sldId="294"/>
            <ac:spMk id="6" creationId="{5C9AD2C9-A3D5-4A4D-926B-708BBD9A2BD7}"/>
          </ac:spMkLst>
        </pc:spChg>
        <pc:spChg chg="add del">
          <ac:chgData name="Lai, Jianwei" userId="a9adc4b8-c48f-4695-ba31-44e2f6e8bd84" providerId="ADAL" clId="{F806D9BD-BDF5-4FA1-BAEA-E42F8936EB5B}" dt="2021-10-18T03:21:18.106" v="1269" actId="478"/>
          <ac:spMkLst>
            <pc:docMk/>
            <pc:sldMk cId="287632945" sldId="294"/>
            <ac:spMk id="7" creationId="{3968E532-2019-4645-8C92-3761E20944C8}"/>
          </ac:spMkLst>
        </pc:spChg>
        <pc:spChg chg="add del mod">
          <ac:chgData name="Lai, Jianwei" userId="a9adc4b8-c48f-4695-ba31-44e2f6e8bd84" providerId="ADAL" clId="{F806D9BD-BDF5-4FA1-BAEA-E42F8936EB5B}" dt="2021-10-18T15:01:49.961" v="1413" actId="478"/>
          <ac:spMkLst>
            <pc:docMk/>
            <pc:sldMk cId="287632945" sldId="294"/>
            <ac:spMk id="9" creationId="{EB73B749-AC72-411D-A867-E8E5AB9AFB9F}"/>
          </ac:spMkLst>
        </pc:spChg>
      </pc:sldChg>
      <pc:sldChg chg="addSp delSp modSp new mod modNotesTx">
        <pc:chgData name="Lai, Jianwei" userId="a9adc4b8-c48f-4695-ba31-44e2f6e8bd84" providerId="ADAL" clId="{F806D9BD-BDF5-4FA1-BAEA-E42F8936EB5B}" dt="2021-10-18T03:42:20.233" v="1412" actId="478"/>
        <pc:sldMkLst>
          <pc:docMk/>
          <pc:sldMk cId="3934616825" sldId="295"/>
        </pc:sldMkLst>
        <pc:spChg chg="mod">
          <ac:chgData name="Lai, Jianwei" userId="a9adc4b8-c48f-4695-ba31-44e2f6e8bd84" providerId="ADAL" clId="{F806D9BD-BDF5-4FA1-BAEA-E42F8936EB5B}" dt="2021-10-18T03:31:50.470" v="1338" actId="113"/>
          <ac:spMkLst>
            <pc:docMk/>
            <pc:sldMk cId="3934616825" sldId="295"/>
            <ac:spMk id="2" creationId="{86E13689-1EE7-41E5-9726-2C7A75777AA3}"/>
          </ac:spMkLst>
        </pc:spChg>
        <pc:graphicFrameChg chg="add del mod">
          <ac:chgData name="Lai, Jianwei" userId="a9adc4b8-c48f-4695-ba31-44e2f6e8bd84" providerId="ADAL" clId="{F806D9BD-BDF5-4FA1-BAEA-E42F8936EB5B}" dt="2021-10-18T03:36:06.406" v="1355" actId="478"/>
          <ac:graphicFrameMkLst>
            <pc:docMk/>
            <pc:sldMk cId="3934616825" sldId="295"/>
            <ac:graphicFrameMk id="4" creationId="{02A3207B-98F5-49B9-9986-DD65A72A9F1D}"/>
          </ac:graphicFrameMkLst>
        </pc:graphicFrameChg>
        <pc:graphicFrameChg chg="add del mod">
          <ac:chgData name="Lai, Jianwei" userId="a9adc4b8-c48f-4695-ba31-44e2f6e8bd84" providerId="ADAL" clId="{F806D9BD-BDF5-4FA1-BAEA-E42F8936EB5B}" dt="2021-10-18T03:42:20.233" v="1412" actId="478"/>
          <ac:graphicFrameMkLst>
            <pc:docMk/>
            <pc:sldMk cId="3934616825" sldId="295"/>
            <ac:graphicFrameMk id="5" creationId="{00BCA2E9-6B5D-4AAE-8B3F-825F7E932A84}"/>
          </ac:graphicFrameMkLst>
        </pc:graphicFrameChg>
      </pc:sldChg>
      <pc:sldChg chg="addSp modSp new add del mod">
        <pc:chgData name="Lai, Jianwei" userId="a9adc4b8-c48f-4695-ba31-44e2f6e8bd84" providerId="ADAL" clId="{F806D9BD-BDF5-4FA1-BAEA-E42F8936EB5B}" dt="2021-10-18T17:59:35.344" v="1610" actId="2696"/>
        <pc:sldMkLst>
          <pc:docMk/>
          <pc:sldMk cId="632547506" sldId="296"/>
        </pc:sldMkLst>
        <pc:spChg chg="mod">
          <ac:chgData name="Lai, Jianwei" userId="a9adc4b8-c48f-4695-ba31-44e2f6e8bd84" providerId="ADAL" clId="{F806D9BD-BDF5-4FA1-BAEA-E42F8936EB5B}" dt="2021-10-18T17:59:06.641" v="1604" actId="1076"/>
          <ac:spMkLst>
            <pc:docMk/>
            <pc:sldMk cId="632547506" sldId="296"/>
            <ac:spMk id="2" creationId="{EE40140F-CD4A-4920-A75B-DB397D03EBD2}"/>
          </ac:spMkLst>
        </pc:spChg>
        <pc:spChg chg="mod">
          <ac:chgData name="Lai, Jianwei" userId="a9adc4b8-c48f-4695-ba31-44e2f6e8bd84" providerId="ADAL" clId="{F806D9BD-BDF5-4FA1-BAEA-E42F8936EB5B}" dt="2021-10-18T17:58:58.185" v="1594" actId="14100"/>
          <ac:spMkLst>
            <pc:docMk/>
            <pc:sldMk cId="632547506" sldId="296"/>
            <ac:spMk id="3" creationId="{BCDCFF4D-6E66-49FF-9C74-0DC1C8796339}"/>
          </ac:spMkLst>
        </pc:spChg>
        <pc:picChg chg="add mod">
          <ac:chgData name="Lai, Jianwei" userId="a9adc4b8-c48f-4695-ba31-44e2f6e8bd84" providerId="ADAL" clId="{F806D9BD-BDF5-4FA1-BAEA-E42F8936EB5B}" dt="2021-10-18T17:59:11.761" v="1607" actId="1076"/>
          <ac:picMkLst>
            <pc:docMk/>
            <pc:sldMk cId="632547506" sldId="296"/>
            <ac:picMk id="4" creationId="{92381FDF-E3C8-4455-AF97-CF3D90928C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C40FD-DA3F-4409-95F1-CD6F53E1F175}"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3EFC4-1465-4998-A9A3-FC53757B40D8}" type="slidenum">
              <a:rPr lang="en-US" smtClean="0"/>
              <a:t>‹#›</a:t>
            </a:fld>
            <a:endParaRPr lang="en-US"/>
          </a:p>
        </p:txBody>
      </p:sp>
    </p:spTree>
    <p:extLst>
      <p:ext uri="{BB962C8B-B14F-4D97-AF65-F5344CB8AC3E}">
        <p14:creationId xmlns:p14="http://schemas.microsoft.com/office/powerpoint/2010/main" val="212973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ven.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takari/maven-wrapper"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radle.org/current/userguide/gradle_wrapper.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spring.io/spring/docs/current/javadoc-api/org/springframework/web/bind/annotation/RequestParam.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spring.io/spring/docs/current/javadoc-api/org/springframework/ui/Model.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spring.io/spring/docs/current/javadoc-api/org/springframework/web/bind/annotation/RequestParam.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spring.io/spring/docs/current/javadoc-api/org/springframework/ui/Mode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202124"/>
                </a:solidFill>
                <a:effectLst/>
                <a:latin typeface="Roboto" panose="02000000000000000000" pitchFamily="2" charset="0"/>
              </a:rPr>
              <a:t>Spring Framework is </a:t>
            </a:r>
            <a:r>
              <a:rPr lang="en-US" b="1" i="0" dirty="0">
                <a:solidFill>
                  <a:srgbClr val="202124"/>
                </a:solidFill>
                <a:effectLst/>
                <a:latin typeface="Roboto" panose="02000000000000000000" pitchFamily="2" charset="0"/>
              </a:rPr>
              <a:t>a Java platform that provides comprehensive infrastructure support for developing Java applications</a:t>
            </a:r>
            <a:r>
              <a:rPr lang="en-US" b="0" i="0" dirty="0">
                <a:solidFill>
                  <a:srgbClr val="202124"/>
                </a:solidFill>
                <a:effectLst/>
                <a:latin typeface="Roboto" panose="02000000000000000000" pitchFamily="2" charset="0"/>
              </a:rPr>
              <a:t>. Spring handles the infrastructure so you can focus on your application.</a:t>
            </a:r>
          </a:p>
          <a:p>
            <a:r>
              <a:rPr lang="en-US" b="0" i="0" dirty="0">
                <a:solidFill>
                  <a:srgbClr val="202124"/>
                </a:solidFill>
                <a:effectLst/>
                <a:latin typeface="Google Sans"/>
              </a:rPr>
              <a:t>Java Database Connectivity</a:t>
            </a:r>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endParaRPr lang="en-US" dirty="0">
              <a:solidFill>
                <a:srgbClr val="333333"/>
              </a:solidFill>
              <a:latin typeface="Arial" panose="020B0604020202020204" pitchFamily="34" charset="0"/>
              <a:cs typeface="Arial" panose="020B0604020202020204" pitchFamily="34" charset="0"/>
            </a:endParaRPr>
          </a:p>
          <a:p>
            <a:r>
              <a:rPr lang="en-US" dirty="0">
                <a:solidFill>
                  <a:srgbClr val="333333"/>
                </a:solidFill>
                <a:latin typeface="Arial" panose="020B0604020202020204" pitchFamily="34" charset="0"/>
                <a:cs typeface="Arial" panose="020B0604020202020204" pitchFamily="34" charset="0"/>
              </a:rPr>
              <a:t>A key element of Spring is infrastructural support at the application level: Spring focuses on the "plumbing" of enterprise applications so that teams can focus on application-level business logic, without unnecessary ties to specific deployment environments</a:t>
            </a:r>
          </a:p>
          <a:p>
            <a:endParaRPr lang="en-US" b="0" i="0" dirty="0">
              <a:solidFill>
                <a:srgbClr val="202124"/>
              </a:solidFill>
              <a:effectLst/>
              <a:latin typeface="Roboto" panose="02000000000000000000" pitchFamily="2" charset="0"/>
            </a:endParaRPr>
          </a:p>
          <a:p>
            <a:r>
              <a:rPr lang="en-US" b="0" i="0" dirty="0">
                <a:solidFill>
                  <a:srgbClr val="333333"/>
                </a:solidFill>
                <a:effectLst/>
                <a:latin typeface="Helvetica" panose="020B0604020202020204" pitchFamily="34" charset="0"/>
              </a:rPr>
              <a:t>AOP (Aspect Oriented Programming)</a:t>
            </a:r>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More information can be found https://docs.spring.io/spring-framework/docs/3.2.x/spring-framework-reference/html/overview.html</a:t>
            </a:r>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2</a:t>
            </a:fld>
            <a:endParaRPr lang="en-US"/>
          </a:p>
        </p:txBody>
      </p:sp>
    </p:spTree>
    <p:extLst>
      <p:ext uri="{BB962C8B-B14F-4D97-AF65-F5344CB8AC3E}">
        <p14:creationId xmlns:p14="http://schemas.microsoft.com/office/powerpoint/2010/main" val="4272880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Model---related to data</a:t>
            </a:r>
          </a:p>
          <a:p>
            <a:r>
              <a:rPr lang="en-US" dirty="0"/>
              <a:t>View—related to what you see</a:t>
            </a:r>
          </a:p>
          <a:p>
            <a:r>
              <a:rPr lang="en-US" dirty="0"/>
              <a:t>Control—control the data flow</a:t>
            </a:r>
          </a:p>
        </p:txBody>
      </p:sp>
      <p:sp>
        <p:nvSpPr>
          <p:cNvPr id="4" name="Slide Number Placeholder 3"/>
          <p:cNvSpPr>
            <a:spLocks noGrp="1"/>
          </p:cNvSpPr>
          <p:nvPr>
            <p:ph type="sldNum" sz="quarter" idx="5"/>
          </p:nvPr>
        </p:nvSpPr>
        <p:spPr/>
        <p:txBody>
          <a:bodyPr/>
          <a:lstStyle/>
          <a:p>
            <a:fld id="{FA13EFC4-1465-4998-A9A3-FC53757B40D8}" type="slidenum">
              <a:rPr lang="en-US" smtClean="0"/>
              <a:t>15</a:t>
            </a:fld>
            <a:endParaRPr lang="en-US"/>
          </a:p>
        </p:txBody>
      </p:sp>
    </p:spTree>
    <p:extLst>
      <p:ext uri="{BB962C8B-B14F-4D97-AF65-F5344CB8AC3E}">
        <p14:creationId xmlns:p14="http://schemas.microsoft.com/office/powerpoint/2010/main" val="245701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https://www.baeldung.com/spring-request-param</a:t>
            </a:r>
          </a:p>
        </p:txBody>
      </p:sp>
      <p:sp>
        <p:nvSpPr>
          <p:cNvPr id="4" name="Slide Number Placeholder 3"/>
          <p:cNvSpPr>
            <a:spLocks noGrp="1"/>
          </p:cNvSpPr>
          <p:nvPr>
            <p:ph type="sldNum" sz="quarter" idx="5"/>
          </p:nvPr>
        </p:nvSpPr>
        <p:spPr/>
        <p:txBody>
          <a:bodyPr/>
          <a:lstStyle/>
          <a:p>
            <a:fld id="{FA13EFC4-1465-4998-A9A3-FC53757B40D8}" type="slidenum">
              <a:rPr lang="en-US" smtClean="0"/>
              <a:t>16</a:t>
            </a:fld>
            <a:endParaRPr lang="en-US"/>
          </a:p>
        </p:txBody>
      </p:sp>
    </p:spTree>
    <p:extLst>
      <p:ext uri="{BB962C8B-B14F-4D97-AF65-F5344CB8AC3E}">
        <p14:creationId xmlns:p14="http://schemas.microsoft.com/office/powerpoint/2010/main" val="5420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latin typeface="Roboto" panose="02000000000000000000" pitchFamily="2" charset="0"/>
              </a:rPr>
              <a:t>Originally, Spring had only @RequestMapping annotation for mapping the request URI and HHTP method type. Spring 4.3 introduced five new more specific annotations for each HTTP request type.</a:t>
            </a:r>
          </a:p>
          <a:p>
            <a:pPr algn="l">
              <a:buFont typeface="Arial" panose="020B0604020202020204" pitchFamily="34" charset="0"/>
              <a:buChar char="•"/>
            </a:pPr>
            <a:r>
              <a:rPr lang="en-US" b="0" i="0" dirty="0">
                <a:solidFill>
                  <a:srgbClr val="444444"/>
                </a:solidFill>
                <a:effectLst/>
                <a:latin typeface="Roboto" panose="02000000000000000000" pitchFamily="2" charset="0"/>
              </a:rPr>
              <a:t>@GetMapping</a:t>
            </a:r>
          </a:p>
          <a:p>
            <a:pPr algn="l">
              <a:buFont typeface="Arial" panose="020B0604020202020204" pitchFamily="34" charset="0"/>
              <a:buChar char="•"/>
            </a:pPr>
            <a:r>
              <a:rPr lang="en-US" b="0" i="0" dirty="0">
                <a:solidFill>
                  <a:srgbClr val="444444"/>
                </a:solidFill>
                <a:effectLst/>
                <a:latin typeface="Roboto" panose="02000000000000000000" pitchFamily="2" charset="0"/>
              </a:rPr>
              <a:t>@PostMapping</a:t>
            </a:r>
          </a:p>
          <a:p>
            <a:pPr algn="l">
              <a:buFont typeface="Arial" panose="020B0604020202020204" pitchFamily="34" charset="0"/>
              <a:buChar char="•"/>
            </a:pPr>
            <a:r>
              <a:rPr lang="en-US" b="0" i="0" dirty="0">
                <a:solidFill>
                  <a:srgbClr val="444444"/>
                </a:solidFill>
                <a:effectLst/>
                <a:latin typeface="Roboto" panose="02000000000000000000" pitchFamily="2" charset="0"/>
              </a:rPr>
              <a:t>@PutMapping</a:t>
            </a:r>
          </a:p>
          <a:p>
            <a:pPr algn="l">
              <a:buFont typeface="Arial" panose="020B0604020202020204" pitchFamily="34" charset="0"/>
              <a:buChar char="•"/>
            </a:pPr>
            <a:r>
              <a:rPr lang="en-US" b="0" i="0" dirty="0">
                <a:solidFill>
                  <a:srgbClr val="444444"/>
                </a:solidFill>
                <a:effectLst/>
                <a:latin typeface="Roboto" panose="02000000000000000000" pitchFamily="2" charset="0"/>
              </a:rPr>
              <a:t>@DeleteMapping</a:t>
            </a:r>
          </a:p>
          <a:p>
            <a:pPr algn="l">
              <a:buFont typeface="Arial" panose="020B0604020202020204" pitchFamily="34" charset="0"/>
              <a:buChar char="•"/>
            </a:pPr>
            <a:r>
              <a:rPr lang="en-US" b="0" i="0" dirty="0">
                <a:solidFill>
                  <a:srgbClr val="444444"/>
                </a:solidFill>
                <a:effectLst/>
                <a:latin typeface="Roboto" panose="02000000000000000000" pitchFamily="2" charset="0"/>
              </a:rPr>
              <a:t>@PatchMapping</a:t>
            </a:r>
          </a:p>
          <a:p>
            <a:endParaRPr lang="en-US" dirty="0"/>
          </a:p>
          <a:p>
            <a:endParaRPr lang="en-US" dirty="0"/>
          </a:p>
          <a:p>
            <a:r>
              <a:rPr lang="en-US" dirty="0"/>
              <a:t>The two mapping do the same thing</a:t>
            </a:r>
          </a:p>
        </p:txBody>
      </p:sp>
      <p:sp>
        <p:nvSpPr>
          <p:cNvPr id="4" name="Slide Number Placeholder 3"/>
          <p:cNvSpPr>
            <a:spLocks noGrp="1"/>
          </p:cNvSpPr>
          <p:nvPr>
            <p:ph type="sldNum" sz="quarter" idx="5"/>
          </p:nvPr>
        </p:nvSpPr>
        <p:spPr/>
        <p:txBody>
          <a:bodyPr/>
          <a:lstStyle/>
          <a:p>
            <a:fld id="{FA13EFC4-1465-4998-A9A3-FC53757B40D8}" type="slidenum">
              <a:rPr lang="en-US" smtClean="0"/>
              <a:t>22</a:t>
            </a:fld>
            <a:endParaRPr lang="en-US"/>
          </a:p>
        </p:txBody>
      </p:sp>
    </p:spTree>
    <p:extLst>
      <p:ext uri="{BB962C8B-B14F-4D97-AF65-F5344CB8AC3E}">
        <p14:creationId xmlns:p14="http://schemas.microsoft.com/office/powerpoint/2010/main" val="375886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cannot find it on the top to terminate the application, check the console</a:t>
            </a:r>
          </a:p>
        </p:txBody>
      </p:sp>
      <p:sp>
        <p:nvSpPr>
          <p:cNvPr id="4" name="Slide Number Placeholder 3"/>
          <p:cNvSpPr>
            <a:spLocks noGrp="1"/>
          </p:cNvSpPr>
          <p:nvPr>
            <p:ph type="sldNum" sz="quarter" idx="5"/>
          </p:nvPr>
        </p:nvSpPr>
        <p:spPr/>
        <p:txBody>
          <a:bodyPr/>
          <a:lstStyle/>
          <a:p>
            <a:fld id="{FA13EFC4-1465-4998-A9A3-FC53757B40D8}" type="slidenum">
              <a:rPr lang="en-US" smtClean="0"/>
              <a:t>24</a:t>
            </a:fld>
            <a:endParaRPr lang="en-US"/>
          </a:p>
        </p:txBody>
      </p:sp>
    </p:spTree>
    <p:extLst>
      <p:ext uri="{BB962C8B-B14F-4D97-AF65-F5344CB8AC3E}">
        <p14:creationId xmlns:p14="http://schemas.microsoft.com/office/powerpoint/2010/main" val="35952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another index page in the static folder</a:t>
            </a:r>
          </a:p>
          <a:p>
            <a:r>
              <a:rPr lang="en-US" dirty="0"/>
              <a:t>Which page will be shown with localhost:8080</a:t>
            </a:r>
          </a:p>
          <a:p>
            <a:r>
              <a:rPr lang="en-US" dirty="0"/>
              <a:t>static &gt; templates</a:t>
            </a:r>
          </a:p>
        </p:txBody>
      </p:sp>
      <p:sp>
        <p:nvSpPr>
          <p:cNvPr id="4" name="Slide Number Placeholder 3"/>
          <p:cNvSpPr>
            <a:spLocks noGrp="1"/>
          </p:cNvSpPr>
          <p:nvPr>
            <p:ph type="sldNum" sz="quarter" idx="5"/>
          </p:nvPr>
        </p:nvSpPr>
        <p:spPr/>
        <p:txBody>
          <a:bodyPr/>
          <a:lstStyle/>
          <a:p>
            <a:fld id="{FA13EFC4-1465-4998-A9A3-FC53757B40D8}" type="slidenum">
              <a:rPr lang="en-US" smtClean="0"/>
              <a:t>25</a:t>
            </a:fld>
            <a:endParaRPr lang="en-US"/>
          </a:p>
        </p:txBody>
      </p:sp>
    </p:spTree>
    <p:extLst>
      <p:ext uri="{BB962C8B-B14F-4D97-AF65-F5344CB8AC3E}">
        <p14:creationId xmlns:p14="http://schemas.microsoft.com/office/powerpoint/2010/main" val="2528621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static</a:t>
            </a:r>
          </a:p>
          <a:p>
            <a:endParaRPr lang="en-US" dirty="0"/>
          </a:p>
          <a:p>
            <a:r>
              <a:rPr lang="en-US" dirty="0"/>
              <a:t>&lt;link </a:t>
            </a:r>
            <a:r>
              <a:rPr lang="en-US" dirty="0" err="1"/>
              <a:t>rel</a:t>
            </a:r>
            <a:r>
              <a:rPr lang="en-US" dirty="0"/>
              <a:t>=“stylesheet” </a:t>
            </a:r>
            <a:r>
              <a:rPr lang="en-US" dirty="0" err="1"/>
              <a:t>href</a:t>
            </a:r>
            <a:r>
              <a:rPr lang="en-US" dirty="0"/>
              <a:t>=“/</a:t>
            </a:r>
            <a:r>
              <a:rPr lang="en-US" dirty="0" err="1"/>
              <a:t>css</a:t>
            </a:r>
            <a:r>
              <a:rPr lang="en-US" dirty="0"/>
              <a:t>/index.css”&gt;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&lt;link </a:t>
            </a:r>
            <a:r>
              <a:rPr lang="en-US" dirty="0" err="1"/>
              <a:t>rel</a:t>
            </a:r>
            <a:r>
              <a:rPr lang="en-US" dirty="0"/>
              <a:t>=“stylesheet” </a:t>
            </a:r>
            <a:r>
              <a:rPr lang="en-US" dirty="0" err="1"/>
              <a:t>href</a:t>
            </a:r>
            <a:r>
              <a:rPr lang="en-US" dirty="0"/>
              <a:t>=“../</a:t>
            </a:r>
            <a:r>
              <a:rPr lang="en-US" dirty="0" err="1"/>
              <a:t>css</a:t>
            </a:r>
            <a:r>
              <a:rPr lang="en-US" dirty="0"/>
              <a:t>/index.css”&gt;</a:t>
            </a:r>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27</a:t>
            </a:fld>
            <a:endParaRPr lang="en-US"/>
          </a:p>
        </p:txBody>
      </p:sp>
    </p:spTree>
    <p:extLst>
      <p:ext uri="{BB962C8B-B14F-4D97-AF65-F5344CB8AC3E}">
        <p14:creationId xmlns:p14="http://schemas.microsoft.com/office/powerpoint/2010/main" val="198424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aleway" pitchFamily="2" charset="0"/>
              </a:rPr>
              <a:t>Here are just a few of the features in Spring Boot:</a:t>
            </a:r>
          </a:p>
          <a:p>
            <a:pPr algn="l">
              <a:buFont typeface="Arial" panose="020B0604020202020204" pitchFamily="34" charset="0"/>
              <a:buChar char="•"/>
            </a:pPr>
            <a:r>
              <a:rPr lang="en-US" b="0" i="0" dirty="0">
                <a:solidFill>
                  <a:srgbClr val="000000"/>
                </a:solidFill>
                <a:effectLst/>
                <a:latin typeface="Raleway" pitchFamily="2" charset="0"/>
              </a:rPr>
              <a:t>Opinionated ‘starter' dependencies to simplify the build and application configuration</a:t>
            </a:r>
          </a:p>
          <a:p>
            <a:pPr algn="l">
              <a:buFont typeface="Arial" panose="020B0604020202020204" pitchFamily="34" charset="0"/>
              <a:buChar char="•"/>
            </a:pPr>
            <a:r>
              <a:rPr lang="en-US" b="0" i="0" dirty="0">
                <a:solidFill>
                  <a:srgbClr val="000000"/>
                </a:solidFill>
                <a:effectLst/>
                <a:latin typeface="Raleway" pitchFamily="2" charset="0"/>
              </a:rPr>
              <a:t>Embedded server to avoid complexity in application deployment</a:t>
            </a:r>
          </a:p>
          <a:p>
            <a:pPr algn="l">
              <a:buFont typeface="Arial" panose="020B0604020202020204" pitchFamily="34" charset="0"/>
              <a:buChar char="•"/>
            </a:pPr>
            <a:r>
              <a:rPr lang="en-US" b="0" i="0" dirty="0">
                <a:solidFill>
                  <a:srgbClr val="000000"/>
                </a:solidFill>
                <a:effectLst/>
                <a:latin typeface="Raleway" pitchFamily="2" charset="0"/>
              </a:rPr>
              <a:t>Metrics, Health check, and externalized configuration</a:t>
            </a:r>
          </a:p>
          <a:p>
            <a:pPr algn="l">
              <a:buFont typeface="Arial" panose="020B0604020202020204" pitchFamily="34" charset="0"/>
              <a:buChar char="•"/>
            </a:pPr>
            <a:r>
              <a:rPr lang="en-US" b="0" i="0" dirty="0">
                <a:solidFill>
                  <a:srgbClr val="000000"/>
                </a:solidFill>
                <a:effectLst/>
                <a:latin typeface="Raleway" pitchFamily="2" charset="0"/>
              </a:rPr>
              <a:t>Automatic config for Spring functionality – whenever possible</a:t>
            </a:r>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3</a:t>
            </a:fld>
            <a:endParaRPr lang="en-US"/>
          </a:p>
        </p:txBody>
      </p:sp>
    </p:spTree>
    <p:extLst>
      <p:ext uri="{BB962C8B-B14F-4D97-AF65-F5344CB8AC3E}">
        <p14:creationId xmlns:p14="http://schemas.microsoft.com/office/powerpoint/2010/main" val="18524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FE5B4-EC3C-43C8-B6B3-421B4BCC2256}" type="slidenum">
              <a:rPr lang="en-US" smtClean="0"/>
              <a:t>5</a:t>
            </a:fld>
            <a:endParaRPr lang="en-US"/>
          </a:p>
        </p:txBody>
      </p:sp>
    </p:spTree>
    <p:extLst>
      <p:ext uri="{BB962C8B-B14F-4D97-AF65-F5344CB8AC3E}">
        <p14:creationId xmlns:p14="http://schemas.microsoft.com/office/powerpoint/2010/main" val="1516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91E1E"/>
                </a:solidFill>
                <a:effectLst/>
                <a:latin typeface="-apple-system"/>
              </a:rPr>
              <a:t>The Spring Boot Maven Plugin provides Spring Boot support in </a:t>
            </a:r>
            <a:r>
              <a:rPr lang="en-US" b="0" i="0" u="none" strike="noStrike" dirty="0">
                <a:effectLst/>
                <a:latin typeface="-apple-system"/>
                <a:hlinkClick r:id="rId3"/>
              </a:rPr>
              <a:t>Apache Maven</a:t>
            </a:r>
            <a:r>
              <a:rPr lang="en-US" b="0" i="0" dirty="0">
                <a:solidFill>
                  <a:srgbClr val="191E1E"/>
                </a:solidFill>
                <a:effectLst/>
                <a:latin typeface="-apple-system"/>
              </a:rPr>
              <a:t>. It allows you to package executable jar or war archives, run Spring Boot applications, generate build information and start your Spring Boot application prior to running integration tests. https://docs.spring.io/spring-boot/docs/current/maven-plugin/reference/htmlsingle/</a:t>
            </a:r>
            <a:endParaRPr lang="en-US" b="0" i="0" dirty="0">
              <a:solidFill>
                <a:srgbClr val="232629"/>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32629"/>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2629"/>
                </a:solidFill>
                <a:effectLst/>
                <a:latin typeface="inherit"/>
              </a:rPr>
              <a:t>1.0.0 SNAPSHOT those releases are still been built, replacing earlier snapshots of the same version</a:t>
            </a:r>
          </a:p>
          <a:p>
            <a:r>
              <a:rPr lang="en-US" dirty="0"/>
              <a:t>M- milestone</a:t>
            </a:r>
          </a:p>
          <a:p>
            <a:endParaRPr lang="en-US" dirty="0"/>
          </a:p>
          <a:p>
            <a:r>
              <a:rPr lang="en-US" b="0" i="0" dirty="0">
                <a:solidFill>
                  <a:srgbClr val="000000"/>
                </a:solidFill>
                <a:effectLst/>
                <a:latin typeface="inter-regular"/>
              </a:rPr>
              <a:t>Group denotes the </a:t>
            </a:r>
            <a:r>
              <a:rPr lang="en-US" b="1" i="0" dirty="0">
                <a:solidFill>
                  <a:srgbClr val="000000"/>
                </a:solidFill>
                <a:effectLst/>
                <a:latin typeface="inter-bold"/>
              </a:rPr>
              <a:t>package</a:t>
            </a:r>
          </a:p>
          <a:p>
            <a:r>
              <a:rPr lang="en-US" b="1" i="0" dirty="0">
                <a:solidFill>
                  <a:srgbClr val="000000"/>
                </a:solidFill>
                <a:effectLst/>
                <a:latin typeface="inter-bold"/>
              </a:rPr>
              <a:t>Artifact</a:t>
            </a:r>
            <a:r>
              <a:rPr lang="en-US" b="0" i="0" dirty="0">
                <a:solidFill>
                  <a:srgbClr val="000000"/>
                </a:solidFill>
                <a:effectLst/>
                <a:latin typeface="inter-regular"/>
              </a:rPr>
              <a:t> denotes the </a:t>
            </a:r>
            <a:r>
              <a:rPr lang="en-US" b="1" i="0" dirty="0">
                <a:solidFill>
                  <a:srgbClr val="000000"/>
                </a:solidFill>
                <a:effectLst/>
                <a:latin typeface="inter-bold"/>
              </a:rPr>
              <a:t>Application</a:t>
            </a:r>
            <a:r>
              <a:rPr lang="en-US" b="0" i="0" dirty="0">
                <a:solidFill>
                  <a:srgbClr val="000000"/>
                </a:solidFill>
                <a:effectLst/>
                <a:latin typeface="inter-regular"/>
              </a:rPr>
              <a:t> name</a:t>
            </a:r>
            <a:endParaRPr lang="en-US" b="1" i="0" dirty="0">
              <a:solidFill>
                <a:srgbClr val="000000"/>
              </a:solidFill>
              <a:effectLst/>
              <a:latin typeface="inter-bold"/>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6</a:t>
            </a:fld>
            <a:endParaRPr lang="en-US"/>
          </a:p>
        </p:txBody>
      </p:sp>
    </p:spTree>
    <p:extLst>
      <p:ext uri="{BB962C8B-B14F-4D97-AF65-F5344CB8AC3E}">
        <p14:creationId xmlns:p14="http://schemas.microsoft.com/office/powerpoint/2010/main" val="97903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FE5B4-EC3C-43C8-B6B3-421B4BCC2256}" type="slidenum">
              <a:rPr lang="en-US" smtClean="0"/>
              <a:t>8</a:t>
            </a:fld>
            <a:endParaRPr lang="en-US"/>
          </a:p>
        </p:txBody>
      </p:sp>
    </p:spTree>
    <p:extLst>
      <p:ext uri="{BB962C8B-B14F-4D97-AF65-F5344CB8AC3E}">
        <p14:creationId xmlns:p14="http://schemas.microsoft.com/office/powerpoint/2010/main" val="179177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sz="1200" dirty="0">
                <a:solidFill>
                  <a:srgbClr val="191E1E"/>
                </a:solidFill>
                <a:latin typeface="Times New Roman" panose="02020603050405020304" pitchFamily="18" charset="0"/>
                <a:cs typeface="Times New Roman" panose="02020603050405020304" pitchFamily="18" charset="0"/>
              </a:rPr>
              <a:t>or from the root of the </a:t>
            </a:r>
            <a:r>
              <a:rPr lang="en-US" altLang="en-US" sz="1200" dirty="0" err="1">
                <a:solidFill>
                  <a:srgbClr val="191E1E"/>
                </a:solidFill>
                <a:latin typeface="Times New Roman" panose="02020603050405020304" pitchFamily="18" charset="0"/>
                <a:cs typeface="Times New Roman" panose="02020603050405020304" pitchFamily="18" charset="0"/>
              </a:rPr>
              <a:t>ServletContext</a:t>
            </a:r>
            <a:r>
              <a:rPr lang="en-US" altLang="en-US" sz="1200" dirty="0">
                <a:solidFill>
                  <a:srgbClr val="191E1E"/>
                </a:solidFill>
                <a:latin typeface="Times New Roman" panose="02020603050405020304" pitchFamily="18" charset="0"/>
                <a:cs typeface="Times New Roman" panose="02020603050405020304" pitchFamily="18" charset="0"/>
              </a:rPr>
              <a:t> </a:t>
            </a:r>
          </a:p>
          <a:p>
            <a:pPr algn="l" fontAlgn="base"/>
            <a:r>
              <a:rPr lang="en-US" b="0" i="0" dirty="0">
                <a:solidFill>
                  <a:srgbClr val="232629"/>
                </a:solidFill>
                <a:effectLst/>
                <a:latin typeface="-apple-system"/>
              </a:rPr>
              <a:t>Servlet Context:</a:t>
            </a:r>
          </a:p>
          <a:p>
            <a:pPr algn="l" fontAlgn="base"/>
            <a:r>
              <a:rPr lang="en-US" b="0" i="0" dirty="0">
                <a:solidFill>
                  <a:srgbClr val="232629"/>
                </a:solidFill>
                <a:effectLst/>
                <a:latin typeface="-apple-system"/>
              </a:rPr>
              <a:t>It is initialized when a Servlet application is deployed. Servlet Context holds all the configurations (</a:t>
            </a:r>
            <a:r>
              <a:rPr lang="en-US" b="0" i="0" dirty="0" err="1">
                <a:solidFill>
                  <a:srgbClr val="232629"/>
                </a:solidFill>
                <a:effectLst/>
                <a:latin typeface="-apple-system"/>
              </a:rPr>
              <a:t>init</a:t>
            </a:r>
            <a:r>
              <a:rPr lang="en-US" b="0" i="0" dirty="0">
                <a:solidFill>
                  <a:srgbClr val="232629"/>
                </a:solidFill>
                <a:effectLst/>
                <a:latin typeface="-apple-system"/>
              </a:rPr>
              <a:t>-param, context-params, </a:t>
            </a:r>
            <a:r>
              <a:rPr lang="en-US" b="0" i="0" dirty="0" err="1">
                <a:solidFill>
                  <a:srgbClr val="232629"/>
                </a:solidFill>
                <a:effectLst/>
                <a:latin typeface="-apple-system"/>
              </a:rPr>
              <a:t>etc</a:t>
            </a:r>
            <a:r>
              <a:rPr lang="en-US" b="0" i="0" dirty="0">
                <a:solidFill>
                  <a:srgbClr val="232629"/>
                </a:solidFill>
                <a:effectLst/>
                <a:latin typeface="-apple-system"/>
              </a:rPr>
              <a:t>) of the whole servlet application.</a:t>
            </a:r>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9</a:t>
            </a:fld>
            <a:endParaRPr lang="en-US"/>
          </a:p>
        </p:txBody>
      </p:sp>
    </p:spTree>
    <p:extLst>
      <p:ext uri="{BB962C8B-B14F-4D97-AF65-F5344CB8AC3E}">
        <p14:creationId xmlns:p14="http://schemas.microsoft.com/office/powerpoint/2010/main" val="104719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inherit"/>
              </a:rPr>
              <a:t>These files are from </a:t>
            </a:r>
            <a:r>
              <a:rPr lang="en-US" b="0" i="0" u="sng" dirty="0">
                <a:solidFill>
                  <a:srgbClr val="232629"/>
                </a:solidFill>
                <a:effectLst/>
                <a:latin typeface="inherit"/>
                <a:hlinkClick r:id="rId3"/>
              </a:rPr>
              <a:t>Maven wrapper</a:t>
            </a:r>
            <a:r>
              <a:rPr lang="en-US" b="0" i="0" dirty="0">
                <a:solidFill>
                  <a:srgbClr val="232629"/>
                </a:solidFill>
                <a:effectLst/>
                <a:latin typeface="inherit"/>
              </a:rPr>
              <a:t>. It works similarly to the </a:t>
            </a:r>
            <a:r>
              <a:rPr lang="en-US" b="0" i="0" u="sng" dirty="0">
                <a:solidFill>
                  <a:srgbClr val="232629"/>
                </a:solidFill>
                <a:effectLst/>
                <a:latin typeface="inherit"/>
                <a:hlinkClick r:id="rId4"/>
              </a:rPr>
              <a:t>Gradle wrapper</a:t>
            </a:r>
            <a:r>
              <a:rPr lang="en-US" b="0" i="0" dirty="0">
                <a:solidFill>
                  <a:srgbClr val="232629"/>
                </a:solidFill>
                <a:effectLst/>
                <a:latin typeface="inherit"/>
              </a:rPr>
              <a:t>.</a:t>
            </a:r>
          </a:p>
          <a:p>
            <a:pPr algn="l" fontAlgn="base"/>
            <a:r>
              <a:rPr lang="en-US" b="0" i="0" dirty="0">
                <a:solidFill>
                  <a:srgbClr val="232629"/>
                </a:solidFill>
                <a:effectLst/>
                <a:latin typeface="inherit"/>
              </a:rPr>
              <a:t>This allows you to run the Maven project without having Maven installed and present on the path. It downloads the correct Maven version if it's not found (as far as I know by default in your user home directory).</a:t>
            </a:r>
          </a:p>
          <a:p>
            <a:pPr algn="l" fontAlgn="base"/>
            <a:r>
              <a:rPr lang="en-US" b="0" i="0" dirty="0">
                <a:solidFill>
                  <a:srgbClr val="232629"/>
                </a:solidFill>
                <a:effectLst/>
                <a:latin typeface="inherit"/>
              </a:rPr>
              <a:t>The </a:t>
            </a:r>
            <a:r>
              <a:rPr lang="en-US" b="0" i="0" dirty="0" err="1">
                <a:solidFill>
                  <a:srgbClr val="232629"/>
                </a:solidFill>
                <a:effectLst/>
                <a:latin typeface="inherit"/>
              </a:rPr>
              <a:t>mvnw</a:t>
            </a:r>
            <a:r>
              <a:rPr lang="en-US" b="0" i="0" dirty="0">
                <a:solidFill>
                  <a:srgbClr val="232629"/>
                </a:solidFill>
                <a:effectLst/>
                <a:latin typeface="inherit"/>
              </a:rPr>
              <a:t> file is for Linux (bash) and the mvnw.cmd is for the Windows environment.</a:t>
            </a:r>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10</a:t>
            </a:fld>
            <a:endParaRPr lang="en-US"/>
          </a:p>
        </p:txBody>
      </p:sp>
    </p:spTree>
    <p:extLst>
      <p:ext uri="{BB962C8B-B14F-4D97-AF65-F5344CB8AC3E}">
        <p14:creationId xmlns:p14="http://schemas.microsoft.com/office/powerpoint/2010/main" val="377908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Open Sans" panose="020B0606030504020204" pitchFamily="34" charset="0"/>
              </a:rPr>
              <a:t>The @GetMapping annotation ensures that HTTP GET requests to /greeting are mapped to the greeting() method.</a:t>
            </a:r>
          </a:p>
          <a:p>
            <a:pPr algn="l"/>
            <a:r>
              <a:rPr lang="en-US" b="0" i="0" u="none" strike="noStrike" dirty="0">
                <a:solidFill>
                  <a:srgbClr val="086DC3"/>
                </a:solidFill>
                <a:effectLst/>
                <a:latin typeface="Open Sans" panose="020B0606030504020204" pitchFamily="34" charset="0"/>
                <a:hlinkClick r:id="rId3"/>
              </a:rPr>
              <a:t>@RequestParam</a:t>
            </a:r>
            <a:r>
              <a:rPr lang="en-US" b="0" i="0" dirty="0">
                <a:solidFill>
                  <a:srgbClr val="333333"/>
                </a:solidFill>
                <a:effectLst/>
                <a:latin typeface="Open Sans" panose="020B0606030504020204" pitchFamily="34" charset="0"/>
              </a:rPr>
              <a:t> binds the value of the query string parameter name into the name parameter of the greeting() method. This query string parameter is not required. If it is absent in the request, the </a:t>
            </a:r>
            <a:r>
              <a:rPr lang="en-US" b="0" i="0" dirty="0" err="1">
                <a:solidFill>
                  <a:srgbClr val="333333"/>
                </a:solidFill>
                <a:effectLst/>
                <a:latin typeface="Open Sans" panose="020B0606030504020204" pitchFamily="34" charset="0"/>
              </a:rPr>
              <a:t>defaultValue</a:t>
            </a:r>
            <a:r>
              <a:rPr lang="en-US" b="0" i="0" dirty="0">
                <a:solidFill>
                  <a:srgbClr val="333333"/>
                </a:solidFill>
                <a:effectLst/>
                <a:latin typeface="Open Sans" panose="020B0606030504020204" pitchFamily="34" charset="0"/>
              </a:rPr>
              <a:t> of World is used. The value of the name parameter is added to a </a:t>
            </a:r>
            <a:r>
              <a:rPr lang="en-US" b="0" i="0" u="none" strike="noStrike" dirty="0">
                <a:solidFill>
                  <a:srgbClr val="086DC3"/>
                </a:solidFill>
                <a:effectLst/>
                <a:latin typeface="Open Sans" panose="020B0606030504020204" pitchFamily="34" charset="0"/>
                <a:hlinkClick r:id="rId4"/>
              </a:rPr>
              <a:t>Model</a:t>
            </a:r>
            <a:r>
              <a:rPr lang="en-US" b="0" i="0" dirty="0">
                <a:solidFill>
                  <a:srgbClr val="333333"/>
                </a:solidFill>
                <a:effectLst/>
                <a:latin typeface="Open Sans" panose="020B0606030504020204" pitchFamily="34" charset="0"/>
              </a:rPr>
              <a:t> object, ultimately making it accessible to the view template.</a:t>
            </a:r>
          </a:p>
          <a:p>
            <a:pPr algn="l"/>
            <a:endParaRPr lang="en-US" b="0" i="0" dirty="0">
              <a:solidFill>
                <a:srgbClr val="333333"/>
              </a:solidFill>
              <a:effectLst/>
              <a:latin typeface="Open Sans" panose="020B0606030504020204" pitchFamily="34" charset="0"/>
            </a:endParaRPr>
          </a:p>
          <a:p>
            <a:pPr algn="l"/>
            <a:r>
              <a:rPr lang="en-US" b="0" i="0" dirty="0">
                <a:solidFill>
                  <a:srgbClr val="202124"/>
                </a:solidFill>
                <a:effectLst/>
                <a:latin typeface="Roboto" panose="02000000000000000000" pitchFamily="2" charset="0"/>
              </a:rPr>
              <a:t>In web applications </a:t>
            </a:r>
            <a:r>
              <a:rPr lang="en-US" b="0" i="0" dirty="0" err="1">
                <a:solidFill>
                  <a:srgbClr val="202124"/>
                </a:solidFill>
                <a:effectLst/>
                <a:latin typeface="Roboto" panose="02000000000000000000" pitchFamily="2" charset="0"/>
              </a:rPr>
              <a:t>Thymeleaf</a:t>
            </a:r>
            <a:r>
              <a:rPr lang="en-US" b="0" i="0" dirty="0">
                <a:solidFill>
                  <a:srgbClr val="202124"/>
                </a:solidFill>
                <a:effectLst/>
                <a:latin typeface="Roboto" panose="02000000000000000000" pitchFamily="2" charset="0"/>
              </a:rPr>
              <a:t> aims </a:t>
            </a:r>
            <a:r>
              <a:rPr lang="en-US" b="1" i="0" dirty="0">
                <a:solidFill>
                  <a:srgbClr val="202124"/>
                </a:solidFill>
                <a:effectLst/>
                <a:latin typeface="Roboto" panose="02000000000000000000" pitchFamily="2" charset="0"/>
              </a:rPr>
              <a:t>to be a complete substitute for </a:t>
            </a:r>
            <a:r>
              <a:rPr lang="en-US" b="1" i="0" dirty="0" err="1">
                <a:solidFill>
                  <a:srgbClr val="202124"/>
                </a:solidFill>
                <a:effectLst/>
                <a:latin typeface="Roboto" panose="02000000000000000000" pitchFamily="2" charset="0"/>
              </a:rPr>
              <a:t>JavaServer</a:t>
            </a:r>
            <a:r>
              <a:rPr lang="en-US" b="1" i="0" dirty="0">
                <a:solidFill>
                  <a:srgbClr val="202124"/>
                </a:solidFill>
                <a:effectLst/>
                <a:latin typeface="Roboto" panose="02000000000000000000" pitchFamily="2" charset="0"/>
              </a:rPr>
              <a:t> Pages (JSP)</a:t>
            </a:r>
            <a:r>
              <a:rPr lang="en-US" b="0" i="0" dirty="0">
                <a:solidFill>
                  <a:srgbClr val="202124"/>
                </a:solidFill>
                <a:effectLst/>
                <a:latin typeface="Roboto" panose="02000000000000000000" pitchFamily="2" charset="0"/>
              </a:rPr>
              <a:t>, and implements the concept of Natural Templates: template files that can be directly opened in browsers and that still display correctly as web pages. </a:t>
            </a:r>
            <a:r>
              <a:rPr lang="en-US" b="0" i="0" dirty="0" err="1">
                <a:solidFill>
                  <a:srgbClr val="202124"/>
                </a:solidFill>
                <a:effectLst/>
                <a:latin typeface="Roboto" panose="02000000000000000000" pitchFamily="2" charset="0"/>
              </a:rPr>
              <a:t>Thymeleaf</a:t>
            </a:r>
            <a:r>
              <a:rPr lang="en-US" b="0" i="0" dirty="0">
                <a:solidFill>
                  <a:srgbClr val="202124"/>
                </a:solidFill>
                <a:effectLst/>
                <a:latin typeface="Roboto" panose="02000000000000000000" pitchFamily="2" charset="0"/>
              </a:rPr>
              <a:t> is Open-Source Software, licensed under the Apache License 2.0.</a:t>
            </a:r>
            <a:endParaRPr lang="en-US" b="0" i="0" dirty="0">
              <a:solidFill>
                <a:srgbClr val="333333"/>
              </a:solidFill>
              <a:effectLst/>
              <a:latin typeface="Open Sans" panose="020B0606030504020204" pitchFamily="34" charset="0"/>
            </a:endParaRPr>
          </a:p>
          <a:p>
            <a:pPr algn="l"/>
            <a:r>
              <a:rPr lang="en-US" b="0" i="0" dirty="0">
                <a:solidFill>
                  <a:srgbClr val="333333"/>
                </a:solidFill>
                <a:effectLst/>
                <a:latin typeface="Open Sans" panose="020B0606030504020204" pitchFamily="34" charset="0"/>
              </a:rPr>
              <a:t>https://en.wikipedia.org/wiki/Thymeleaf#:~:text=In%20web%20applications%20Thymeleaf%20aims,under%20the%20Apache%20License%202.0.</a:t>
            </a:r>
          </a:p>
          <a:p>
            <a:endParaRPr lang="en-US" dirty="0"/>
          </a:p>
          <a:p>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JSP IS OUTDATED</a:t>
            </a:r>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12</a:t>
            </a:fld>
            <a:endParaRPr lang="en-US"/>
          </a:p>
        </p:txBody>
      </p:sp>
    </p:spTree>
    <p:extLst>
      <p:ext uri="{BB962C8B-B14F-4D97-AF65-F5344CB8AC3E}">
        <p14:creationId xmlns:p14="http://schemas.microsoft.com/office/powerpoint/2010/main" val="411497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Open Sans" panose="020B0606030504020204" pitchFamily="34" charset="0"/>
              </a:rPr>
              <a:t>The @GetMapping annotation ensures that HTTP GET requests to /greeting are mapped to the greeting() method.</a:t>
            </a:r>
          </a:p>
          <a:p>
            <a:pPr algn="l"/>
            <a:r>
              <a:rPr lang="en-US" b="0" i="0" u="none" strike="noStrike" dirty="0">
                <a:solidFill>
                  <a:srgbClr val="086DC3"/>
                </a:solidFill>
                <a:effectLst/>
                <a:latin typeface="Open Sans" panose="020B0606030504020204" pitchFamily="34" charset="0"/>
                <a:hlinkClick r:id="rId3"/>
              </a:rPr>
              <a:t>@RequestParam</a:t>
            </a:r>
            <a:r>
              <a:rPr lang="en-US" b="0" i="0" dirty="0">
                <a:solidFill>
                  <a:srgbClr val="333333"/>
                </a:solidFill>
                <a:effectLst/>
                <a:latin typeface="Open Sans" panose="020B0606030504020204" pitchFamily="34" charset="0"/>
              </a:rPr>
              <a:t> binds the value of the query string parameter name into the name parameter of the greeting() method. This query string parameter is not required. If it is absent in the request, the </a:t>
            </a:r>
            <a:r>
              <a:rPr lang="en-US" b="0" i="0" dirty="0" err="1">
                <a:solidFill>
                  <a:srgbClr val="333333"/>
                </a:solidFill>
                <a:effectLst/>
                <a:latin typeface="Open Sans" panose="020B0606030504020204" pitchFamily="34" charset="0"/>
              </a:rPr>
              <a:t>defaultValue</a:t>
            </a:r>
            <a:r>
              <a:rPr lang="en-US" b="0" i="0" dirty="0">
                <a:solidFill>
                  <a:srgbClr val="333333"/>
                </a:solidFill>
                <a:effectLst/>
                <a:latin typeface="Open Sans" panose="020B0606030504020204" pitchFamily="34" charset="0"/>
              </a:rPr>
              <a:t> of World is used. The value of the name parameter is added to a </a:t>
            </a:r>
            <a:r>
              <a:rPr lang="en-US" b="0" i="0" u="none" strike="noStrike" dirty="0">
                <a:solidFill>
                  <a:srgbClr val="086DC3"/>
                </a:solidFill>
                <a:effectLst/>
                <a:latin typeface="Open Sans" panose="020B0606030504020204" pitchFamily="34" charset="0"/>
                <a:hlinkClick r:id="rId4"/>
              </a:rPr>
              <a:t>Model</a:t>
            </a:r>
            <a:r>
              <a:rPr lang="en-US" b="0" i="0" dirty="0">
                <a:solidFill>
                  <a:srgbClr val="333333"/>
                </a:solidFill>
                <a:effectLst/>
                <a:latin typeface="Open Sans" panose="020B0606030504020204" pitchFamily="34" charset="0"/>
              </a:rPr>
              <a:t> object, ultimately making it accessible to the view template.</a:t>
            </a:r>
          </a:p>
          <a:p>
            <a:endParaRPr lang="en-US" dirty="0"/>
          </a:p>
        </p:txBody>
      </p:sp>
      <p:sp>
        <p:nvSpPr>
          <p:cNvPr id="4" name="Slide Number Placeholder 3"/>
          <p:cNvSpPr>
            <a:spLocks noGrp="1"/>
          </p:cNvSpPr>
          <p:nvPr>
            <p:ph type="sldNum" sz="quarter" idx="5"/>
          </p:nvPr>
        </p:nvSpPr>
        <p:spPr/>
        <p:txBody>
          <a:bodyPr/>
          <a:lstStyle/>
          <a:p>
            <a:fld id="{FA13EFC4-1465-4998-A9A3-FC53757B40D8}" type="slidenum">
              <a:rPr lang="en-US" smtClean="0"/>
              <a:t>14</a:t>
            </a:fld>
            <a:endParaRPr lang="en-US"/>
          </a:p>
        </p:txBody>
      </p:sp>
    </p:spTree>
    <p:extLst>
      <p:ext uri="{BB962C8B-B14F-4D97-AF65-F5344CB8AC3E}">
        <p14:creationId xmlns:p14="http://schemas.microsoft.com/office/powerpoint/2010/main" val="384574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0388-18CD-4080-95C3-248B87F07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6B7BA0-2048-4A24-A118-A3A6DA0A2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15028B-346F-43E5-8704-CAE29F778447}"/>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256B430E-60C3-47AA-85AF-C862FC90F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7A904-515F-480D-A1D8-D77E93A2329A}"/>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14121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7365-C415-4747-A4FF-D80298E0BF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645CE6-BD82-48AB-8B21-4EDCA3086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C3B3D-D28A-408E-97E7-8C4CBE58F7C8}"/>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B16FD4EA-A226-45C2-90F0-2A62EBA3F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2D6CC-9554-44C0-9A8A-A87039E2099B}"/>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375927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A0B97-C534-45F0-93C5-C0DDB183C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4632B2-6B0C-4020-9C9C-6CA1D1AD0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AAE46-22EB-46C6-8970-43C3DBE3C98D}"/>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E2C7EC5D-A10F-477D-8B65-517A62E35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70099-9861-4779-AF38-603D245487B3}"/>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23722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01B1-F74F-4433-8217-A1C112090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6A571-201C-4CFA-AB33-8FF66B212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8F65A-BD8E-40D9-B842-CA9CE4D19B9F}"/>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929F74FF-E24A-4D77-932D-D6608507B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B73F8-20B6-4A19-BBC0-D02514670AC9}"/>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394063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2931-02E5-4776-ACA5-7914BAC93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873C6-2929-4DB9-B2A4-609791A72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5299D-8F1A-422B-B0AC-B8EB6307C01A}"/>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50FFB8F6-AF27-4327-BAD0-231DA8FF7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62AB3-2E83-4FCD-9E4A-9DD2883B9A20}"/>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139380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3E9D-C8D4-4EE1-A88B-482E5E747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83878-4E61-41F1-B3E9-BB5C966D2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188FAE-4AD2-437A-8A8F-FA0B26C2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1E1EC-7147-4611-ADF6-F41F88816ECD}"/>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6" name="Footer Placeholder 5">
            <a:extLst>
              <a:ext uri="{FF2B5EF4-FFF2-40B4-BE49-F238E27FC236}">
                <a16:creationId xmlns:a16="http://schemas.microsoft.com/office/drawing/2014/main" id="{D54E8AF6-24EE-438B-BCA2-7D14B066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92DB4-323B-4E66-BF5B-79E655E26A17}"/>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363580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D7-2E23-40C0-B72F-290202DBA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C6969-9574-4153-B3CC-4A11F39CC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5CE12-AE07-4F7D-BB69-4A3C6E19B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C759B-3319-4096-9498-25B1CCAF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990C4-47D3-4F69-BC08-ABB1D8729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658CE-3ACE-403A-88D6-2E8717974F39}"/>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8" name="Footer Placeholder 7">
            <a:extLst>
              <a:ext uri="{FF2B5EF4-FFF2-40B4-BE49-F238E27FC236}">
                <a16:creationId xmlns:a16="http://schemas.microsoft.com/office/drawing/2014/main" id="{EEF87986-63F8-4E87-91A8-ECFCAFC990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3E0FF-B94B-4712-A882-3D201C370361}"/>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383613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F9FB-FD01-4EFA-BD0B-7D551F040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EC67F5-6EB1-4DC9-9D30-3E05E388DAFB}"/>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4" name="Footer Placeholder 3">
            <a:extLst>
              <a:ext uri="{FF2B5EF4-FFF2-40B4-BE49-F238E27FC236}">
                <a16:creationId xmlns:a16="http://schemas.microsoft.com/office/drawing/2014/main" id="{2261A576-E53F-4CF8-A144-EF93CE9FC4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950E31-9F70-4951-A48F-B92846FC6917}"/>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50194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E734D-660B-4912-9C5E-0ABCD6991BC0}"/>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3" name="Footer Placeholder 2">
            <a:extLst>
              <a:ext uri="{FF2B5EF4-FFF2-40B4-BE49-F238E27FC236}">
                <a16:creationId xmlns:a16="http://schemas.microsoft.com/office/drawing/2014/main" id="{E7F0F878-4BDF-478A-84AF-8471BAA54B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88B6B5-BFA8-421D-8DB9-7C0EE8BBD24D}"/>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346828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1212-357D-4008-93CB-1D4CBC97E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154A3-7A16-4E03-BE81-FB789B288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E817D-9AAC-4D65-989B-22FB8D21E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6E07C-8007-4A13-A00F-1B9CB2AE26DD}"/>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6" name="Footer Placeholder 5">
            <a:extLst>
              <a:ext uri="{FF2B5EF4-FFF2-40B4-BE49-F238E27FC236}">
                <a16:creationId xmlns:a16="http://schemas.microsoft.com/office/drawing/2014/main" id="{5A5222E0-D3F3-4EF0-B38B-10FDE73FB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8C6E9-09F7-4219-931B-3BDF60BCCD2C}"/>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99134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7767-1DCD-4455-A2FE-22F6DB37F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407A3-473B-4CF2-9086-1A737C85D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A119C-8F16-4712-9085-99A993322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0D402-E8E6-4CAB-89EF-7BAFB691155B}"/>
              </a:ext>
            </a:extLst>
          </p:cNvPr>
          <p:cNvSpPr>
            <a:spLocks noGrp="1"/>
          </p:cNvSpPr>
          <p:nvPr>
            <p:ph type="dt" sz="half" idx="10"/>
          </p:nvPr>
        </p:nvSpPr>
        <p:spPr/>
        <p:txBody>
          <a:bodyPr/>
          <a:lstStyle/>
          <a:p>
            <a:fld id="{74BAB97F-E653-439F-A9E0-46B46A86BF58}" type="datetimeFigureOut">
              <a:rPr lang="en-US" smtClean="0"/>
              <a:t>10/18/2021</a:t>
            </a:fld>
            <a:endParaRPr lang="en-US"/>
          </a:p>
        </p:txBody>
      </p:sp>
      <p:sp>
        <p:nvSpPr>
          <p:cNvPr id="6" name="Footer Placeholder 5">
            <a:extLst>
              <a:ext uri="{FF2B5EF4-FFF2-40B4-BE49-F238E27FC236}">
                <a16:creationId xmlns:a16="http://schemas.microsoft.com/office/drawing/2014/main" id="{F7B77031-31B4-4B73-876D-D896AD4FF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B4FF3-9F79-437A-AEA3-47299D9717A7}"/>
              </a:ext>
            </a:extLst>
          </p:cNvPr>
          <p:cNvSpPr>
            <a:spLocks noGrp="1"/>
          </p:cNvSpPr>
          <p:nvPr>
            <p:ph type="sldNum" sz="quarter" idx="12"/>
          </p:nvPr>
        </p:nvSpPr>
        <p:spPr/>
        <p:txBody>
          <a:bodyPr/>
          <a:lstStyle/>
          <a:p>
            <a:fld id="{742118CE-FFED-42BD-B3A4-418F64EF10DC}" type="slidenum">
              <a:rPr lang="en-US" smtClean="0"/>
              <a:t>‹#›</a:t>
            </a:fld>
            <a:endParaRPr lang="en-US"/>
          </a:p>
        </p:txBody>
      </p:sp>
    </p:spTree>
    <p:extLst>
      <p:ext uri="{BB962C8B-B14F-4D97-AF65-F5344CB8AC3E}">
        <p14:creationId xmlns:p14="http://schemas.microsoft.com/office/powerpoint/2010/main" val="86022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3B2EC-0B64-4BB0-AFC2-C3576F4A9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DB6C77-91A9-44CA-98E2-32F20A922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FFF1B-D159-494B-BF18-0E7A09AE8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AB97F-E653-439F-A9E0-46B46A86BF58}" type="datetimeFigureOut">
              <a:rPr lang="en-US" smtClean="0"/>
              <a:t>10/18/2021</a:t>
            </a:fld>
            <a:endParaRPr lang="en-US"/>
          </a:p>
        </p:txBody>
      </p:sp>
      <p:sp>
        <p:nvSpPr>
          <p:cNvPr id="5" name="Footer Placeholder 4">
            <a:extLst>
              <a:ext uri="{FF2B5EF4-FFF2-40B4-BE49-F238E27FC236}">
                <a16:creationId xmlns:a16="http://schemas.microsoft.com/office/drawing/2014/main" id="{1508A3F7-E8CD-4D69-9A37-5AEBF8AC5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175283-9737-4A8B-BE76-B9FF8CADB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118CE-FFED-42BD-B3A4-418F64EF10DC}" type="slidenum">
              <a:rPr lang="en-US" smtClean="0"/>
              <a:t>‹#›</a:t>
            </a:fld>
            <a:endParaRPr lang="en-US"/>
          </a:p>
        </p:txBody>
      </p:sp>
    </p:spTree>
    <p:extLst>
      <p:ext uri="{BB962C8B-B14F-4D97-AF65-F5344CB8AC3E}">
        <p14:creationId xmlns:p14="http://schemas.microsoft.com/office/powerpoint/2010/main" val="382046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90BE-648C-450E-B1A3-D6F4A417D4FF}"/>
              </a:ext>
            </a:extLst>
          </p:cNvPr>
          <p:cNvSpPr>
            <a:spLocks noGrp="1"/>
          </p:cNvSpPr>
          <p:nvPr>
            <p:ph type="ctrTitle"/>
          </p:nvPr>
        </p:nvSpPr>
        <p:spPr/>
        <p:txBody>
          <a:bodyPr/>
          <a:lstStyle/>
          <a:p>
            <a:r>
              <a:rPr lang="en-US" b="1" dirty="0"/>
              <a:t>Get Started with Spring Boot</a:t>
            </a:r>
          </a:p>
        </p:txBody>
      </p:sp>
      <p:sp>
        <p:nvSpPr>
          <p:cNvPr id="3" name="Subtitle 2">
            <a:extLst>
              <a:ext uri="{FF2B5EF4-FFF2-40B4-BE49-F238E27FC236}">
                <a16:creationId xmlns:a16="http://schemas.microsoft.com/office/drawing/2014/main" id="{A590711B-47DA-4981-B9E5-7E837BA59195}"/>
              </a:ext>
            </a:extLst>
          </p:cNvPr>
          <p:cNvSpPr>
            <a:spLocks noGrp="1"/>
          </p:cNvSpPr>
          <p:nvPr>
            <p:ph type="subTitle" idx="1"/>
          </p:nvPr>
        </p:nvSpPr>
        <p:spPr/>
        <p:txBody>
          <a:bodyPr/>
          <a:lstStyle/>
          <a:p>
            <a:endParaRPr lang="en-US"/>
          </a:p>
        </p:txBody>
      </p:sp>
      <p:pic>
        <p:nvPicPr>
          <p:cNvPr id="1026" name="Picture 2" descr="Getting started with GraphQL Spring Boot &amp; GraphQL Java - ViralPatel.net">
            <a:extLst>
              <a:ext uri="{FF2B5EF4-FFF2-40B4-BE49-F238E27FC236}">
                <a16:creationId xmlns:a16="http://schemas.microsoft.com/office/drawing/2014/main" id="{D96B3EAF-9AC9-4AB6-8BEB-C496D282E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65"/>
          <a:stretch/>
        </p:blipFill>
        <p:spPr bwMode="auto">
          <a:xfrm>
            <a:off x="1524000" y="4184819"/>
            <a:ext cx="3432699" cy="214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2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56FB-AA86-4CC6-9900-B72BD3D6CBED}"/>
              </a:ext>
            </a:extLst>
          </p:cNvPr>
          <p:cNvSpPr>
            <a:spLocks noGrp="1"/>
          </p:cNvSpPr>
          <p:nvPr>
            <p:ph type="title"/>
          </p:nvPr>
        </p:nvSpPr>
        <p:spPr/>
        <p:txBody>
          <a:bodyPr>
            <a:normAutofit/>
          </a:bodyPr>
          <a:lstStyle/>
          <a:p>
            <a:r>
              <a:rPr lang="en-US" b="1" dirty="0"/>
              <a:t>Default </a:t>
            </a:r>
            <a:r>
              <a:rPr lang="en-US" b="1" dirty="0" err="1"/>
              <a:t>Thymeleaf</a:t>
            </a:r>
            <a:r>
              <a:rPr lang="en-US" b="1" dirty="0"/>
              <a:t> folder in Spring Boot</a:t>
            </a:r>
          </a:p>
        </p:txBody>
      </p:sp>
      <p:sp>
        <p:nvSpPr>
          <p:cNvPr id="3" name="Content Placeholder 2">
            <a:extLst>
              <a:ext uri="{FF2B5EF4-FFF2-40B4-BE49-F238E27FC236}">
                <a16:creationId xmlns:a16="http://schemas.microsoft.com/office/drawing/2014/main" id="{BBE0D469-3352-4EA8-B306-423D67AEA33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687A57A-A9D0-421A-89A6-89D342B9D335}"/>
              </a:ext>
            </a:extLst>
          </p:cNvPr>
          <p:cNvPicPr>
            <a:picLocks noChangeAspect="1"/>
          </p:cNvPicPr>
          <p:nvPr/>
        </p:nvPicPr>
        <p:blipFill>
          <a:blip r:embed="rId3"/>
          <a:stretch>
            <a:fillRect/>
          </a:stretch>
        </p:blipFill>
        <p:spPr>
          <a:xfrm>
            <a:off x="3352211" y="2293321"/>
            <a:ext cx="4925203" cy="3663723"/>
          </a:xfrm>
          <a:prstGeom prst="rect">
            <a:avLst/>
          </a:prstGeom>
        </p:spPr>
      </p:pic>
      <p:sp>
        <p:nvSpPr>
          <p:cNvPr id="6" name="Oval 5">
            <a:extLst>
              <a:ext uri="{FF2B5EF4-FFF2-40B4-BE49-F238E27FC236}">
                <a16:creationId xmlns:a16="http://schemas.microsoft.com/office/drawing/2014/main" id="{07C8B62F-BF3E-4262-983D-F68A6CC6D568}"/>
              </a:ext>
            </a:extLst>
          </p:cNvPr>
          <p:cNvSpPr/>
          <p:nvPr/>
        </p:nvSpPr>
        <p:spPr>
          <a:xfrm>
            <a:off x="3576577" y="3634451"/>
            <a:ext cx="1307939" cy="312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77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00B6-87D5-4152-8F79-0306DB4EEA67}"/>
              </a:ext>
            </a:extLst>
          </p:cNvPr>
          <p:cNvSpPr>
            <a:spLocks noGrp="1"/>
          </p:cNvSpPr>
          <p:nvPr>
            <p:ph type="title"/>
          </p:nvPr>
        </p:nvSpPr>
        <p:spPr/>
        <p:txBody>
          <a:bodyPr/>
          <a:lstStyle/>
          <a:p>
            <a:r>
              <a:rPr lang="en-US" altLang="zh-CN" b="1" dirty="0"/>
              <a:t>Add a</a:t>
            </a:r>
            <a:r>
              <a:rPr lang="zh-CN" altLang="en-US" b="1" dirty="0"/>
              <a:t> </a:t>
            </a:r>
            <a:r>
              <a:rPr lang="en-US" altLang="zh-CN" b="1" dirty="0"/>
              <a:t>HTML</a:t>
            </a:r>
            <a:r>
              <a:rPr lang="zh-CN" altLang="en-US" b="1" dirty="0"/>
              <a:t> </a:t>
            </a:r>
            <a:r>
              <a:rPr lang="en-US" altLang="zh-CN" b="1" dirty="0"/>
              <a:t>file to the Templates folder</a:t>
            </a:r>
            <a:endParaRPr lang="en-US" b="1" dirty="0"/>
          </a:p>
        </p:txBody>
      </p:sp>
      <p:sp>
        <p:nvSpPr>
          <p:cNvPr id="3" name="Content Placeholder 2">
            <a:extLst>
              <a:ext uri="{FF2B5EF4-FFF2-40B4-BE49-F238E27FC236}">
                <a16:creationId xmlns:a16="http://schemas.microsoft.com/office/drawing/2014/main" id="{3AE845B4-DA60-4065-8C37-5BAE43898E6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EE3DE5F-DD1F-4815-8198-3A2C1052E931}"/>
              </a:ext>
            </a:extLst>
          </p:cNvPr>
          <p:cNvPicPr>
            <a:picLocks noChangeAspect="1"/>
          </p:cNvPicPr>
          <p:nvPr/>
        </p:nvPicPr>
        <p:blipFill>
          <a:blip r:embed="rId2"/>
          <a:stretch>
            <a:fillRect/>
          </a:stretch>
        </p:blipFill>
        <p:spPr>
          <a:xfrm>
            <a:off x="1164772" y="1311048"/>
            <a:ext cx="7772400" cy="5781675"/>
          </a:xfrm>
          <a:prstGeom prst="rect">
            <a:avLst/>
          </a:prstGeom>
        </p:spPr>
      </p:pic>
    </p:spTree>
    <p:extLst>
      <p:ext uri="{BB962C8B-B14F-4D97-AF65-F5344CB8AC3E}">
        <p14:creationId xmlns:p14="http://schemas.microsoft.com/office/powerpoint/2010/main" val="183571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4E9E-897F-478A-9EFD-9993C100A9A2}"/>
              </a:ext>
            </a:extLst>
          </p:cNvPr>
          <p:cNvSpPr>
            <a:spLocks noGrp="1"/>
          </p:cNvSpPr>
          <p:nvPr>
            <p:ph type="title"/>
          </p:nvPr>
        </p:nvSpPr>
        <p:spPr/>
        <p:txBody>
          <a:bodyPr/>
          <a:lstStyle/>
          <a:p>
            <a:r>
              <a:rPr lang="en-US" b="1" dirty="0" err="1">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thymeleaf</a:t>
            </a:r>
            <a:endParaRPr lang="en-US" dirty="0"/>
          </a:p>
        </p:txBody>
      </p:sp>
      <p:sp>
        <p:nvSpPr>
          <p:cNvPr id="15" name="Rectangle 14">
            <a:extLst>
              <a:ext uri="{FF2B5EF4-FFF2-40B4-BE49-F238E27FC236}">
                <a16:creationId xmlns:a16="http://schemas.microsoft.com/office/drawing/2014/main" id="{B77A0E24-B885-481F-AD3D-3C3F4762A13D}"/>
              </a:ext>
            </a:extLst>
          </p:cNvPr>
          <p:cNvSpPr/>
          <p:nvPr/>
        </p:nvSpPr>
        <p:spPr>
          <a:xfrm>
            <a:off x="1132112" y="1825625"/>
            <a:ext cx="7699371" cy="334751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&lt;!DOCTYPE HTML&gt;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&lt;html</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xmlns:th</a:t>
            </a:r>
            <a:r>
              <a:rPr lang="en-US"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"http://www.thymeleaf.org"</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&lt;head&gt;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&lt;title&gt;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Getting Started: Serving Web Content</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&lt;/title&gt;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&lt;meta</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http-</a:t>
            </a:r>
            <a:r>
              <a:rPr lang="en-US" b="1"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equiv</a:t>
            </a:r>
            <a:r>
              <a:rPr lang="en-US"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"Content-Type"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content</a:t>
            </a:r>
            <a:r>
              <a:rPr lang="en-US"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"text/html; charset=UTF-8"</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&lt;/head&gt;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&lt;body&gt;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&lt;p</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th:text</a:t>
            </a:r>
            <a:r>
              <a:rPr lang="en-US"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"'Hello, ' + ${name} + '!'"</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&lt;/body&gt;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&lt;/html&gt;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675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2A4F-568D-4481-BB0C-A1374B4D31EF}"/>
              </a:ext>
            </a:extLst>
          </p:cNvPr>
          <p:cNvSpPr>
            <a:spLocks noGrp="1"/>
          </p:cNvSpPr>
          <p:nvPr>
            <p:ph type="title"/>
          </p:nvPr>
        </p:nvSpPr>
        <p:spPr/>
        <p:txBody>
          <a:bodyPr/>
          <a:lstStyle/>
          <a:p>
            <a:r>
              <a:rPr lang="en-US" b="1" dirty="0" err="1">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thymeleaf</a:t>
            </a:r>
            <a:endParaRPr lang="en-US" dirty="0"/>
          </a:p>
        </p:txBody>
      </p:sp>
      <p:sp>
        <p:nvSpPr>
          <p:cNvPr id="3" name="Content Placeholder 2">
            <a:extLst>
              <a:ext uri="{FF2B5EF4-FFF2-40B4-BE49-F238E27FC236}">
                <a16:creationId xmlns:a16="http://schemas.microsoft.com/office/drawing/2014/main" id="{7FCA9DEF-1E2F-43B2-838E-3D8650C5BA0B}"/>
              </a:ext>
            </a:extLst>
          </p:cNvPr>
          <p:cNvSpPr>
            <a:spLocks noGrp="1"/>
          </p:cNvSpPr>
          <p:nvPr>
            <p:ph idx="1"/>
          </p:nvPr>
        </p:nvSpPr>
        <p:spPr/>
        <p:txBody>
          <a:bodyPr/>
          <a:lstStyle/>
          <a:p>
            <a:r>
              <a:rPr lang="en-US" b="0" i="0" dirty="0" err="1">
                <a:solidFill>
                  <a:srgbClr val="333333"/>
                </a:solidFill>
                <a:effectLst/>
                <a:latin typeface="Ubuntu"/>
              </a:rPr>
              <a:t>Thymeleaf</a:t>
            </a:r>
            <a:r>
              <a:rPr lang="en-US" b="0" i="0" dirty="0">
                <a:solidFill>
                  <a:srgbClr val="333333"/>
                </a:solidFill>
                <a:effectLst/>
                <a:latin typeface="Ubuntu"/>
              </a:rPr>
              <a:t> is a Java library. </a:t>
            </a:r>
          </a:p>
          <a:p>
            <a:r>
              <a:rPr lang="en-US" b="0" i="0" dirty="0">
                <a:solidFill>
                  <a:srgbClr val="333333"/>
                </a:solidFill>
                <a:effectLst/>
                <a:latin typeface="Ubuntu"/>
              </a:rPr>
              <a:t>It is an XML/XHTML/HTML5 template engine able to apply a set of transformations to template files in order to display data and/or text produced by your applications.</a:t>
            </a:r>
          </a:p>
          <a:p>
            <a:r>
              <a:rPr lang="en-US" b="0" i="0" dirty="0">
                <a:solidFill>
                  <a:srgbClr val="333333"/>
                </a:solidFill>
                <a:effectLst/>
                <a:latin typeface="Ubuntu"/>
              </a:rPr>
              <a:t>The main goal of </a:t>
            </a:r>
            <a:r>
              <a:rPr lang="en-US" b="0" i="0" dirty="0" err="1">
                <a:solidFill>
                  <a:srgbClr val="333333"/>
                </a:solidFill>
                <a:effectLst/>
                <a:latin typeface="Ubuntu"/>
              </a:rPr>
              <a:t>Thymeleaf</a:t>
            </a:r>
            <a:r>
              <a:rPr lang="en-US" b="0" i="0" dirty="0">
                <a:solidFill>
                  <a:srgbClr val="333333"/>
                </a:solidFill>
                <a:effectLst/>
                <a:latin typeface="Ubuntu"/>
              </a:rPr>
              <a:t> is to provide an elegant and well-formed way of creating templates. </a:t>
            </a:r>
            <a:endParaRPr lang="en-US" dirty="0"/>
          </a:p>
        </p:txBody>
      </p:sp>
      <p:sp>
        <p:nvSpPr>
          <p:cNvPr id="5" name="TextBox 4">
            <a:extLst>
              <a:ext uri="{FF2B5EF4-FFF2-40B4-BE49-F238E27FC236}">
                <a16:creationId xmlns:a16="http://schemas.microsoft.com/office/drawing/2014/main" id="{E5A1DA56-6D3C-4410-8E13-EE6BE919C4F5}"/>
              </a:ext>
            </a:extLst>
          </p:cNvPr>
          <p:cNvSpPr txBox="1"/>
          <p:nvPr/>
        </p:nvSpPr>
        <p:spPr>
          <a:xfrm>
            <a:off x="838200" y="5484137"/>
            <a:ext cx="8631264" cy="369332"/>
          </a:xfrm>
          <a:prstGeom prst="rect">
            <a:avLst/>
          </a:prstGeom>
          <a:noFill/>
        </p:spPr>
        <p:txBody>
          <a:bodyPr wrap="square">
            <a:spAutoFit/>
          </a:bodyPr>
          <a:lstStyle/>
          <a:p>
            <a:r>
              <a:rPr lang="en-US" dirty="0"/>
              <a:t>https://www.thymeleaf.org/doc/tutorials/2.1/usingthymeleaf.html</a:t>
            </a:r>
          </a:p>
        </p:txBody>
      </p:sp>
    </p:spTree>
    <p:extLst>
      <p:ext uri="{BB962C8B-B14F-4D97-AF65-F5344CB8AC3E}">
        <p14:creationId xmlns:p14="http://schemas.microsoft.com/office/powerpoint/2010/main" val="63226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EB8F-C1FA-4E9E-A642-6D11646714B0}"/>
              </a:ext>
            </a:extLst>
          </p:cNvPr>
          <p:cNvSpPr>
            <a:spLocks noGrp="1"/>
          </p:cNvSpPr>
          <p:nvPr>
            <p:ph type="title"/>
          </p:nvPr>
        </p:nvSpPr>
        <p:spPr/>
        <p:txBody>
          <a:bodyPr/>
          <a:lstStyle/>
          <a:p>
            <a:r>
              <a:rPr lang="en-US" altLang="zh-CN" b="1" dirty="0"/>
              <a:t>Add</a:t>
            </a:r>
            <a:r>
              <a:rPr lang="en-US" b="1" dirty="0"/>
              <a:t> a Web Controller</a:t>
            </a:r>
          </a:p>
        </p:txBody>
      </p:sp>
      <p:sp>
        <p:nvSpPr>
          <p:cNvPr id="7" name="Rectangle 6">
            <a:extLst>
              <a:ext uri="{FF2B5EF4-FFF2-40B4-BE49-F238E27FC236}">
                <a16:creationId xmlns:a16="http://schemas.microsoft.com/office/drawing/2014/main" id="{2D6A4662-B34F-42D0-8C75-63EC2C7E330E}"/>
              </a:ext>
            </a:extLst>
          </p:cNvPr>
          <p:cNvSpPr/>
          <p:nvPr/>
        </p:nvSpPr>
        <p:spPr>
          <a:xfrm>
            <a:off x="685799" y="1853973"/>
            <a:ext cx="10091057" cy="4592283"/>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@Controller</a:t>
            </a:r>
            <a:endParaRPr lang="en-US"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GreetingController</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@GetMapping</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"/greeting"</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greeting</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@RequestParam</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required</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defaultValue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"World"</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name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Model</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model</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model</a:t>
            </a:r>
            <a:r>
              <a:rPr lang="en-US" sz="2000" b="1" dirty="0" err="1">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addAttribute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name</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"greeting"</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solidFill>
                <a:srgbClr val="666600"/>
              </a:solidFill>
              <a:effectLst/>
              <a:latin typeface="Courier New" panose="02070309020205020404" pitchFamily="49"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17119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C064-F2CA-43E3-8CEB-A4D75C937779}"/>
              </a:ext>
            </a:extLst>
          </p:cNvPr>
          <p:cNvSpPr>
            <a:spLocks noGrp="1"/>
          </p:cNvSpPr>
          <p:nvPr>
            <p:ph type="title"/>
          </p:nvPr>
        </p:nvSpPr>
        <p:spPr/>
        <p:txBody>
          <a:bodyPr/>
          <a:lstStyle/>
          <a:p>
            <a:r>
              <a:rPr lang="en-US" b="1" dirty="0"/>
              <a:t>@Controller</a:t>
            </a:r>
          </a:p>
        </p:txBody>
      </p:sp>
      <p:sp>
        <p:nvSpPr>
          <p:cNvPr id="3" name="Content Placeholder 2">
            <a:extLst>
              <a:ext uri="{FF2B5EF4-FFF2-40B4-BE49-F238E27FC236}">
                <a16:creationId xmlns:a16="http://schemas.microsoft.com/office/drawing/2014/main" id="{31442654-D97E-479A-954F-268A5B2B9B20}"/>
              </a:ext>
            </a:extLst>
          </p:cNvPr>
          <p:cNvSpPr>
            <a:spLocks noGrp="1"/>
          </p:cNvSpPr>
          <p:nvPr>
            <p:ph idx="1"/>
          </p:nvPr>
        </p:nvSpPr>
        <p:spPr/>
        <p:txBody>
          <a:bodyPr/>
          <a:lstStyle/>
          <a:p>
            <a:r>
              <a:rPr lang="en-US" dirty="0"/>
              <a:t>The @Controller annotation is a specialization of the generic stereotype @Component annotation, which allows a class to be recognized as a Spring-managed component.</a:t>
            </a:r>
          </a:p>
          <a:p>
            <a:endParaRPr lang="en-US" dirty="0"/>
          </a:p>
          <a:p>
            <a:r>
              <a:rPr lang="en-US" dirty="0"/>
              <a:t>Controller acts on both model and view. It controls the data flow into model object and updates the view whenever data changes. It keeps view and model separate.</a:t>
            </a:r>
          </a:p>
        </p:txBody>
      </p:sp>
      <p:sp>
        <p:nvSpPr>
          <p:cNvPr id="5" name="TextBox 4">
            <a:extLst>
              <a:ext uri="{FF2B5EF4-FFF2-40B4-BE49-F238E27FC236}">
                <a16:creationId xmlns:a16="http://schemas.microsoft.com/office/drawing/2014/main" id="{38E2D21D-5D1B-47F6-9870-1D825B673F30}"/>
              </a:ext>
            </a:extLst>
          </p:cNvPr>
          <p:cNvSpPr txBox="1"/>
          <p:nvPr/>
        </p:nvSpPr>
        <p:spPr>
          <a:xfrm>
            <a:off x="838200" y="5390942"/>
            <a:ext cx="10018853" cy="369332"/>
          </a:xfrm>
          <a:prstGeom prst="rect">
            <a:avLst/>
          </a:prstGeom>
          <a:noFill/>
        </p:spPr>
        <p:txBody>
          <a:bodyPr wrap="square">
            <a:spAutoFit/>
          </a:bodyPr>
          <a:lstStyle/>
          <a:p>
            <a:r>
              <a:rPr lang="en-US" dirty="0"/>
              <a:t>https://stackabuse.com/controller-and-restcontroller-annotations-in-spring-boot/</a:t>
            </a:r>
          </a:p>
        </p:txBody>
      </p:sp>
      <p:sp>
        <p:nvSpPr>
          <p:cNvPr id="9" name="TextBox 8">
            <a:extLst>
              <a:ext uri="{FF2B5EF4-FFF2-40B4-BE49-F238E27FC236}">
                <a16:creationId xmlns:a16="http://schemas.microsoft.com/office/drawing/2014/main" id="{0E3D5020-5911-42FE-9D57-DAAB7C034569}"/>
              </a:ext>
            </a:extLst>
          </p:cNvPr>
          <p:cNvSpPr txBox="1"/>
          <p:nvPr/>
        </p:nvSpPr>
        <p:spPr>
          <a:xfrm>
            <a:off x="838199" y="5846544"/>
            <a:ext cx="10146175" cy="369332"/>
          </a:xfrm>
          <a:prstGeom prst="rect">
            <a:avLst/>
          </a:prstGeom>
          <a:noFill/>
        </p:spPr>
        <p:txBody>
          <a:bodyPr wrap="square">
            <a:spAutoFit/>
          </a:bodyPr>
          <a:lstStyle/>
          <a:p>
            <a:r>
              <a:rPr lang="en-US" dirty="0"/>
              <a:t>https://www.tutorialspoint.com/design_pattern/mvc_pattern.htm</a:t>
            </a:r>
          </a:p>
        </p:txBody>
      </p:sp>
    </p:spTree>
    <p:extLst>
      <p:ext uri="{BB962C8B-B14F-4D97-AF65-F5344CB8AC3E}">
        <p14:creationId xmlns:p14="http://schemas.microsoft.com/office/powerpoint/2010/main" val="72850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6DCC-76F5-477B-A71D-B37733E7A720}"/>
              </a:ext>
            </a:extLst>
          </p:cNvPr>
          <p:cNvSpPr>
            <a:spLocks noGrp="1"/>
          </p:cNvSpPr>
          <p:nvPr>
            <p:ph type="title"/>
          </p:nvPr>
        </p:nvSpPr>
        <p:spPr/>
        <p:txBody>
          <a:bodyPr/>
          <a:lstStyle/>
          <a:p>
            <a:r>
              <a:rPr lang="en-US" sz="44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@GetMapping</a:t>
            </a:r>
            <a:r>
              <a:rPr lang="en-US" sz="44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44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"/greeting"</a:t>
            </a:r>
            <a:r>
              <a:rPr lang="en-US" sz="44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D05A8327-7C56-4D99-A885-20EDBCC9477E}"/>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8992A5E8-4667-4736-8F96-21797F7AB737}"/>
              </a:ext>
            </a:extLst>
          </p:cNvPr>
          <p:cNvSpPr txBox="1"/>
          <p:nvPr/>
        </p:nvSpPr>
        <p:spPr>
          <a:xfrm>
            <a:off x="1623349" y="2475716"/>
            <a:ext cx="6094070" cy="3051156"/>
          </a:xfrm>
          <a:prstGeom prst="rect">
            <a:avLst/>
          </a:prstGeom>
          <a:noFill/>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@GetMapping</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"/greeting"</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greeting</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@RequestParam</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required</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defaultValue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"World"</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name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660066"/>
                </a:solidFill>
                <a:latin typeface="Courier New" panose="02070309020205020404" pitchFamily="49" charset="0"/>
                <a:ea typeface="Times New Roman" panose="02020603050405020304" pitchFamily="18" charset="0"/>
                <a:cs typeface="Times New Roman" panose="02020603050405020304" pitchFamily="18" charset="0"/>
              </a:rPr>
              <a:t>Model</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model</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model</a:t>
            </a:r>
            <a:r>
              <a:rPr lang="en-US" sz="1800" b="1" dirty="0" err="1">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addAttribute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name</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"greeting"</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66600"/>
                </a:solidFill>
                <a:latin typeface="Courier New" panose="02070309020205020404" pitchFamily="49" charset="0"/>
                <a:ea typeface="Times New Roman" panose="02020603050405020304" pitchFamily="18" charset="0"/>
                <a:cs typeface="Times New Roman" panose="02020603050405020304" pitchFamily="18" charset="0"/>
              </a:rPr>
              <a:t>}</a:t>
            </a:r>
          </a:p>
        </p:txBody>
      </p:sp>
      <p:cxnSp>
        <p:nvCxnSpPr>
          <p:cNvPr id="7" name="Straight Arrow Connector 6">
            <a:extLst>
              <a:ext uri="{FF2B5EF4-FFF2-40B4-BE49-F238E27FC236}">
                <a16:creationId xmlns:a16="http://schemas.microsoft.com/office/drawing/2014/main" id="{98A7B532-1494-4B06-92C9-3BDA9FFA6800}"/>
              </a:ext>
            </a:extLst>
          </p:cNvPr>
          <p:cNvCxnSpPr>
            <a:cxnSpLocks/>
            <a:stCxn id="10" idx="1"/>
          </p:cNvCxnSpPr>
          <p:nvPr/>
        </p:nvCxnSpPr>
        <p:spPr>
          <a:xfrm flipH="1">
            <a:off x="5442498" y="2010291"/>
            <a:ext cx="791078" cy="46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3F2F2BD-0462-4EC4-B180-A0E5D06EC25F}"/>
              </a:ext>
            </a:extLst>
          </p:cNvPr>
          <p:cNvSpPr txBox="1"/>
          <p:nvPr/>
        </p:nvSpPr>
        <p:spPr>
          <a:xfrm>
            <a:off x="6233576" y="1825625"/>
            <a:ext cx="2181219" cy="369332"/>
          </a:xfrm>
          <a:prstGeom prst="rect">
            <a:avLst/>
          </a:prstGeom>
          <a:noFill/>
        </p:spPr>
        <p:txBody>
          <a:bodyPr wrap="square" rtlCol="0">
            <a:spAutoFit/>
          </a:bodyPr>
          <a:lstStyle/>
          <a:p>
            <a:r>
              <a:rPr lang="en-US" dirty="0">
                <a:solidFill>
                  <a:srgbClr val="FF0000"/>
                </a:solidFill>
              </a:rPr>
              <a:t>text in the </a:t>
            </a:r>
            <a:r>
              <a:rPr lang="en-US" dirty="0" err="1">
                <a:solidFill>
                  <a:srgbClr val="FF0000"/>
                </a:solidFill>
              </a:rPr>
              <a:t>url</a:t>
            </a:r>
            <a:endParaRPr lang="en-US" dirty="0">
              <a:solidFill>
                <a:srgbClr val="FF0000"/>
              </a:solidFill>
            </a:endParaRPr>
          </a:p>
        </p:txBody>
      </p:sp>
      <p:sp>
        <p:nvSpPr>
          <p:cNvPr id="11" name="TextBox 10">
            <a:extLst>
              <a:ext uri="{FF2B5EF4-FFF2-40B4-BE49-F238E27FC236}">
                <a16:creationId xmlns:a16="http://schemas.microsoft.com/office/drawing/2014/main" id="{C8B2F612-578B-4098-9CA7-014B7717B9AD}"/>
              </a:ext>
            </a:extLst>
          </p:cNvPr>
          <p:cNvSpPr txBox="1"/>
          <p:nvPr/>
        </p:nvSpPr>
        <p:spPr>
          <a:xfrm>
            <a:off x="5778329" y="5047364"/>
            <a:ext cx="5448478" cy="369332"/>
          </a:xfrm>
          <a:prstGeom prst="rect">
            <a:avLst/>
          </a:prstGeom>
          <a:noFill/>
        </p:spPr>
        <p:txBody>
          <a:bodyPr wrap="square" rtlCol="0">
            <a:spAutoFit/>
          </a:bodyPr>
          <a:lstStyle/>
          <a:p>
            <a:r>
              <a:rPr lang="en-US" dirty="0">
                <a:solidFill>
                  <a:srgbClr val="FF0000"/>
                </a:solidFill>
              </a:rPr>
              <a:t>Return html page in the templates folder</a:t>
            </a:r>
          </a:p>
        </p:txBody>
      </p:sp>
      <p:cxnSp>
        <p:nvCxnSpPr>
          <p:cNvPr id="12" name="Straight Arrow Connector 11">
            <a:extLst>
              <a:ext uri="{FF2B5EF4-FFF2-40B4-BE49-F238E27FC236}">
                <a16:creationId xmlns:a16="http://schemas.microsoft.com/office/drawing/2014/main" id="{CE177BF0-46BC-4626-9639-39D9BDD29B9D}"/>
              </a:ext>
            </a:extLst>
          </p:cNvPr>
          <p:cNvCxnSpPr>
            <a:cxnSpLocks/>
          </p:cNvCxnSpPr>
          <p:nvPr/>
        </p:nvCxnSpPr>
        <p:spPr>
          <a:xfrm flipH="1" flipV="1">
            <a:off x="5106667" y="4639589"/>
            <a:ext cx="671662" cy="53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038346-16D2-4216-B0B7-7753A43D5B48}"/>
              </a:ext>
            </a:extLst>
          </p:cNvPr>
          <p:cNvSpPr txBox="1"/>
          <p:nvPr/>
        </p:nvSpPr>
        <p:spPr>
          <a:xfrm>
            <a:off x="838200" y="5838451"/>
            <a:ext cx="10715923" cy="369332"/>
          </a:xfrm>
          <a:prstGeom prst="rect">
            <a:avLst/>
          </a:prstGeom>
          <a:noFill/>
        </p:spPr>
        <p:txBody>
          <a:bodyPr wrap="square">
            <a:spAutoFit/>
          </a:bodyPr>
          <a:lstStyle/>
          <a:p>
            <a:r>
              <a:rPr lang="en-US" b="1" i="1" dirty="0">
                <a:solidFill>
                  <a:srgbClr val="000000"/>
                </a:solidFill>
                <a:effectLst/>
                <a:latin typeface="Raleway" pitchFamily="2" charset="0"/>
              </a:rPr>
              <a:t>@RequestParam</a:t>
            </a:r>
            <a:r>
              <a:rPr lang="en-US" b="1" i="0" dirty="0">
                <a:solidFill>
                  <a:srgbClr val="000000"/>
                </a:solidFill>
                <a:effectLst/>
                <a:latin typeface="Raleway" pitchFamily="2" charset="0"/>
              </a:rPr>
              <a:t> to extract query parameters, form parameters, and even files from the request</a:t>
            </a:r>
            <a:endParaRPr lang="en-US" dirty="0"/>
          </a:p>
        </p:txBody>
      </p:sp>
    </p:spTree>
    <p:extLst>
      <p:ext uri="{BB962C8B-B14F-4D97-AF65-F5344CB8AC3E}">
        <p14:creationId xmlns:p14="http://schemas.microsoft.com/office/powerpoint/2010/main" val="103859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9A2-9A60-4842-8A06-34ED31FE165C}"/>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HTTP Methods</a:t>
            </a:r>
          </a:p>
        </p:txBody>
      </p:sp>
      <p:sp>
        <p:nvSpPr>
          <p:cNvPr id="3" name="Content Placeholder 2">
            <a:extLst>
              <a:ext uri="{FF2B5EF4-FFF2-40B4-BE49-F238E27FC236}">
                <a16:creationId xmlns:a16="http://schemas.microsoft.com/office/drawing/2014/main" id="{61F9759E-1E60-4025-BA14-DE673541F559}"/>
              </a:ext>
            </a:extLst>
          </p:cNvPr>
          <p:cNvSpPr>
            <a:spLocks noGrp="1"/>
          </p:cNvSpPr>
          <p:nvPr>
            <p:ph idx="1"/>
          </p:nvPr>
        </p:nvSpPr>
        <p:spPr/>
        <p:txBody>
          <a:bodyPr>
            <a:normAutofit/>
          </a:bodyPr>
          <a:lstStyle/>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GET</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POST</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PUT</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HEAD</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DELETE</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PATCH</a:t>
            </a:r>
          </a:p>
          <a:p>
            <a:pPr algn="l">
              <a:buFont typeface="Arial" panose="020B0604020202020204" pitchFamily="34" charset="0"/>
              <a:buChar char="•"/>
            </a:pPr>
            <a:r>
              <a:rPr lang="en-US" sz="2000" dirty="0">
                <a:solidFill>
                  <a:srgbClr val="191E1E"/>
                </a:solidFill>
                <a:latin typeface="Times New Roman" panose="02020603050405020304" pitchFamily="18" charset="0"/>
                <a:cs typeface="Times New Roman" panose="02020603050405020304" pitchFamily="18" charset="0"/>
              </a:rPr>
              <a:t>OPTIONS</a:t>
            </a:r>
          </a:p>
          <a:p>
            <a:endParaRPr lang="en-US" sz="1200" dirty="0"/>
          </a:p>
        </p:txBody>
      </p:sp>
      <p:sp>
        <p:nvSpPr>
          <p:cNvPr id="5" name="TextBox 4">
            <a:extLst>
              <a:ext uri="{FF2B5EF4-FFF2-40B4-BE49-F238E27FC236}">
                <a16:creationId xmlns:a16="http://schemas.microsoft.com/office/drawing/2014/main" id="{E122E4F6-C7B9-4A7F-8FB6-3CFFE44027A4}"/>
              </a:ext>
            </a:extLst>
          </p:cNvPr>
          <p:cNvSpPr txBox="1"/>
          <p:nvPr/>
        </p:nvSpPr>
        <p:spPr>
          <a:xfrm>
            <a:off x="838200" y="5807631"/>
            <a:ext cx="6094070" cy="369332"/>
          </a:xfrm>
          <a:prstGeom prst="rect">
            <a:avLst/>
          </a:prstGeom>
          <a:noFill/>
        </p:spPr>
        <p:txBody>
          <a:bodyPr wrap="square">
            <a:spAutoFit/>
          </a:bodyPr>
          <a:lstStyle/>
          <a:p>
            <a:r>
              <a:rPr lang="en-US" dirty="0"/>
              <a:t>https://www.w3schools.com/tags/ref_httpmethods.asp</a:t>
            </a:r>
          </a:p>
        </p:txBody>
      </p:sp>
    </p:spTree>
    <p:extLst>
      <p:ext uri="{BB962C8B-B14F-4D97-AF65-F5344CB8AC3E}">
        <p14:creationId xmlns:p14="http://schemas.microsoft.com/office/powerpoint/2010/main" val="78684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B4BC-A30E-448C-8235-600443B2DBDF}"/>
              </a:ext>
            </a:extLst>
          </p:cNvPr>
          <p:cNvSpPr>
            <a:spLocks noGrp="1"/>
          </p:cNvSpPr>
          <p:nvPr>
            <p:ph type="title"/>
          </p:nvPr>
        </p:nvSpPr>
        <p:spPr/>
        <p:txBody>
          <a:bodyPr/>
          <a:lstStyle/>
          <a:p>
            <a:r>
              <a:rPr lang="en-US" b="1" dirty="0"/>
              <a:t>GET</a:t>
            </a:r>
          </a:p>
        </p:txBody>
      </p:sp>
      <p:sp>
        <p:nvSpPr>
          <p:cNvPr id="3" name="Content Placeholder 2">
            <a:extLst>
              <a:ext uri="{FF2B5EF4-FFF2-40B4-BE49-F238E27FC236}">
                <a16:creationId xmlns:a16="http://schemas.microsoft.com/office/drawing/2014/main" id="{D8ED67E9-5E0F-42C3-992B-D3B87885BB24}"/>
              </a:ext>
            </a:extLst>
          </p:cNvPr>
          <p:cNvSpPr>
            <a:spLocks noGrp="1"/>
          </p:cNvSpPr>
          <p:nvPr>
            <p:ph idx="1"/>
          </p:nvPr>
        </p:nvSpPr>
        <p:spPr/>
        <p:txBody>
          <a:bodyPr>
            <a:normAutofit/>
          </a:bodyPr>
          <a:lstStyle/>
          <a:p>
            <a:endParaRPr lang="en-US" sz="3600" dirty="0"/>
          </a:p>
          <a:p>
            <a:endParaRPr lang="en-US" sz="3600" dirty="0"/>
          </a:p>
          <a:p>
            <a:r>
              <a:rPr lang="en-US" dirty="0">
                <a:solidFill>
                  <a:srgbClr val="191E1E"/>
                </a:solidFill>
                <a:latin typeface="Times New Roman" panose="02020603050405020304" pitchFamily="18" charset="0"/>
                <a:cs typeface="Times New Roman" panose="02020603050405020304" pitchFamily="18" charset="0"/>
              </a:rPr>
              <a:t>GET requests should never be used when dealing with sensitive data</a:t>
            </a:r>
          </a:p>
          <a:p>
            <a:pPr algn="l">
              <a:buFont typeface="Arial" panose="020B0604020202020204" pitchFamily="34" charset="0"/>
              <a:buChar char="•"/>
            </a:pPr>
            <a:r>
              <a:rPr lang="en-US" dirty="0">
                <a:solidFill>
                  <a:srgbClr val="191E1E"/>
                </a:solidFill>
                <a:latin typeface="Times New Roman" panose="02020603050405020304" pitchFamily="18" charset="0"/>
                <a:cs typeface="Times New Roman" panose="02020603050405020304" pitchFamily="18" charset="0"/>
              </a:rPr>
              <a:t>ET requests have length restrictions</a:t>
            </a:r>
          </a:p>
          <a:p>
            <a:pPr algn="l">
              <a:buFont typeface="Arial" panose="020B0604020202020204" pitchFamily="34" charset="0"/>
              <a:buChar char="•"/>
            </a:pPr>
            <a:r>
              <a:rPr lang="en-US" dirty="0">
                <a:solidFill>
                  <a:srgbClr val="191E1E"/>
                </a:solidFill>
                <a:latin typeface="Times New Roman" panose="02020603050405020304" pitchFamily="18" charset="0"/>
                <a:cs typeface="Times New Roman" panose="02020603050405020304" pitchFamily="18" charset="0"/>
              </a:rPr>
              <a:t>GET requests are only used to request data (not modify)</a:t>
            </a:r>
          </a:p>
          <a:p>
            <a:pPr algn="l">
              <a:buFont typeface="Arial" panose="020B0604020202020204" pitchFamily="34" charset="0"/>
              <a:buChar char="•"/>
            </a:pPr>
            <a:r>
              <a:rPr lang="en-US" dirty="0">
                <a:solidFill>
                  <a:srgbClr val="191E1E"/>
                </a:solidFill>
                <a:latin typeface="Times New Roman" panose="02020603050405020304" pitchFamily="18" charset="0"/>
                <a:cs typeface="Times New Roman" panose="02020603050405020304" pitchFamily="18" charset="0"/>
              </a:rPr>
              <a:t>GET requests can be cached</a:t>
            </a:r>
          </a:p>
          <a:p>
            <a:pPr algn="l">
              <a:buFont typeface="Arial" panose="020B0604020202020204" pitchFamily="34" charset="0"/>
              <a:buChar char="•"/>
            </a:pPr>
            <a:r>
              <a:rPr lang="en-US" dirty="0">
                <a:solidFill>
                  <a:srgbClr val="191E1E"/>
                </a:solidFill>
                <a:latin typeface="Times New Roman" panose="02020603050405020304" pitchFamily="18" charset="0"/>
                <a:cs typeface="Times New Roman" panose="02020603050405020304" pitchFamily="18" charset="0"/>
              </a:rPr>
              <a:t>GET requests remain in the browser history</a:t>
            </a:r>
          </a:p>
          <a:p>
            <a:pPr algn="l">
              <a:buFont typeface="Arial" panose="020B0604020202020204" pitchFamily="34" charset="0"/>
              <a:buChar char="•"/>
            </a:pPr>
            <a:r>
              <a:rPr lang="en-US" dirty="0">
                <a:solidFill>
                  <a:srgbClr val="191E1E"/>
                </a:solidFill>
                <a:latin typeface="Times New Roman" panose="02020603050405020304" pitchFamily="18" charset="0"/>
                <a:cs typeface="Times New Roman" panose="02020603050405020304" pitchFamily="18" charset="0"/>
              </a:rPr>
              <a:t>GET requests can be bookmarked</a:t>
            </a:r>
          </a:p>
          <a:p>
            <a:endParaRPr lang="en-US" sz="3600" dirty="0"/>
          </a:p>
        </p:txBody>
      </p:sp>
      <p:sp>
        <p:nvSpPr>
          <p:cNvPr id="5" name="TextBox 4">
            <a:extLst>
              <a:ext uri="{FF2B5EF4-FFF2-40B4-BE49-F238E27FC236}">
                <a16:creationId xmlns:a16="http://schemas.microsoft.com/office/drawing/2014/main" id="{AD99C412-48DA-41F3-B604-8D6ACC9FB7E4}"/>
              </a:ext>
            </a:extLst>
          </p:cNvPr>
          <p:cNvSpPr txBox="1"/>
          <p:nvPr/>
        </p:nvSpPr>
        <p:spPr>
          <a:xfrm>
            <a:off x="1380282" y="2147633"/>
            <a:ext cx="6094070" cy="369332"/>
          </a:xfrm>
          <a:prstGeom prst="rect">
            <a:avLst/>
          </a:prstGeom>
          <a:noFill/>
        </p:spPr>
        <p:txBody>
          <a:bodyPr wrap="square">
            <a:spAutoFit/>
          </a:bodyPr>
          <a:lstStyle/>
          <a:p>
            <a:r>
              <a:rPr lang="en-US" b="0" i="0" dirty="0">
                <a:solidFill>
                  <a:srgbClr val="000000"/>
                </a:solidFill>
                <a:effectLst/>
                <a:latin typeface="Consolas" panose="020B0609020204030204" pitchFamily="49" charset="0"/>
              </a:rPr>
              <a:t>/test/demo_form.php?name1=value1&amp;name2=value2</a:t>
            </a:r>
            <a:endParaRPr lang="en-US" dirty="0"/>
          </a:p>
        </p:txBody>
      </p:sp>
    </p:spTree>
    <p:extLst>
      <p:ext uri="{BB962C8B-B14F-4D97-AF65-F5344CB8AC3E}">
        <p14:creationId xmlns:p14="http://schemas.microsoft.com/office/powerpoint/2010/main" val="299810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906B-7F58-4E79-9900-5D91269F495D}"/>
              </a:ext>
            </a:extLst>
          </p:cNvPr>
          <p:cNvSpPr>
            <a:spLocks noGrp="1"/>
          </p:cNvSpPr>
          <p:nvPr>
            <p:ph type="title"/>
          </p:nvPr>
        </p:nvSpPr>
        <p:spPr/>
        <p:txBody>
          <a:bodyPr/>
          <a:lstStyle/>
          <a:p>
            <a:r>
              <a:rPr lang="en-US" b="1" dirty="0"/>
              <a:t>POST</a:t>
            </a:r>
          </a:p>
        </p:txBody>
      </p:sp>
      <p:sp>
        <p:nvSpPr>
          <p:cNvPr id="3" name="Content Placeholder 2">
            <a:extLst>
              <a:ext uri="{FF2B5EF4-FFF2-40B4-BE49-F238E27FC236}">
                <a16:creationId xmlns:a16="http://schemas.microsoft.com/office/drawing/2014/main" id="{CABE1224-F190-466F-BB31-9A58E5B89069}"/>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cs typeface="Times New Roman" panose="02020603050405020304" pitchFamily="18" charset="0"/>
              </a:rPr>
              <a:t>The data sent to the server with POST is stored in the request body of the HTTP request:</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dirty="0">
                <a:solidFill>
                  <a:srgbClr val="000000"/>
                </a:solidFill>
                <a:latin typeface="Times New Roman" panose="02020603050405020304" pitchFamily="18" charset="0"/>
                <a:cs typeface="Times New Roman" panose="02020603050405020304" pitchFamily="18" charset="0"/>
              </a:rPr>
              <a:t>Some other notes on POST requests:</a:t>
            </a:r>
          </a:p>
          <a:p>
            <a:pPr lvl="1"/>
            <a:r>
              <a:rPr lang="en-US" dirty="0">
                <a:solidFill>
                  <a:srgbClr val="000000"/>
                </a:solidFill>
                <a:latin typeface="Times New Roman" panose="02020603050405020304" pitchFamily="18" charset="0"/>
                <a:cs typeface="Times New Roman" panose="02020603050405020304" pitchFamily="18" charset="0"/>
              </a:rPr>
              <a:t>POST requests are never cached</a:t>
            </a:r>
          </a:p>
          <a:p>
            <a:pPr lvl="1"/>
            <a:r>
              <a:rPr lang="en-US" dirty="0">
                <a:solidFill>
                  <a:srgbClr val="000000"/>
                </a:solidFill>
                <a:latin typeface="Times New Roman" panose="02020603050405020304" pitchFamily="18" charset="0"/>
                <a:cs typeface="Times New Roman" panose="02020603050405020304" pitchFamily="18" charset="0"/>
              </a:rPr>
              <a:t>POST requests do not remain in the browser history</a:t>
            </a:r>
          </a:p>
          <a:p>
            <a:pPr lvl="1"/>
            <a:r>
              <a:rPr lang="en-US" dirty="0">
                <a:solidFill>
                  <a:srgbClr val="000000"/>
                </a:solidFill>
                <a:latin typeface="Times New Roman" panose="02020603050405020304" pitchFamily="18" charset="0"/>
                <a:cs typeface="Times New Roman" panose="02020603050405020304" pitchFamily="18" charset="0"/>
              </a:rPr>
              <a:t>POST requests cannot be bookmarked</a:t>
            </a:r>
          </a:p>
          <a:p>
            <a:pPr lvl="1"/>
            <a:r>
              <a:rPr lang="en-US" dirty="0">
                <a:solidFill>
                  <a:srgbClr val="000000"/>
                </a:solidFill>
                <a:latin typeface="Times New Roman" panose="02020603050405020304" pitchFamily="18" charset="0"/>
                <a:cs typeface="Times New Roman" panose="02020603050405020304" pitchFamily="18" charset="0"/>
              </a:rPr>
              <a:t>POST requests have no restrictions on data length</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674802-0EE6-4F73-A600-D03684FBC67C}"/>
              </a:ext>
            </a:extLst>
          </p:cNvPr>
          <p:cNvSpPr txBox="1"/>
          <p:nvPr/>
        </p:nvSpPr>
        <p:spPr>
          <a:xfrm>
            <a:off x="3048965" y="2505670"/>
            <a:ext cx="6094070" cy="923330"/>
          </a:xfrm>
          <a:prstGeom prst="rect">
            <a:avLst/>
          </a:prstGeom>
          <a:noFill/>
        </p:spPr>
        <p:txBody>
          <a:bodyPr wrap="square">
            <a:spAutoFit/>
          </a:bodyPr>
          <a:lstStyle/>
          <a:p>
            <a:r>
              <a:rPr lang="en-US" b="0" i="0" dirty="0">
                <a:solidFill>
                  <a:srgbClr val="000000"/>
                </a:solidFill>
                <a:effectLst/>
                <a:latin typeface="Consolas" panose="020B0609020204030204" pitchFamily="49" charset="0"/>
              </a:rPr>
              <a:t>POST /test/</a:t>
            </a:r>
            <a:r>
              <a:rPr lang="en-US" b="0" i="0" dirty="0" err="1">
                <a:solidFill>
                  <a:srgbClr val="000000"/>
                </a:solidFill>
                <a:effectLst/>
                <a:latin typeface="Consolas" panose="020B0609020204030204" pitchFamily="49" charset="0"/>
              </a:rPr>
              <a:t>demo_form.php</a:t>
            </a:r>
            <a:r>
              <a:rPr lang="en-US" b="0" i="0" dirty="0">
                <a:solidFill>
                  <a:srgbClr val="000000"/>
                </a:solidFill>
                <a:effectLst/>
                <a:latin typeface="Consolas" panose="020B0609020204030204" pitchFamily="49" charset="0"/>
              </a:rPr>
              <a:t> HTTP/1.1</a:t>
            </a:r>
            <a:br>
              <a:rPr lang="en-US" dirty="0"/>
            </a:br>
            <a:r>
              <a:rPr lang="en-US" b="0" i="0" dirty="0">
                <a:solidFill>
                  <a:srgbClr val="000000"/>
                </a:solidFill>
                <a:effectLst/>
                <a:latin typeface="Consolas" panose="020B0609020204030204" pitchFamily="49" charset="0"/>
              </a:rPr>
              <a:t>Host: w3schools.com</a:t>
            </a:r>
            <a:br>
              <a:rPr lang="en-US" dirty="0"/>
            </a:br>
            <a:r>
              <a:rPr lang="en-US" b="0" i="0" dirty="0">
                <a:solidFill>
                  <a:srgbClr val="000000"/>
                </a:solidFill>
                <a:effectLst/>
                <a:latin typeface="Consolas" panose="020B0609020204030204" pitchFamily="49" charset="0"/>
              </a:rPr>
              <a:t>name1=value1&amp;name2=value2</a:t>
            </a:r>
            <a:endParaRPr lang="en-US" dirty="0"/>
          </a:p>
        </p:txBody>
      </p:sp>
    </p:spTree>
    <p:extLst>
      <p:ext uri="{BB962C8B-B14F-4D97-AF65-F5344CB8AC3E}">
        <p14:creationId xmlns:p14="http://schemas.microsoft.com/office/powerpoint/2010/main" val="34628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794A-347E-4BFB-93C4-F168759E73D6}"/>
              </a:ext>
            </a:extLst>
          </p:cNvPr>
          <p:cNvSpPr>
            <a:spLocks noGrp="1"/>
          </p:cNvSpPr>
          <p:nvPr>
            <p:ph type="title"/>
          </p:nvPr>
        </p:nvSpPr>
        <p:spPr/>
        <p:txBody>
          <a:bodyPr/>
          <a:lstStyle/>
          <a:p>
            <a:r>
              <a:rPr lang="en-US" b="1" dirty="0"/>
              <a:t>What is Spring?</a:t>
            </a:r>
          </a:p>
        </p:txBody>
      </p:sp>
      <p:sp>
        <p:nvSpPr>
          <p:cNvPr id="3" name="Content Placeholder 2">
            <a:extLst>
              <a:ext uri="{FF2B5EF4-FFF2-40B4-BE49-F238E27FC236}">
                <a16:creationId xmlns:a16="http://schemas.microsoft.com/office/drawing/2014/main" id="{F049EB65-FBBB-4C8B-BBB1-E4974EC72653}"/>
              </a:ext>
            </a:extLst>
          </p:cNvPr>
          <p:cNvSpPr>
            <a:spLocks noGrp="1"/>
          </p:cNvSpPr>
          <p:nvPr>
            <p:ph idx="1"/>
          </p:nvPr>
        </p:nvSpPr>
        <p:spPr>
          <a:xfrm>
            <a:off x="838200" y="1572237"/>
            <a:ext cx="10515600" cy="4351338"/>
          </a:xfrm>
        </p:spPr>
        <p:txBody>
          <a:bodyPr/>
          <a:lstStyle/>
          <a:p>
            <a:r>
              <a:rPr lang="en-US" b="0" i="0" dirty="0">
                <a:solidFill>
                  <a:srgbClr val="333333"/>
                </a:solidFill>
                <a:effectLst/>
                <a:latin typeface="Arial" panose="020B0604020202020204" pitchFamily="34" charset="0"/>
                <a:cs typeface="Arial" panose="020B0604020202020204" pitchFamily="34" charset="0"/>
              </a:rPr>
              <a:t>The Spring Framework provides a comprehensive programming and configuration model for modern Java-based enterprise applications - on any kind of deployment platform.</a:t>
            </a:r>
          </a:p>
        </p:txBody>
      </p:sp>
      <p:sp>
        <p:nvSpPr>
          <p:cNvPr id="5" name="TextBox 4">
            <a:extLst>
              <a:ext uri="{FF2B5EF4-FFF2-40B4-BE49-F238E27FC236}">
                <a16:creationId xmlns:a16="http://schemas.microsoft.com/office/drawing/2014/main" id="{0F1D9152-0879-4630-BD2B-CA8102483E17}"/>
              </a:ext>
            </a:extLst>
          </p:cNvPr>
          <p:cNvSpPr txBox="1"/>
          <p:nvPr/>
        </p:nvSpPr>
        <p:spPr>
          <a:xfrm>
            <a:off x="1109948" y="6308209"/>
            <a:ext cx="10920471" cy="369332"/>
          </a:xfrm>
          <a:prstGeom prst="rect">
            <a:avLst/>
          </a:prstGeom>
          <a:noFill/>
        </p:spPr>
        <p:txBody>
          <a:bodyPr wrap="square">
            <a:spAutoFit/>
          </a:bodyPr>
          <a:lstStyle/>
          <a:p>
            <a:r>
              <a:rPr lang="en-US" dirty="0"/>
              <a:t>https://docs.spring.io/spring-framework/docs/3.2.x/spring-framework-reference/html/overview.html</a:t>
            </a:r>
          </a:p>
        </p:txBody>
      </p:sp>
      <p:pic>
        <p:nvPicPr>
          <p:cNvPr id="7" name="Picture 6">
            <a:extLst>
              <a:ext uri="{FF2B5EF4-FFF2-40B4-BE49-F238E27FC236}">
                <a16:creationId xmlns:a16="http://schemas.microsoft.com/office/drawing/2014/main" id="{00BACF7E-8A17-4BD7-8823-1E53A80D2664}"/>
              </a:ext>
            </a:extLst>
          </p:cNvPr>
          <p:cNvPicPr>
            <a:picLocks noChangeAspect="1"/>
          </p:cNvPicPr>
          <p:nvPr/>
        </p:nvPicPr>
        <p:blipFill>
          <a:blip r:embed="rId3"/>
          <a:stretch>
            <a:fillRect/>
          </a:stretch>
        </p:blipFill>
        <p:spPr>
          <a:xfrm>
            <a:off x="6781767" y="2777166"/>
            <a:ext cx="4357237" cy="3338726"/>
          </a:xfrm>
          <a:prstGeom prst="rect">
            <a:avLst/>
          </a:prstGeom>
        </p:spPr>
      </p:pic>
      <p:sp>
        <p:nvSpPr>
          <p:cNvPr id="9" name="TextBox 8">
            <a:extLst>
              <a:ext uri="{FF2B5EF4-FFF2-40B4-BE49-F238E27FC236}">
                <a16:creationId xmlns:a16="http://schemas.microsoft.com/office/drawing/2014/main" id="{11482C69-E73C-476A-9BCB-4AE37754C52C}"/>
              </a:ext>
            </a:extLst>
          </p:cNvPr>
          <p:cNvSpPr txBox="1"/>
          <p:nvPr/>
        </p:nvSpPr>
        <p:spPr>
          <a:xfrm>
            <a:off x="1052996" y="2989117"/>
            <a:ext cx="5380856" cy="2677656"/>
          </a:xfrm>
          <a:prstGeom prst="rect">
            <a:avLst/>
          </a:prstGeom>
          <a:noFill/>
        </p:spPr>
        <p:txBody>
          <a:bodyPr wrap="square">
            <a:spAutoFit/>
          </a:bodyPr>
          <a:lstStyle/>
          <a:p>
            <a:pPr algn="l"/>
            <a:r>
              <a:rPr lang="en-US" sz="2400" dirty="0">
                <a:solidFill>
                  <a:srgbClr val="333333"/>
                </a:solidFill>
                <a:latin typeface="Arial" panose="020B0604020202020204" pitchFamily="34" charset="0"/>
                <a:cs typeface="Arial" panose="020B0604020202020204" pitchFamily="34" charset="0"/>
              </a:rPr>
              <a:t>It's packed with some out of the box modules like</a:t>
            </a:r>
            <a:r>
              <a:rPr lang="en-US" sz="2000" dirty="0">
                <a:solidFill>
                  <a:srgbClr val="333333"/>
                </a:solidFill>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JDBC</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MVC</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Security</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AOP</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ORM</a:t>
            </a:r>
          </a:p>
          <a:p>
            <a:pPr marL="8001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Spring Test</a:t>
            </a:r>
          </a:p>
        </p:txBody>
      </p:sp>
    </p:spTree>
    <p:extLst>
      <p:ext uri="{BB962C8B-B14F-4D97-AF65-F5344CB8AC3E}">
        <p14:creationId xmlns:p14="http://schemas.microsoft.com/office/powerpoint/2010/main" val="657529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07D1-DB95-4ABF-BC8A-86C1C59743AE}"/>
              </a:ext>
            </a:extLst>
          </p:cNvPr>
          <p:cNvSpPr>
            <a:spLocks noGrp="1"/>
          </p:cNvSpPr>
          <p:nvPr>
            <p:ph type="title"/>
          </p:nvPr>
        </p:nvSpPr>
        <p:spPr/>
        <p:txBody>
          <a:bodyPr/>
          <a:lstStyle/>
          <a:p>
            <a:r>
              <a:rPr lang="en-US" b="1" dirty="0"/>
              <a:t>GET vs POST</a:t>
            </a:r>
          </a:p>
        </p:txBody>
      </p:sp>
      <p:sp>
        <p:nvSpPr>
          <p:cNvPr id="3" name="Content Placeholder 2">
            <a:extLst>
              <a:ext uri="{FF2B5EF4-FFF2-40B4-BE49-F238E27FC236}">
                <a16:creationId xmlns:a16="http://schemas.microsoft.com/office/drawing/2014/main" id="{EC67A560-34CD-470A-831A-68C70A260F41}"/>
              </a:ext>
            </a:extLst>
          </p:cNvPr>
          <p:cNvSpPr>
            <a:spLocks noGrp="1"/>
          </p:cNvSpPr>
          <p:nvPr>
            <p:ph idx="1"/>
          </p:nvPr>
        </p:nvSpPr>
        <p:spPr/>
        <p:txBody>
          <a:bodyPr/>
          <a:lstStyle/>
          <a:p>
            <a:endParaRPr lang="en-US"/>
          </a:p>
        </p:txBody>
      </p:sp>
      <p:sp>
        <p:nvSpPr>
          <p:cNvPr id="7" name="TextBox 6">
            <a:extLst>
              <a:ext uri="{FF2B5EF4-FFF2-40B4-BE49-F238E27FC236}">
                <a16:creationId xmlns:a16="http://schemas.microsoft.com/office/drawing/2014/main" id="{D9892489-504C-46EC-A196-D58E01657C00}"/>
              </a:ext>
            </a:extLst>
          </p:cNvPr>
          <p:cNvSpPr txBox="1"/>
          <p:nvPr/>
        </p:nvSpPr>
        <p:spPr>
          <a:xfrm>
            <a:off x="3197507" y="6127234"/>
            <a:ext cx="6094070" cy="369332"/>
          </a:xfrm>
          <a:prstGeom prst="rect">
            <a:avLst/>
          </a:prstGeom>
          <a:noFill/>
        </p:spPr>
        <p:txBody>
          <a:bodyPr wrap="square">
            <a:spAutoFit/>
          </a:bodyPr>
          <a:lstStyle/>
          <a:p>
            <a:r>
              <a:rPr lang="en-US" dirty="0"/>
              <a:t>https://www.w3schools.com/tags/ref_httpmethods.asp</a:t>
            </a:r>
          </a:p>
        </p:txBody>
      </p:sp>
      <p:pic>
        <p:nvPicPr>
          <p:cNvPr id="9" name="Picture 8">
            <a:extLst>
              <a:ext uri="{FF2B5EF4-FFF2-40B4-BE49-F238E27FC236}">
                <a16:creationId xmlns:a16="http://schemas.microsoft.com/office/drawing/2014/main" id="{E80A8991-2E57-4806-9D47-D04B001D2415}"/>
              </a:ext>
            </a:extLst>
          </p:cNvPr>
          <p:cNvPicPr>
            <a:picLocks noChangeAspect="1"/>
          </p:cNvPicPr>
          <p:nvPr/>
        </p:nvPicPr>
        <p:blipFill>
          <a:blip r:embed="rId2"/>
          <a:stretch>
            <a:fillRect/>
          </a:stretch>
        </p:blipFill>
        <p:spPr>
          <a:xfrm>
            <a:off x="4335647" y="267758"/>
            <a:ext cx="5696745" cy="5792008"/>
          </a:xfrm>
          <a:prstGeom prst="rect">
            <a:avLst/>
          </a:prstGeom>
        </p:spPr>
      </p:pic>
      <p:sp>
        <p:nvSpPr>
          <p:cNvPr id="10" name="Oval 9">
            <a:extLst>
              <a:ext uri="{FF2B5EF4-FFF2-40B4-BE49-F238E27FC236}">
                <a16:creationId xmlns:a16="http://schemas.microsoft.com/office/drawing/2014/main" id="{D6B81350-E5F0-44E1-AFB1-A2E527549B2E}"/>
              </a:ext>
            </a:extLst>
          </p:cNvPr>
          <p:cNvSpPr/>
          <p:nvPr/>
        </p:nvSpPr>
        <p:spPr>
          <a:xfrm>
            <a:off x="5787342" y="5370653"/>
            <a:ext cx="2314936" cy="82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78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0DD2-3DDC-4417-B6ED-DE69C3A829EC}"/>
              </a:ext>
            </a:extLst>
          </p:cNvPr>
          <p:cNvSpPr>
            <a:spLocks noGrp="1"/>
          </p:cNvSpPr>
          <p:nvPr>
            <p:ph type="title"/>
          </p:nvPr>
        </p:nvSpPr>
        <p:spPr/>
        <p:txBody>
          <a:bodyPr/>
          <a:lstStyle/>
          <a:p>
            <a:r>
              <a:rPr lang="en-US" b="1" dirty="0"/>
              <a:t>PUT, HEAD, DELETE, OPTIONS</a:t>
            </a:r>
          </a:p>
        </p:txBody>
      </p:sp>
      <p:sp>
        <p:nvSpPr>
          <p:cNvPr id="3" name="Content Placeholder 2">
            <a:extLst>
              <a:ext uri="{FF2B5EF4-FFF2-40B4-BE49-F238E27FC236}">
                <a16:creationId xmlns:a16="http://schemas.microsoft.com/office/drawing/2014/main" id="{62058FF3-18CA-4D5A-9B72-1EE19FF23952}"/>
              </a:ext>
            </a:extLst>
          </p:cNvPr>
          <p:cNvSpPr>
            <a:spLocks noGrp="1"/>
          </p:cNvSpPr>
          <p:nvPr>
            <p:ph idx="1"/>
          </p:nvPr>
        </p:nvSpPr>
        <p:spPr/>
        <p:txBody>
          <a:bodyPr/>
          <a:lstStyle/>
          <a:p>
            <a:r>
              <a:rPr lang="en-US" dirty="0">
                <a:solidFill>
                  <a:srgbClr val="000000"/>
                </a:solidFill>
                <a:latin typeface="Segoe UI" panose="020B0502040204020203" pitchFamily="34" charset="0"/>
              </a:rPr>
              <a:t>PUT- is used to send data to a server to create/update a resource.</a:t>
            </a:r>
          </a:p>
          <a:p>
            <a:r>
              <a:rPr lang="en-US" dirty="0">
                <a:solidFill>
                  <a:srgbClr val="000000"/>
                </a:solidFill>
                <a:latin typeface="Segoe UI" panose="020B0502040204020203" pitchFamily="34" charset="0"/>
              </a:rPr>
              <a:t>HEAD is almost identical to GET, but without the response body.</a:t>
            </a:r>
          </a:p>
          <a:p>
            <a:r>
              <a:rPr lang="en-US" dirty="0">
                <a:solidFill>
                  <a:srgbClr val="000000"/>
                </a:solidFill>
                <a:latin typeface="Segoe UI" panose="020B0502040204020203" pitchFamily="34" charset="0"/>
              </a:rPr>
              <a:t>The DELETE method deletes the specified resource.</a:t>
            </a:r>
          </a:p>
          <a:p>
            <a:r>
              <a:rPr lang="en-US" dirty="0">
                <a:solidFill>
                  <a:srgbClr val="000000"/>
                </a:solidFill>
                <a:latin typeface="Segoe UI" panose="020B0502040204020203" pitchFamily="34" charset="0"/>
              </a:rPr>
              <a:t>The OPTIONS method describes the communication options for the target resource.</a:t>
            </a:r>
          </a:p>
          <a:p>
            <a:endParaRPr lang="en-US" b="1" dirty="0"/>
          </a:p>
        </p:txBody>
      </p:sp>
      <p:sp>
        <p:nvSpPr>
          <p:cNvPr id="5" name="TextBox 4">
            <a:extLst>
              <a:ext uri="{FF2B5EF4-FFF2-40B4-BE49-F238E27FC236}">
                <a16:creationId xmlns:a16="http://schemas.microsoft.com/office/drawing/2014/main" id="{41DBA89D-9554-4B81-A4B2-CC47150827E5}"/>
              </a:ext>
            </a:extLst>
          </p:cNvPr>
          <p:cNvSpPr txBox="1"/>
          <p:nvPr/>
        </p:nvSpPr>
        <p:spPr>
          <a:xfrm>
            <a:off x="1310833" y="5807631"/>
            <a:ext cx="6094070" cy="369332"/>
          </a:xfrm>
          <a:prstGeom prst="rect">
            <a:avLst/>
          </a:prstGeom>
          <a:noFill/>
        </p:spPr>
        <p:txBody>
          <a:bodyPr wrap="square">
            <a:spAutoFit/>
          </a:bodyPr>
          <a:lstStyle/>
          <a:p>
            <a:r>
              <a:rPr lang="en-US" dirty="0"/>
              <a:t>https://www.w3schools.com/tags/ref_httpmethods.asp</a:t>
            </a:r>
          </a:p>
        </p:txBody>
      </p:sp>
    </p:spTree>
    <p:extLst>
      <p:ext uri="{BB962C8B-B14F-4D97-AF65-F5344CB8AC3E}">
        <p14:creationId xmlns:p14="http://schemas.microsoft.com/office/powerpoint/2010/main" val="16348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A2E2-C9E2-4D73-947F-0787CCA41BA6}"/>
              </a:ext>
            </a:extLst>
          </p:cNvPr>
          <p:cNvSpPr>
            <a:spLocks noGrp="1"/>
          </p:cNvSpPr>
          <p:nvPr>
            <p:ph type="title"/>
          </p:nvPr>
        </p:nvSpPr>
        <p:spPr/>
        <p:txBody>
          <a:bodyPr/>
          <a:lstStyle/>
          <a:p>
            <a:r>
              <a:rPr lang="en-US" b="1" dirty="0"/>
              <a:t>Mapping</a:t>
            </a:r>
          </a:p>
        </p:txBody>
      </p:sp>
      <p:sp>
        <p:nvSpPr>
          <p:cNvPr id="3" name="Content Placeholder 2">
            <a:extLst>
              <a:ext uri="{FF2B5EF4-FFF2-40B4-BE49-F238E27FC236}">
                <a16:creationId xmlns:a16="http://schemas.microsoft.com/office/drawing/2014/main" id="{0CD978E2-C40E-49FA-AE00-093A782FDB32}"/>
              </a:ext>
            </a:extLst>
          </p:cNvPr>
          <p:cNvSpPr>
            <a:spLocks noGrp="1"/>
          </p:cNvSpPr>
          <p:nvPr>
            <p:ph idx="1"/>
          </p:nvPr>
        </p:nvSpPr>
        <p:spPr/>
        <p:txBody>
          <a:bodyPr/>
          <a:lstStyle/>
          <a:p>
            <a:r>
              <a:rPr lang="en-US" sz="2800" b="1" dirty="0">
                <a:solidFill>
                  <a:srgbClr val="006666"/>
                </a:solidFill>
                <a:latin typeface="Courier New" panose="02070309020205020404" pitchFamily="49" charset="0"/>
                <a:ea typeface="Times New Roman" panose="02020603050405020304" pitchFamily="18" charset="0"/>
                <a:cs typeface="Times New Roman" panose="02020603050405020304" pitchFamily="18" charset="0"/>
              </a:rPr>
              <a:t>@GetMapping</a:t>
            </a:r>
          </a:p>
          <a:p>
            <a:r>
              <a:rPr lang="en-US" b="1" dirty="0">
                <a:solidFill>
                  <a:srgbClr val="006666"/>
                </a:solidFill>
                <a:latin typeface="Courier New" panose="02070309020205020404" pitchFamily="49" charset="0"/>
                <a:cs typeface="Times New Roman" panose="02020603050405020304" pitchFamily="18" charset="0"/>
              </a:rPr>
              <a:t>@PostMapping</a:t>
            </a:r>
          </a:p>
          <a:p>
            <a:r>
              <a:rPr lang="en-US" b="1" dirty="0">
                <a:solidFill>
                  <a:srgbClr val="006666"/>
                </a:solidFill>
                <a:latin typeface="Courier New" panose="02070309020205020404" pitchFamily="49" charset="0"/>
                <a:cs typeface="Times New Roman" panose="02020603050405020304" pitchFamily="18" charset="0"/>
              </a:rPr>
              <a:t>@RequestMapping</a:t>
            </a:r>
            <a:endParaRPr lang="en-US" dirty="0"/>
          </a:p>
        </p:txBody>
      </p:sp>
      <p:sp>
        <p:nvSpPr>
          <p:cNvPr id="5" name="TextBox 4">
            <a:extLst>
              <a:ext uri="{FF2B5EF4-FFF2-40B4-BE49-F238E27FC236}">
                <a16:creationId xmlns:a16="http://schemas.microsoft.com/office/drawing/2014/main" id="{C9E6F8DB-3FD8-409C-AA6C-A3487E2DEBA0}"/>
              </a:ext>
            </a:extLst>
          </p:cNvPr>
          <p:cNvSpPr txBox="1"/>
          <p:nvPr/>
        </p:nvSpPr>
        <p:spPr>
          <a:xfrm>
            <a:off x="757177" y="5942568"/>
            <a:ext cx="10319795" cy="369332"/>
          </a:xfrm>
          <a:prstGeom prst="rect">
            <a:avLst/>
          </a:prstGeom>
          <a:noFill/>
        </p:spPr>
        <p:txBody>
          <a:bodyPr wrap="square">
            <a:spAutoFit/>
          </a:bodyPr>
          <a:lstStyle/>
          <a:p>
            <a:r>
              <a:rPr lang="en-US" dirty="0"/>
              <a:t>https://howtodoinjava.com/spring5/webmvc/controller-getmapping-postmapping/</a:t>
            </a:r>
          </a:p>
        </p:txBody>
      </p:sp>
      <p:sp>
        <p:nvSpPr>
          <p:cNvPr id="9" name="Rectangle 2">
            <a:extLst>
              <a:ext uri="{FF2B5EF4-FFF2-40B4-BE49-F238E27FC236}">
                <a16:creationId xmlns:a16="http://schemas.microsoft.com/office/drawing/2014/main" id="{EF22F209-E92A-456D-85B9-46B6FA854F37}"/>
              </a:ext>
            </a:extLst>
          </p:cNvPr>
          <p:cNvSpPr>
            <a:spLocks noChangeArrowheads="1"/>
          </p:cNvSpPr>
          <p:nvPr/>
        </p:nvSpPr>
        <p:spPr bwMode="auto">
          <a:xfrm>
            <a:off x="1979271" y="3652737"/>
            <a:ext cx="87736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@RequestMapping(value = "/users/{id}", method = </a:t>
            </a:r>
            <a:r>
              <a:rPr lang="en-US" altLang="en-US" sz="2000" dirty="0" err="1">
                <a:latin typeface="Times New Roman" panose="02020603050405020304" pitchFamily="18" charset="0"/>
                <a:cs typeface="Times New Roman" panose="02020603050405020304" pitchFamily="18" charset="0"/>
              </a:rPr>
              <a:t>RequestMethod.GET</a:t>
            </a:r>
            <a:r>
              <a:rPr lang="en-US" altLang="en-US" sz="2000" dirty="0">
                <a:latin typeface="Times New Roman" panose="02020603050405020304" pitchFamily="18" charset="0"/>
                <a:cs typeface="Times New Roman" panose="02020603050405020304" pitchFamily="18" charset="0"/>
              </a:rPr>
              <a:t>) </a:t>
            </a:r>
          </a:p>
        </p:txBody>
      </p:sp>
      <p:sp>
        <p:nvSpPr>
          <p:cNvPr id="10" name="Rectangle 3">
            <a:extLst>
              <a:ext uri="{FF2B5EF4-FFF2-40B4-BE49-F238E27FC236}">
                <a16:creationId xmlns:a16="http://schemas.microsoft.com/office/drawing/2014/main" id="{CDD0B190-7776-4973-8703-BF41CB5465FF}"/>
              </a:ext>
            </a:extLst>
          </p:cNvPr>
          <p:cNvSpPr>
            <a:spLocks noChangeArrowheads="1"/>
          </p:cNvSpPr>
          <p:nvPr/>
        </p:nvSpPr>
        <p:spPr bwMode="auto">
          <a:xfrm>
            <a:off x="1979271" y="4340452"/>
            <a:ext cx="30857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@GetMapping("/users/{id}") </a:t>
            </a:r>
          </a:p>
        </p:txBody>
      </p:sp>
    </p:spTree>
    <p:extLst>
      <p:ext uri="{BB962C8B-B14F-4D97-AF65-F5344CB8AC3E}">
        <p14:creationId xmlns:p14="http://schemas.microsoft.com/office/powerpoint/2010/main" val="3479660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C9B2-4F59-4281-A21D-3075B63F52E9}"/>
              </a:ext>
            </a:extLst>
          </p:cNvPr>
          <p:cNvSpPr>
            <a:spLocks noGrp="1"/>
          </p:cNvSpPr>
          <p:nvPr>
            <p:ph type="title"/>
          </p:nvPr>
        </p:nvSpPr>
        <p:spPr/>
        <p:txBody>
          <a:bodyPr/>
          <a:lstStyle/>
          <a:p>
            <a:r>
              <a:rPr lang="en-US" b="0" i="0" dirty="0">
                <a:solidFill>
                  <a:srgbClr val="444444"/>
                </a:solidFill>
                <a:effectLst/>
                <a:latin typeface="Roboto" panose="02000000000000000000" pitchFamily="2" charset="0"/>
              </a:rPr>
              <a:t> </a:t>
            </a:r>
            <a:r>
              <a:rPr lang="en-US" b="1" dirty="0"/>
              <a:t>@PostMapping</a:t>
            </a:r>
          </a:p>
        </p:txBody>
      </p:sp>
      <p:sp>
        <p:nvSpPr>
          <p:cNvPr id="4" name="Rectangle 1">
            <a:extLst>
              <a:ext uri="{FF2B5EF4-FFF2-40B4-BE49-F238E27FC236}">
                <a16:creationId xmlns:a16="http://schemas.microsoft.com/office/drawing/2014/main" id="{C4B4D6DA-3A5A-4858-9419-440C26EADB2F}"/>
              </a:ext>
            </a:extLst>
          </p:cNvPr>
          <p:cNvSpPr>
            <a:spLocks noGrp="1" noChangeArrowheads="1"/>
          </p:cNvSpPr>
          <p:nvPr>
            <p:ph idx="1"/>
          </p:nvPr>
        </p:nvSpPr>
        <p:spPr bwMode="auto">
          <a:xfrm>
            <a:off x="977097" y="1825783"/>
            <a:ext cx="959910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BA0000"/>
                </a:solidFill>
                <a:effectLst/>
                <a:latin typeface="Arial Unicode MS"/>
                <a:ea typeface="Monaco"/>
              </a:rPr>
              <a:t>@PostMapping</a:t>
            </a:r>
            <a:r>
              <a:rPr kumimoji="0" lang="en-US" altLang="en-US" sz="1800" b="0" i="0" u="none" strike="noStrike" cap="none" normalizeH="0" baseline="0" dirty="0">
                <a:ln>
                  <a:noFill/>
                </a:ln>
                <a:solidFill>
                  <a:srgbClr val="444444"/>
                </a:solidFill>
                <a:effectLst/>
                <a:latin typeface="Roboto" panose="02000000000000000000" pitchFamily="2" charset="0"/>
              </a:rPr>
              <a:t> acts as a shortcut for </a:t>
            </a:r>
            <a:r>
              <a:rPr kumimoji="0" lang="en-US" altLang="en-US" sz="1800" b="0" i="0" u="none" strike="noStrike" cap="none" normalizeH="0" baseline="0" dirty="0">
                <a:ln>
                  <a:noFill/>
                </a:ln>
                <a:solidFill>
                  <a:srgbClr val="BA0000"/>
                </a:solidFill>
                <a:effectLst/>
                <a:latin typeface="Arial Unicode MS"/>
                <a:ea typeface="Monaco"/>
              </a:rPr>
              <a:t>@RequestMapping(method = </a:t>
            </a:r>
            <a:r>
              <a:rPr kumimoji="0" lang="en-US" altLang="en-US" sz="1800" b="0" i="0" u="none" strike="noStrike" cap="none" normalizeH="0" baseline="0" dirty="0" err="1">
                <a:ln>
                  <a:noFill/>
                </a:ln>
                <a:solidFill>
                  <a:srgbClr val="BA0000"/>
                </a:solidFill>
                <a:effectLst/>
                <a:latin typeface="Arial Unicode MS"/>
                <a:ea typeface="Monaco"/>
              </a:rPr>
              <a:t>RequestMethod.POST</a:t>
            </a:r>
            <a:r>
              <a:rPr kumimoji="0" lang="en-US" altLang="en-US" sz="1800" b="0" i="0" u="none" strike="noStrike" cap="none" normalizeH="0" baseline="0" dirty="0">
                <a:ln>
                  <a:noFill/>
                </a:ln>
                <a:solidFill>
                  <a:srgbClr val="BA0000"/>
                </a:solidFill>
                <a:effectLst/>
                <a:latin typeface="Arial Unicode MS"/>
                <a:ea typeface="Monaco"/>
              </a:rPr>
              <a:t>)</a:t>
            </a:r>
            <a:r>
              <a:rPr kumimoji="0" lang="en-US" altLang="en-US" sz="105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E987CAA-6FED-46FA-A4A7-E3D040E0A129}"/>
              </a:ext>
            </a:extLst>
          </p:cNvPr>
          <p:cNvSpPr txBox="1"/>
          <p:nvPr/>
        </p:nvSpPr>
        <p:spPr>
          <a:xfrm>
            <a:off x="755249" y="5846544"/>
            <a:ext cx="10946756" cy="369332"/>
          </a:xfrm>
          <a:prstGeom prst="rect">
            <a:avLst/>
          </a:prstGeom>
          <a:noFill/>
        </p:spPr>
        <p:txBody>
          <a:bodyPr wrap="square">
            <a:spAutoFit/>
          </a:bodyPr>
          <a:lstStyle/>
          <a:p>
            <a:r>
              <a:rPr lang="en-US" dirty="0"/>
              <a:t>https://howtodoinjava.com/spring5/webmvc/controller-getmapping-postmapping/</a:t>
            </a:r>
          </a:p>
        </p:txBody>
      </p:sp>
      <p:graphicFrame>
        <p:nvGraphicFramePr>
          <p:cNvPr id="8" name="Table 7">
            <a:extLst>
              <a:ext uri="{FF2B5EF4-FFF2-40B4-BE49-F238E27FC236}">
                <a16:creationId xmlns:a16="http://schemas.microsoft.com/office/drawing/2014/main" id="{AE5C89A7-8BA8-448D-B0BD-B470207ED5A2}"/>
              </a:ext>
            </a:extLst>
          </p:cNvPr>
          <p:cNvGraphicFramePr>
            <a:graphicFrameLocks noGrp="1"/>
          </p:cNvGraphicFramePr>
          <p:nvPr>
            <p:extLst>
              <p:ext uri="{D42A27DB-BD31-4B8C-83A1-F6EECF244321}">
                <p14:modId xmlns:p14="http://schemas.microsoft.com/office/powerpoint/2010/main" val="885092835"/>
              </p:ext>
            </p:extLst>
          </p:nvPr>
        </p:nvGraphicFramePr>
        <p:xfrm>
          <a:off x="1354238" y="2950051"/>
          <a:ext cx="9421792" cy="1325563"/>
        </p:xfrm>
        <a:graphic>
          <a:graphicData uri="http://schemas.openxmlformats.org/drawingml/2006/table">
            <a:tbl>
              <a:tblPr/>
              <a:tblGrid>
                <a:gridCol w="9421792">
                  <a:extLst>
                    <a:ext uri="{9D8B030D-6E8A-4147-A177-3AD203B41FA5}">
                      <a16:colId xmlns:a16="http://schemas.microsoft.com/office/drawing/2014/main" val="1003953651"/>
                    </a:ext>
                  </a:extLst>
                </a:gridCol>
              </a:tblGrid>
              <a:tr h="1325563">
                <a:tc>
                  <a:txBody>
                    <a:bodyPr/>
                    <a:lstStyle/>
                    <a:p>
                      <a:pPr algn="l" rtl="0" fontAlgn="base"/>
                      <a:r>
                        <a:rPr lang="en-US" b="0" i="0" dirty="0">
                          <a:effectLst/>
                          <a:latin typeface="Monaco"/>
                        </a:rPr>
                        <a:t>@RequestMapping(value = "/employees", method = </a:t>
                      </a:r>
                      <a:r>
                        <a:rPr lang="en-US" b="0" i="0" dirty="0" err="1">
                          <a:effectLst/>
                          <a:latin typeface="Monaco"/>
                        </a:rPr>
                        <a:t>RequestMethod.POST</a:t>
                      </a:r>
                      <a:r>
                        <a:rPr lang="en-US" b="0" i="0" dirty="0">
                          <a:effectLst/>
                          <a:latin typeface="Monaco"/>
                        </a:rPr>
                        <a:t>) </a:t>
                      </a:r>
                    </a:p>
                    <a:p>
                      <a:pPr algn="l" rtl="0" fontAlgn="base"/>
                      <a:r>
                        <a:rPr lang="en-US" b="0" i="0" dirty="0">
                          <a:effectLst/>
                          <a:latin typeface="Monaco"/>
                        </a:rPr>
                        <a:t> </a:t>
                      </a:r>
                    </a:p>
                    <a:p>
                      <a:pPr algn="l" rtl="0" fontAlgn="base"/>
                      <a:r>
                        <a:rPr lang="en-US" b="0" i="0" dirty="0">
                          <a:effectLst/>
                          <a:latin typeface="Monaco"/>
                        </a:rPr>
                        <a:t>@PostMapping("/employees")</a:t>
                      </a:r>
                    </a:p>
                  </a:txBody>
                  <a:tcPr marL="0" marR="0" marT="0" marB="0" anchor="ctr">
                    <a:lnL>
                      <a:noFill/>
                    </a:lnL>
                    <a:lnR>
                      <a:noFill/>
                    </a:lnR>
                    <a:lnT>
                      <a:noFill/>
                    </a:lnT>
                    <a:lnB>
                      <a:noFill/>
                    </a:lnB>
                  </a:tcPr>
                </a:tc>
                <a:extLst>
                  <a:ext uri="{0D108BD9-81ED-4DB2-BD59-A6C34878D82A}">
                    <a16:rowId xmlns:a16="http://schemas.microsoft.com/office/drawing/2014/main" val="1437093234"/>
                  </a:ext>
                </a:extLst>
              </a:tr>
            </a:tbl>
          </a:graphicData>
        </a:graphic>
      </p:graphicFrame>
    </p:spTree>
    <p:extLst>
      <p:ext uri="{BB962C8B-B14F-4D97-AF65-F5344CB8AC3E}">
        <p14:creationId xmlns:p14="http://schemas.microsoft.com/office/powerpoint/2010/main" val="400539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AA4-1ACF-4CB1-8DE8-6E0BF951A88F}"/>
              </a:ext>
            </a:extLst>
          </p:cNvPr>
          <p:cNvSpPr>
            <a:spLocks noGrp="1"/>
          </p:cNvSpPr>
          <p:nvPr>
            <p:ph type="title"/>
          </p:nvPr>
        </p:nvSpPr>
        <p:spPr/>
        <p:txBody>
          <a:bodyPr/>
          <a:lstStyle/>
          <a:p>
            <a:r>
              <a:rPr lang="en-US" altLang="zh-CN" b="1" dirty="0"/>
              <a:t>The server issue-Stop the</a:t>
            </a:r>
            <a:r>
              <a:rPr lang="zh-CN" altLang="en-US" b="1" dirty="0"/>
              <a:t> </a:t>
            </a:r>
            <a:r>
              <a:rPr lang="en-US" altLang="zh-CN" b="1" dirty="0"/>
              <a:t>running</a:t>
            </a:r>
            <a:r>
              <a:rPr lang="zh-CN" altLang="en-US" b="1" dirty="0"/>
              <a:t> </a:t>
            </a:r>
            <a:r>
              <a:rPr lang="en-US" altLang="zh-CN" b="1" dirty="0"/>
              <a:t>Application</a:t>
            </a:r>
            <a:endParaRPr lang="en-US" b="1" dirty="0"/>
          </a:p>
        </p:txBody>
      </p:sp>
      <p:sp>
        <p:nvSpPr>
          <p:cNvPr id="4" name="Rectangle 3">
            <a:extLst>
              <a:ext uri="{FF2B5EF4-FFF2-40B4-BE49-F238E27FC236}">
                <a16:creationId xmlns:a16="http://schemas.microsoft.com/office/drawing/2014/main" id="{87040E77-78AD-408E-A4AD-614A7F9F639E}"/>
              </a:ext>
            </a:extLst>
          </p:cNvPr>
          <p:cNvSpPr/>
          <p:nvPr/>
        </p:nvSpPr>
        <p:spPr>
          <a:xfrm>
            <a:off x="714087" y="1690688"/>
            <a:ext cx="3264281" cy="3970318"/>
          </a:xfrm>
          <a:prstGeom prst="rect">
            <a:avLst/>
          </a:prstGeom>
        </p:spPr>
        <p:txBody>
          <a:bodyPr wrap="square">
            <a:spAutoFit/>
          </a:bodyPr>
          <a:lstStyle/>
          <a:p>
            <a:r>
              <a:rPr lang="en-US" dirty="0">
                <a:solidFill>
                  <a:srgbClr val="000000"/>
                </a:solidFill>
                <a:latin typeface="Consolas" panose="020B0609020204030204" pitchFamily="49" charset="0"/>
              </a:rPr>
              <a:t>Description:</a:t>
            </a:r>
          </a:p>
          <a:p>
            <a:endParaRPr lang="en-US" dirty="0">
              <a:latin typeface="Consolas" panose="020B0609020204030204" pitchFamily="49" charset="0"/>
            </a:endParaRPr>
          </a:p>
          <a:p>
            <a:r>
              <a:rPr lang="en-US" dirty="0">
                <a:solidFill>
                  <a:srgbClr val="000000"/>
                </a:solidFill>
                <a:latin typeface="Consolas" panose="020B0609020204030204" pitchFamily="49" charset="0"/>
              </a:rPr>
              <a:t>Web server failed to start. Port 8080 was already in use.</a:t>
            </a:r>
          </a:p>
          <a:p>
            <a:endParaRPr lang="en-US" dirty="0">
              <a:latin typeface="Consolas" panose="020B0609020204030204" pitchFamily="49" charset="0"/>
            </a:endParaRPr>
          </a:p>
          <a:p>
            <a:r>
              <a:rPr lang="en-US" dirty="0">
                <a:solidFill>
                  <a:srgbClr val="000000"/>
                </a:solidFill>
                <a:latin typeface="Consolas" panose="020B0609020204030204" pitchFamily="49" charset="0"/>
              </a:rPr>
              <a:t>Action:</a:t>
            </a:r>
          </a:p>
          <a:p>
            <a:endParaRPr lang="en-US" dirty="0">
              <a:latin typeface="Consolas" panose="020B0609020204030204" pitchFamily="49" charset="0"/>
            </a:endParaRPr>
          </a:p>
          <a:p>
            <a:r>
              <a:rPr lang="en-US" dirty="0">
                <a:solidFill>
                  <a:srgbClr val="000000"/>
                </a:solidFill>
                <a:latin typeface="Consolas" panose="020B0609020204030204" pitchFamily="49" charset="0"/>
              </a:rPr>
              <a:t>Identify and stop the process that's listening on port 8080 or configure this application to listen on another port.</a:t>
            </a:r>
          </a:p>
        </p:txBody>
      </p:sp>
      <p:pic>
        <p:nvPicPr>
          <p:cNvPr id="6" name="Picture 5">
            <a:extLst>
              <a:ext uri="{FF2B5EF4-FFF2-40B4-BE49-F238E27FC236}">
                <a16:creationId xmlns:a16="http://schemas.microsoft.com/office/drawing/2014/main" id="{B19A9FA6-3623-4EAC-87F3-DEB998B34745}"/>
              </a:ext>
            </a:extLst>
          </p:cNvPr>
          <p:cNvPicPr>
            <a:picLocks noChangeAspect="1"/>
          </p:cNvPicPr>
          <p:nvPr/>
        </p:nvPicPr>
        <p:blipFill>
          <a:blip r:embed="rId3"/>
          <a:stretch>
            <a:fillRect/>
          </a:stretch>
        </p:blipFill>
        <p:spPr>
          <a:xfrm>
            <a:off x="4505418" y="2224872"/>
            <a:ext cx="7165882" cy="2901950"/>
          </a:xfrm>
          <a:prstGeom prst="rect">
            <a:avLst/>
          </a:prstGeom>
        </p:spPr>
      </p:pic>
      <p:pic>
        <p:nvPicPr>
          <p:cNvPr id="5" name="Picture 4">
            <a:extLst>
              <a:ext uri="{FF2B5EF4-FFF2-40B4-BE49-F238E27FC236}">
                <a16:creationId xmlns:a16="http://schemas.microsoft.com/office/drawing/2014/main" id="{C6845869-3049-4BF0-A1B6-F62E35A21685}"/>
              </a:ext>
            </a:extLst>
          </p:cNvPr>
          <p:cNvPicPr>
            <a:picLocks noChangeAspect="1"/>
          </p:cNvPicPr>
          <p:nvPr/>
        </p:nvPicPr>
        <p:blipFill>
          <a:blip r:embed="rId4"/>
          <a:stretch>
            <a:fillRect/>
          </a:stretch>
        </p:blipFill>
        <p:spPr>
          <a:xfrm>
            <a:off x="6725920" y="4838596"/>
            <a:ext cx="3672840" cy="1889224"/>
          </a:xfrm>
          <a:prstGeom prst="rect">
            <a:avLst/>
          </a:prstGeom>
        </p:spPr>
      </p:pic>
    </p:spTree>
    <p:extLst>
      <p:ext uri="{BB962C8B-B14F-4D97-AF65-F5344CB8AC3E}">
        <p14:creationId xmlns:p14="http://schemas.microsoft.com/office/powerpoint/2010/main" val="222492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4BE3-5D52-47CB-A569-E9F1006E552D}"/>
              </a:ext>
            </a:extLst>
          </p:cNvPr>
          <p:cNvSpPr>
            <a:spLocks noGrp="1"/>
          </p:cNvSpPr>
          <p:nvPr>
            <p:ph type="title"/>
          </p:nvPr>
        </p:nvSpPr>
        <p:spPr/>
        <p:txBody>
          <a:bodyPr/>
          <a:lstStyle/>
          <a:p>
            <a:r>
              <a:rPr lang="en-US" b="1" dirty="0"/>
              <a:t>Try</a:t>
            </a:r>
          </a:p>
        </p:txBody>
      </p:sp>
      <p:sp>
        <p:nvSpPr>
          <p:cNvPr id="3" name="Content Placeholder 2">
            <a:extLst>
              <a:ext uri="{FF2B5EF4-FFF2-40B4-BE49-F238E27FC236}">
                <a16:creationId xmlns:a16="http://schemas.microsoft.com/office/drawing/2014/main" id="{D27187CA-2305-459F-A1D6-2D2112581F51}"/>
              </a:ext>
            </a:extLst>
          </p:cNvPr>
          <p:cNvSpPr>
            <a:spLocks noGrp="1"/>
          </p:cNvSpPr>
          <p:nvPr>
            <p:ph idx="1"/>
          </p:nvPr>
        </p:nvSpPr>
        <p:spPr/>
        <p:txBody>
          <a:bodyPr/>
          <a:lstStyle/>
          <a:p>
            <a:r>
              <a:rPr lang="en-US" dirty="0"/>
              <a:t>localhost:8080/index</a:t>
            </a:r>
          </a:p>
          <a:p>
            <a:r>
              <a:rPr lang="en-US" dirty="0"/>
              <a:t>localhost:8080/index/?name=</a:t>
            </a:r>
            <a:r>
              <a:rPr lang="en-US" dirty="0" err="1"/>
              <a:t>jianwei</a:t>
            </a:r>
            <a:endParaRPr lang="en-US" dirty="0"/>
          </a:p>
          <a:p>
            <a:r>
              <a:rPr lang="en-US" dirty="0"/>
              <a:t>The </a:t>
            </a:r>
            <a:r>
              <a:rPr lang="en-US" dirty="0" err="1"/>
              <a:t>ip</a:t>
            </a:r>
            <a:r>
              <a:rPr lang="en-US" dirty="0"/>
              <a:t> assigned to you</a:t>
            </a:r>
          </a:p>
        </p:txBody>
      </p:sp>
    </p:spTree>
    <p:extLst>
      <p:ext uri="{BB962C8B-B14F-4D97-AF65-F5344CB8AC3E}">
        <p14:creationId xmlns:p14="http://schemas.microsoft.com/office/powerpoint/2010/main" val="332841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B3EB-6233-4226-B02C-AF7FEEBE0CEF}"/>
              </a:ext>
            </a:extLst>
          </p:cNvPr>
          <p:cNvSpPr>
            <a:spLocks noGrp="1"/>
          </p:cNvSpPr>
          <p:nvPr>
            <p:ph type="title"/>
          </p:nvPr>
        </p:nvSpPr>
        <p:spPr/>
        <p:txBody>
          <a:bodyPr/>
          <a:lstStyle/>
          <a:p>
            <a:r>
              <a:rPr lang="en-US" b="1" dirty="0"/>
              <a:t>Try</a:t>
            </a:r>
          </a:p>
        </p:txBody>
      </p:sp>
      <p:sp>
        <p:nvSpPr>
          <p:cNvPr id="3" name="Content Placeholder 2">
            <a:extLst>
              <a:ext uri="{FF2B5EF4-FFF2-40B4-BE49-F238E27FC236}">
                <a16:creationId xmlns:a16="http://schemas.microsoft.com/office/drawing/2014/main" id="{243F421D-9F52-4E56-A1F6-140F406DF1AA}"/>
              </a:ext>
            </a:extLst>
          </p:cNvPr>
          <p:cNvSpPr>
            <a:spLocks noGrp="1"/>
          </p:cNvSpPr>
          <p:nvPr>
            <p:ph idx="1"/>
          </p:nvPr>
        </p:nvSpPr>
        <p:spPr/>
        <p:txBody>
          <a:bodyPr/>
          <a:lstStyle/>
          <a:p>
            <a:pPr marL="0" indent="0">
              <a:buNone/>
            </a:pPr>
            <a:r>
              <a:rPr lang="en-US" dirty="0"/>
              <a:t>@GetMapping({“index”, “/”})</a:t>
            </a:r>
          </a:p>
          <a:p>
            <a:pPr marL="0" indent="0">
              <a:buNone/>
            </a:pPr>
            <a:endParaRPr lang="en-US" dirty="0"/>
          </a:p>
          <a:p>
            <a:pPr marL="0" indent="0">
              <a:buNone/>
            </a:pPr>
            <a:r>
              <a:rPr lang="en-US" dirty="0"/>
              <a:t>localhost:8080/</a:t>
            </a:r>
          </a:p>
          <a:p>
            <a:pPr marL="0" indent="0">
              <a:buNone/>
            </a:pPr>
            <a:r>
              <a:rPr lang="en-US" dirty="0"/>
              <a:t>localhost:8080/index</a:t>
            </a:r>
          </a:p>
          <a:p>
            <a:pPr marL="0" indent="0">
              <a:buNone/>
            </a:pPr>
            <a:endParaRPr lang="en-US" dirty="0"/>
          </a:p>
        </p:txBody>
      </p:sp>
    </p:spTree>
    <p:extLst>
      <p:ext uri="{BB962C8B-B14F-4D97-AF65-F5344CB8AC3E}">
        <p14:creationId xmlns:p14="http://schemas.microsoft.com/office/powerpoint/2010/main" val="28763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3689-1EE7-41E5-9726-2C7A75777AA3}"/>
              </a:ext>
            </a:extLst>
          </p:cNvPr>
          <p:cNvSpPr>
            <a:spLocks noGrp="1"/>
          </p:cNvSpPr>
          <p:nvPr>
            <p:ph type="title"/>
          </p:nvPr>
        </p:nvSpPr>
        <p:spPr/>
        <p:txBody>
          <a:bodyPr/>
          <a:lstStyle/>
          <a:p>
            <a:r>
              <a:rPr lang="en-US" b="1" dirty="0"/>
              <a:t>Where can we add a </a:t>
            </a:r>
            <a:r>
              <a:rPr lang="en-US" b="1" dirty="0" err="1"/>
              <a:t>css</a:t>
            </a:r>
            <a:r>
              <a:rPr lang="en-US" b="1" dirty="0"/>
              <a:t> file for the index page?</a:t>
            </a:r>
          </a:p>
        </p:txBody>
      </p:sp>
      <p:sp>
        <p:nvSpPr>
          <p:cNvPr id="3" name="Content Placeholder 2">
            <a:extLst>
              <a:ext uri="{FF2B5EF4-FFF2-40B4-BE49-F238E27FC236}">
                <a16:creationId xmlns:a16="http://schemas.microsoft.com/office/drawing/2014/main" id="{5552ED27-A5F6-4C03-AB6C-A0B4088D8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46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0285-7881-4729-B6D0-BB2BB498CB50}"/>
              </a:ext>
            </a:extLst>
          </p:cNvPr>
          <p:cNvSpPr>
            <a:spLocks noGrp="1"/>
          </p:cNvSpPr>
          <p:nvPr>
            <p:ph type="title"/>
          </p:nvPr>
        </p:nvSpPr>
        <p:spPr/>
        <p:txBody>
          <a:bodyPr/>
          <a:lstStyle/>
          <a:p>
            <a:r>
              <a:rPr lang="en-US" b="1" dirty="0"/>
              <a:t>What is Spring Boot?</a:t>
            </a:r>
          </a:p>
        </p:txBody>
      </p:sp>
      <p:sp>
        <p:nvSpPr>
          <p:cNvPr id="3" name="Content Placeholder 2">
            <a:extLst>
              <a:ext uri="{FF2B5EF4-FFF2-40B4-BE49-F238E27FC236}">
                <a16:creationId xmlns:a16="http://schemas.microsoft.com/office/drawing/2014/main" id="{85B69D7E-AC62-4DD6-8679-B1CE398A2359}"/>
              </a:ext>
            </a:extLst>
          </p:cNvPr>
          <p:cNvSpPr>
            <a:spLocks noGrp="1"/>
          </p:cNvSpPr>
          <p:nvPr>
            <p:ph idx="1"/>
          </p:nvPr>
        </p:nvSpPr>
        <p:spPr/>
        <p:txBody>
          <a:bodyPr/>
          <a:lstStyle/>
          <a:p>
            <a:pPr marL="0" indent="0">
              <a:buNone/>
            </a:pPr>
            <a:r>
              <a:rPr lang="en-US" dirty="0">
                <a:solidFill>
                  <a:srgbClr val="333333"/>
                </a:solidFill>
                <a:latin typeface="Arial" panose="020B0604020202020204" pitchFamily="34" charset="0"/>
                <a:cs typeface="Arial" panose="020B0604020202020204" pitchFamily="34" charset="0"/>
              </a:rPr>
              <a:t>Spring Boot is basically an extension of the Spring framework, which eliminates the boilerplate configurations required for setting up a Spring application.</a:t>
            </a:r>
          </a:p>
        </p:txBody>
      </p:sp>
      <p:sp>
        <p:nvSpPr>
          <p:cNvPr id="5" name="TextBox 4">
            <a:extLst>
              <a:ext uri="{FF2B5EF4-FFF2-40B4-BE49-F238E27FC236}">
                <a16:creationId xmlns:a16="http://schemas.microsoft.com/office/drawing/2014/main" id="{5027FC8C-C29F-4BBA-80A4-E3C15EA8B0B3}"/>
              </a:ext>
            </a:extLst>
          </p:cNvPr>
          <p:cNvSpPr txBox="1"/>
          <p:nvPr/>
        </p:nvSpPr>
        <p:spPr>
          <a:xfrm>
            <a:off x="838200" y="5807631"/>
            <a:ext cx="6097836" cy="369332"/>
          </a:xfrm>
          <a:prstGeom prst="rect">
            <a:avLst/>
          </a:prstGeom>
          <a:noFill/>
        </p:spPr>
        <p:txBody>
          <a:bodyPr wrap="square">
            <a:spAutoFit/>
          </a:bodyPr>
          <a:lstStyle/>
          <a:p>
            <a:r>
              <a:rPr lang="en-US" dirty="0"/>
              <a:t>https://www.baeldung.com/spring-vs-spring-boot</a:t>
            </a:r>
          </a:p>
        </p:txBody>
      </p:sp>
    </p:spTree>
    <p:extLst>
      <p:ext uri="{BB962C8B-B14F-4D97-AF65-F5344CB8AC3E}">
        <p14:creationId xmlns:p14="http://schemas.microsoft.com/office/powerpoint/2010/main" val="15963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8725-BFC8-440E-B253-97ACEE7841D8}"/>
              </a:ext>
            </a:extLst>
          </p:cNvPr>
          <p:cNvSpPr>
            <a:spLocks noGrp="1"/>
          </p:cNvSpPr>
          <p:nvPr>
            <p:ph type="title"/>
          </p:nvPr>
        </p:nvSpPr>
        <p:spPr/>
        <p:txBody>
          <a:bodyPr/>
          <a:lstStyle/>
          <a:p>
            <a:r>
              <a:rPr lang="en-US" b="1" dirty="0"/>
              <a:t>Why Spring Boot?</a:t>
            </a:r>
          </a:p>
        </p:txBody>
      </p:sp>
      <p:sp>
        <p:nvSpPr>
          <p:cNvPr id="3" name="Content Placeholder 2">
            <a:extLst>
              <a:ext uri="{FF2B5EF4-FFF2-40B4-BE49-F238E27FC236}">
                <a16:creationId xmlns:a16="http://schemas.microsoft.com/office/drawing/2014/main" id="{C110B721-081A-4D71-BBCB-63B2D21272F9}"/>
              </a:ext>
            </a:extLst>
          </p:cNvPr>
          <p:cNvSpPr>
            <a:spLocks noGrp="1"/>
          </p:cNvSpPr>
          <p:nvPr>
            <p:ph idx="1"/>
          </p:nvPr>
        </p:nvSpPr>
        <p:spPr>
          <a:xfrm>
            <a:off x="755073" y="5408564"/>
            <a:ext cx="10515600" cy="805344"/>
          </a:xfrm>
        </p:spPr>
        <p:txBody>
          <a:bodyPr>
            <a:normAutofit lnSpcReduction="10000"/>
          </a:bodyPr>
          <a:lstStyle/>
          <a:p>
            <a:r>
              <a:rPr lang="en-US" dirty="0"/>
              <a:t>https://medium.com/@2019ruwan/spring-boot-01-dependency-injection-afea8fa891c0</a:t>
            </a:r>
          </a:p>
        </p:txBody>
      </p:sp>
      <p:pic>
        <p:nvPicPr>
          <p:cNvPr id="4" name="Picture 2">
            <a:extLst>
              <a:ext uri="{FF2B5EF4-FFF2-40B4-BE49-F238E27FC236}">
                <a16:creationId xmlns:a16="http://schemas.microsoft.com/office/drawing/2014/main" id="{42ED84C3-2140-410D-B972-94388B14E28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135417" y="255925"/>
            <a:ext cx="6052127" cy="504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73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B5B1-0B3B-45E2-9F6E-A70016A43A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6A2558-A5E0-454C-AF78-5F9650B5284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466161-AE05-4887-83B9-7F07B27EE634}"/>
              </a:ext>
            </a:extLst>
          </p:cNvPr>
          <p:cNvPicPr>
            <a:picLocks noChangeAspect="1"/>
          </p:cNvPicPr>
          <p:nvPr/>
        </p:nvPicPr>
        <p:blipFill>
          <a:blip r:embed="rId3"/>
          <a:stretch>
            <a:fillRect/>
          </a:stretch>
        </p:blipFill>
        <p:spPr>
          <a:xfrm>
            <a:off x="2995612" y="365125"/>
            <a:ext cx="6200775" cy="5867400"/>
          </a:xfrm>
          <a:prstGeom prst="rect">
            <a:avLst/>
          </a:prstGeom>
        </p:spPr>
      </p:pic>
    </p:spTree>
    <p:extLst>
      <p:ext uri="{BB962C8B-B14F-4D97-AF65-F5344CB8AC3E}">
        <p14:creationId xmlns:p14="http://schemas.microsoft.com/office/powerpoint/2010/main" val="425976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8F46-96F4-4F40-84DB-77FACF9C5ECE}"/>
              </a:ext>
            </a:extLst>
          </p:cNvPr>
          <p:cNvSpPr>
            <a:spLocks noGrp="1"/>
          </p:cNvSpPr>
          <p:nvPr>
            <p:ph type="title"/>
          </p:nvPr>
        </p:nvSpPr>
        <p:spPr/>
        <p:txBody>
          <a:bodyPr/>
          <a:lstStyle/>
          <a:p>
            <a:r>
              <a:rPr lang="en-US" b="1" dirty="0"/>
              <a:t>An example-Build an application with Spring Boot</a:t>
            </a:r>
          </a:p>
        </p:txBody>
      </p:sp>
      <p:sp>
        <p:nvSpPr>
          <p:cNvPr id="3" name="Content Placeholder 2">
            <a:extLst>
              <a:ext uri="{FF2B5EF4-FFF2-40B4-BE49-F238E27FC236}">
                <a16:creationId xmlns:a16="http://schemas.microsoft.com/office/drawing/2014/main" id="{F956A8F8-0651-4CCB-84EC-61ABC7910EE7}"/>
              </a:ext>
            </a:extLst>
          </p:cNvPr>
          <p:cNvSpPr>
            <a:spLocks noGrp="1"/>
          </p:cNvSpPr>
          <p:nvPr>
            <p:ph idx="1"/>
          </p:nvPr>
        </p:nvSpPr>
        <p:spPr>
          <a:xfrm>
            <a:off x="838200" y="1825625"/>
            <a:ext cx="4049486" cy="4351338"/>
          </a:xfrm>
        </p:spPr>
        <p:txBody>
          <a:bodyPr/>
          <a:lstStyle/>
          <a:p>
            <a:pPr marL="514350" indent="-514350">
              <a:buAutoNum type="arabicPeriod"/>
            </a:pPr>
            <a:r>
              <a:rPr lang="en-US" dirty="0"/>
              <a:t>Create a project with Spring </a:t>
            </a:r>
            <a:r>
              <a:rPr lang="en-US" dirty="0" err="1"/>
              <a:t>Initializr</a:t>
            </a:r>
            <a:r>
              <a:rPr lang="en-US" dirty="0"/>
              <a:t> </a:t>
            </a:r>
            <a:r>
              <a:rPr lang="en-US" dirty="0">
                <a:hlinkClick r:id="rId3"/>
              </a:rPr>
              <a:t>https://start.spring.io/</a:t>
            </a:r>
            <a:endParaRPr lang="en-US" dirty="0"/>
          </a:p>
          <a:p>
            <a:pPr marL="514350" indent="-514350">
              <a:buAutoNum type="arabicPeriod"/>
            </a:pPr>
            <a:r>
              <a:rPr lang="en-US" dirty="0"/>
              <a:t>Click generate</a:t>
            </a:r>
          </a:p>
          <a:p>
            <a:pPr marL="0" indent="0">
              <a:buNone/>
            </a:pPr>
            <a:endParaRPr lang="en-US" dirty="0"/>
          </a:p>
        </p:txBody>
      </p:sp>
      <p:sp>
        <p:nvSpPr>
          <p:cNvPr id="4" name="Rectangle 3">
            <a:extLst>
              <a:ext uri="{FF2B5EF4-FFF2-40B4-BE49-F238E27FC236}">
                <a16:creationId xmlns:a16="http://schemas.microsoft.com/office/drawing/2014/main" id="{1563E3B3-A436-4340-AD30-0705AD391B1A}"/>
              </a:ext>
            </a:extLst>
          </p:cNvPr>
          <p:cNvSpPr/>
          <p:nvPr/>
        </p:nvSpPr>
        <p:spPr>
          <a:xfrm>
            <a:off x="720272" y="6176962"/>
            <a:ext cx="6115957" cy="369332"/>
          </a:xfrm>
          <a:prstGeom prst="rect">
            <a:avLst/>
          </a:prstGeom>
        </p:spPr>
        <p:txBody>
          <a:bodyPr wrap="square">
            <a:spAutoFit/>
          </a:bodyPr>
          <a:lstStyle/>
          <a:p>
            <a:r>
              <a:rPr lang="en-US" dirty="0"/>
              <a:t>https://spring.io/guides/gs/serving-web-content/</a:t>
            </a:r>
          </a:p>
        </p:txBody>
      </p:sp>
      <p:pic>
        <p:nvPicPr>
          <p:cNvPr id="6" name="Picture 5">
            <a:extLst>
              <a:ext uri="{FF2B5EF4-FFF2-40B4-BE49-F238E27FC236}">
                <a16:creationId xmlns:a16="http://schemas.microsoft.com/office/drawing/2014/main" id="{6182DE6E-AE4D-4272-9731-AC205E6D687D}"/>
              </a:ext>
            </a:extLst>
          </p:cNvPr>
          <p:cNvPicPr>
            <a:picLocks noChangeAspect="1"/>
          </p:cNvPicPr>
          <p:nvPr/>
        </p:nvPicPr>
        <p:blipFill>
          <a:blip r:embed="rId4"/>
          <a:stretch>
            <a:fillRect/>
          </a:stretch>
        </p:blipFill>
        <p:spPr>
          <a:xfrm>
            <a:off x="6346371" y="1215367"/>
            <a:ext cx="4568589" cy="5277508"/>
          </a:xfrm>
          <a:prstGeom prst="rect">
            <a:avLst/>
          </a:prstGeom>
        </p:spPr>
      </p:pic>
    </p:spTree>
    <p:extLst>
      <p:ext uri="{BB962C8B-B14F-4D97-AF65-F5344CB8AC3E}">
        <p14:creationId xmlns:p14="http://schemas.microsoft.com/office/powerpoint/2010/main" val="178698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197-1E8B-4A4C-8DCE-C7758EF4BBBB}"/>
              </a:ext>
            </a:extLst>
          </p:cNvPr>
          <p:cNvSpPr>
            <a:spLocks noGrp="1"/>
          </p:cNvSpPr>
          <p:nvPr>
            <p:ph type="title"/>
          </p:nvPr>
        </p:nvSpPr>
        <p:spPr/>
        <p:txBody>
          <a:bodyPr/>
          <a:lstStyle/>
          <a:p>
            <a:r>
              <a:rPr lang="en-US" b="0" i="0" dirty="0">
                <a:solidFill>
                  <a:srgbClr val="333333"/>
                </a:solidFill>
                <a:effectLst/>
                <a:latin typeface="Helvetica Neue"/>
              </a:rPr>
              <a:t>Maven</a:t>
            </a:r>
            <a:endParaRPr lang="en-US" dirty="0"/>
          </a:p>
        </p:txBody>
      </p:sp>
      <p:sp>
        <p:nvSpPr>
          <p:cNvPr id="3" name="Content Placeholder 2">
            <a:extLst>
              <a:ext uri="{FF2B5EF4-FFF2-40B4-BE49-F238E27FC236}">
                <a16:creationId xmlns:a16="http://schemas.microsoft.com/office/drawing/2014/main" id="{16E518EA-272B-43E4-A248-3027DD3B8178}"/>
              </a:ext>
            </a:extLst>
          </p:cNvPr>
          <p:cNvSpPr>
            <a:spLocks noGrp="1"/>
          </p:cNvSpPr>
          <p:nvPr>
            <p:ph idx="1"/>
          </p:nvPr>
        </p:nvSpPr>
        <p:spPr/>
        <p:txBody>
          <a:bodyPr/>
          <a:lstStyle/>
          <a:p>
            <a:r>
              <a:rPr lang="en-US" b="0" i="0" dirty="0">
                <a:solidFill>
                  <a:srgbClr val="333333"/>
                </a:solidFill>
                <a:effectLst/>
                <a:latin typeface="Helvetica Neue"/>
              </a:rPr>
              <a:t>Apache Maven is a software project management and comprehension tool. Based on the concept of a project object model (POM), Maven can manage a project's build, reporting and documentation from a central piece of information.</a:t>
            </a:r>
            <a:endParaRPr lang="en-US" dirty="0"/>
          </a:p>
          <a:p>
            <a:endParaRPr lang="en-US" dirty="0"/>
          </a:p>
        </p:txBody>
      </p:sp>
      <p:sp>
        <p:nvSpPr>
          <p:cNvPr id="7" name="TextBox 6">
            <a:extLst>
              <a:ext uri="{FF2B5EF4-FFF2-40B4-BE49-F238E27FC236}">
                <a16:creationId xmlns:a16="http://schemas.microsoft.com/office/drawing/2014/main" id="{76FE41F9-5BC2-4072-B97A-9196285576C6}"/>
              </a:ext>
            </a:extLst>
          </p:cNvPr>
          <p:cNvSpPr txBox="1"/>
          <p:nvPr/>
        </p:nvSpPr>
        <p:spPr>
          <a:xfrm>
            <a:off x="838200" y="5677910"/>
            <a:ext cx="6094070" cy="369332"/>
          </a:xfrm>
          <a:prstGeom prst="rect">
            <a:avLst/>
          </a:prstGeom>
          <a:noFill/>
        </p:spPr>
        <p:txBody>
          <a:bodyPr wrap="square">
            <a:spAutoFit/>
          </a:bodyPr>
          <a:lstStyle/>
          <a:p>
            <a:r>
              <a:rPr lang="en-US" dirty="0"/>
              <a:t>https://maven.apache.org/</a:t>
            </a:r>
          </a:p>
        </p:txBody>
      </p:sp>
    </p:spTree>
    <p:extLst>
      <p:ext uri="{BB962C8B-B14F-4D97-AF65-F5344CB8AC3E}">
        <p14:creationId xmlns:p14="http://schemas.microsoft.com/office/powerpoint/2010/main" val="336722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8F46-96F4-4F40-84DB-77FACF9C5ECE}"/>
              </a:ext>
            </a:extLst>
          </p:cNvPr>
          <p:cNvSpPr>
            <a:spLocks noGrp="1"/>
          </p:cNvSpPr>
          <p:nvPr>
            <p:ph type="title"/>
          </p:nvPr>
        </p:nvSpPr>
        <p:spPr/>
        <p:txBody>
          <a:bodyPr/>
          <a:lstStyle/>
          <a:p>
            <a:r>
              <a:rPr lang="en-US" altLang="zh-CN" b="1" dirty="0"/>
              <a:t>Import project to Eclipse: File-&gt;Import-&gt;Existing Maven Projects</a:t>
            </a:r>
            <a:endParaRPr lang="en-US" b="1" dirty="0"/>
          </a:p>
        </p:txBody>
      </p:sp>
      <p:sp>
        <p:nvSpPr>
          <p:cNvPr id="3" name="Content Placeholder 2">
            <a:extLst>
              <a:ext uri="{FF2B5EF4-FFF2-40B4-BE49-F238E27FC236}">
                <a16:creationId xmlns:a16="http://schemas.microsoft.com/office/drawing/2014/main" id="{F956A8F8-0651-4CCB-84EC-61ABC7910EE7}"/>
              </a:ext>
            </a:extLst>
          </p:cNvPr>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1563E3B3-A436-4340-AD30-0705AD391B1A}"/>
              </a:ext>
            </a:extLst>
          </p:cNvPr>
          <p:cNvSpPr/>
          <p:nvPr/>
        </p:nvSpPr>
        <p:spPr>
          <a:xfrm>
            <a:off x="720272" y="6176962"/>
            <a:ext cx="6115957" cy="369332"/>
          </a:xfrm>
          <a:prstGeom prst="rect">
            <a:avLst/>
          </a:prstGeom>
        </p:spPr>
        <p:txBody>
          <a:bodyPr wrap="square">
            <a:spAutoFit/>
          </a:bodyPr>
          <a:lstStyle/>
          <a:p>
            <a:r>
              <a:rPr lang="en-US" dirty="0"/>
              <a:t>https://spring.io/guides/gs/serving-web-content/</a:t>
            </a:r>
          </a:p>
        </p:txBody>
      </p:sp>
      <p:pic>
        <p:nvPicPr>
          <p:cNvPr id="5" name="Picture 4">
            <a:extLst>
              <a:ext uri="{FF2B5EF4-FFF2-40B4-BE49-F238E27FC236}">
                <a16:creationId xmlns:a16="http://schemas.microsoft.com/office/drawing/2014/main" id="{C58F9F49-F622-499C-A203-868949C3AE96}"/>
              </a:ext>
            </a:extLst>
          </p:cNvPr>
          <p:cNvPicPr>
            <a:picLocks noChangeAspect="1"/>
          </p:cNvPicPr>
          <p:nvPr/>
        </p:nvPicPr>
        <p:blipFill>
          <a:blip r:embed="rId3"/>
          <a:stretch>
            <a:fillRect/>
          </a:stretch>
        </p:blipFill>
        <p:spPr>
          <a:xfrm>
            <a:off x="926193" y="2374564"/>
            <a:ext cx="5489802" cy="3734929"/>
          </a:xfrm>
          <a:prstGeom prst="rect">
            <a:avLst/>
          </a:prstGeom>
        </p:spPr>
      </p:pic>
      <p:pic>
        <p:nvPicPr>
          <p:cNvPr id="7" name="Picture 6">
            <a:extLst>
              <a:ext uri="{FF2B5EF4-FFF2-40B4-BE49-F238E27FC236}">
                <a16:creationId xmlns:a16="http://schemas.microsoft.com/office/drawing/2014/main" id="{127E6320-D9A5-425D-9124-C64D3ED10431}"/>
              </a:ext>
            </a:extLst>
          </p:cNvPr>
          <p:cNvPicPr>
            <a:picLocks noChangeAspect="1"/>
          </p:cNvPicPr>
          <p:nvPr/>
        </p:nvPicPr>
        <p:blipFill>
          <a:blip r:embed="rId4"/>
          <a:stretch>
            <a:fillRect/>
          </a:stretch>
        </p:blipFill>
        <p:spPr>
          <a:xfrm>
            <a:off x="6533923" y="2360906"/>
            <a:ext cx="4341586" cy="3950994"/>
          </a:xfrm>
          <a:prstGeom prst="rect">
            <a:avLst/>
          </a:prstGeom>
        </p:spPr>
      </p:pic>
    </p:spTree>
    <p:extLst>
      <p:ext uri="{BB962C8B-B14F-4D97-AF65-F5344CB8AC3E}">
        <p14:creationId xmlns:p14="http://schemas.microsoft.com/office/powerpoint/2010/main" val="12657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D41F-79CB-4FC9-9AF0-A2F6823731B3}"/>
              </a:ext>
            </a:extLst>
          </p:cNvPr>
          <p:cNvSpPr>
            <a:spLocks noGrp="1"/>
          </p:cNvSpPr>
          <p:nvPr>
            <p:ph type="title"/>
          </p:nvPr>
        </p:nvSpPr>
        <p:spPr/>
        <p:txBody>
          <a:bodyPr/>
          <a:lstStyle/>
          <a:p>
            <a:r>
              <a:rPr lang="en-US" b="1" dirty="0" err="1"/>
              <a:t>classpaths</a:t>
            </a:r>
            <a:endParaRPr lang="en-US" b="1" dirty="0"/>
          </a:p>
        </p:txBody>
      </p:sp>
      <p:sp>
        <p:nvSpPr>
          <p:cNvPr id="3" name="Content Placeholder 2">
            <a:extLst>
              <a:ext uri="{FF2B5EF4-FFF2-40B4-BE49-F238E27FC236}">
                <a16:creationId xmlns:a16="http://schemas.microsoft.com/office/drawing/2014/main" id="{8385AB7C-E189-4528-9BE9-08763E8457A9}"/>
              </a:ext>
            </a:extLst>
          </p:cNvPr>
          <p:cNvSpPr>
            <a:spLocks noGrp="1"/>
          </p:cNvSpPr>
          <p:nvPr>
            <p:ph idx="1"/>
          </p:nvPr>
        </p:nvSpPr>
        <p:spPr/>
        <p:txBody>
          <a:bodyPr>
            <a:normAutofit/>
          </a:bodyPr>
          <a:lstStyle/>
          <a:p>
            <a:r>
              <a:rPr lang="en-US" sz="3200" dirty="0">
                <a:solidFill>
                  <a:srgbClr val="191E1E"/>
                </a:solidFill>
                <a:latin typeface="Times New Roman" panose="02020603050405020304" pitchFamily="18" charset="0"/>
                <a:cs typeface="Times New Roman" panose="02020603050405020304" pitchFamily="18" charset="0"/>
              </a:rPr>
              <a:t>By default, Spring Boot will serve static content from a directory called </a:t>
            </a:r>
          </a:p>
          <a:p>
            <a:pPr lvl="1"/>
            <a:r>
              <a:rPr lang="en-US" sz="2800" dirty="0">
                <a:solidFill>
                  <a:srgbClr val="FF0000"/>
                </a:solidFill>
                <a:latin typeface="Times New Roman" panose="02020603050405020304" pitchFamily="18" charset="0"/>
                <a:cs typeface="Times New Roman" panose="02020603050405020304" pitchFamily="18" charset="0"/>
              </a:rPr>
              <a:t>/static</a:t>
            </a:r>
          </a:p>
          <a:p>
            <a:pPr lvl="1"/>
            <a:r>
              <a:rPr lang="en-US" sz="2800" dirty="0">
                <a:solidFill>
                  <a:srgbClr val="FF0000"/>
                </a:solidFill>
                <a:latin typeface="Times New Roman" panose="02020603050405020304" pitchFamily="18" charset="0"/>
                <a:cs typeface="Times New Roman" panose="02020603050405020304" pitchFamily="18" charset="0"/>
              </a:rPr>
              <a:t>or /public </a:t>
            </a:r>
          </a:p>
          <a:p>
            <a:pPr lvl="1"/>
            <a:r>
              <a:rPr lang="en-US" sz="2800" dirty="0">
                <a:solidFill>
                  <a:srgbClr val="FF0000"/>
                </a:solidFill>
                <a:latin typeface="Times New Roman" panose="02020603050405020304" pitchFamily="18" charset="0"/>
                <a:cs typeface="Times New Roman" panose="02020603050405020304" pitchFamily="18" charset="0"/>
              </a:rPr>
              <a:t>or /resources </a:t>
            </a:r>
          </a:p>
          <a:p>
            <a:pPr lvl="1"/>
            <a:r>
              <a:rPr lang="en-US" sz="2800" dirty="0">
                <a:solidFill>
                  <a:srgbClr val="FF0000"/>
                </a:solidFill>
                <a:latin typeface="Times New Roman" panose="02020603050405020304" pitchFamily="18" charset="0"/>
                <a:cs typeface="Times New Roman" panose="02020603050405020304" pitchFamily="18" charset="0"/>
              </a:rPr>
              <a:t>or /META-INF/resources</a:t>
            </a:r>
            <a:r>
              <a:rPr lang="en-US" sz="2800" dirty="0">
                <a:solidFill>
                  <a:srgbClr val="191E1E"/>
                </a:solidFill>
                <a:latin typeface="Times New Roman" panose="02020603050405020304" pitchFamily="18" charset="0"/>
                <a:cs typeface="Times New Roman" panose="02020603050405020304" pitchFamily="18" charset="0"/>
              </a:rPr>
              <a:t> in the </a:t>
            </a:r>
            <a:r>
              <a:rPr lang="en-US" sz="2800" dirty="0" err="1">
                <a:solidFill>
                  <a:srgbClr val="191E1E"/>
                </a:solidFill>
                <a:latin typeface="Times New Roman" panose="02020603050405020304" pitchFamily="18" charset="0"/>
                <a:cs typeface="Times New Roman" panose="02020603050405020304" pitchFamily="18" charset="0"/>
              </a:rPr>
              <a:t>classpath</a:t>
            </a:r>
            <a:endParaRPr lang="en-US" sz="2400" dirty="0"/>
          </a:p>
        </p:txBody>
      </p:sp>
      <p:sp>
        <p:nvSpPr>
          <p:cNvPr id="5" name="TextBox 4">
            <a:extLst>
              <a:ext uri="{FF2B5EF4-FFF2-40B4-BE49-F238E27FC236}">
                <a16:creationId xmlns:a16="http://schemas.microsoft.com/office/drawing/2014/main" id="{391EC910-2B43-4B39-B841-4D7A1175CC9B}"/>
              </a:ext>
            </a:extLst>
          </p:cNvPr>
          <p:cNvSpPr txBox="1"/>
          <p:nvPr/>
        </p:nvSpPr>
        <p:spPr>
          <a:xfrm>
            <a:off x="1009891" y="5665569"/>
            <a:ext cx="9430473" cy="646331"/>
          </a:xfrm>
          <a:prstGeom prst="rect">
            <a:avLst/>
          </a:prstGeom>
          <a:noFill/>
        </p:spPr>
        <p:txBody>
          <a:bodyPr wrap="square">
            <a:spAutoFit/>
          </a:bodyPr>
          <a:lstStyle/>
          <a:p>
            <a:r>
              <a:rPr lang="en-US" dirty="0"/>
              <a:t>https://docs.spring.io/spring-boot/docs/current/reference/html/features.html#features.developing-web-applications</a:t>
            </a:r>
          </a:p>
        </p:txBody>
      </p:sp>
    </p:spTree>
    <p:extLst>
      <p:ext uri="{BB962C8B-B14F-4D97-AF65-F5344CB8AC3E}">
        <p14:creationId xmlns:p14="http://schemas.microsoft.com/office/powerpoint/2010/main" val="3794097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1915</Words>
  <Application>Microsoft Office PowerPoint</Application>
  <PresentationFormat>Widescreen</PresentationFormat>
  <Paragraphs>225</Paragraphs>
  <Slides>27</Slides>
  <Notes>15</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27</vt:i4>
      </vt:variant>
    </vt:vector>
  </HeadingPairs>
  <TitlesOfParts>
    <vt:vector size="48" baseType="lpstr">
      <vt:lpstr>-apple-system</vt:lpstr>
      <vt:lpstr>Arial Unicode MS</vt:lpstr>
      <vt:lpstr>Google Sans</vt:lpstr>
      <vt:lpstr>Helvetica Neue</vt:lpstr>
      <vt:lpstr>inherit</vt:lpstr>
      <vt:lpstr>inter-bold</vt:lpstr>
      <vt:lpstr>inter-regular</vt:lpstr>
      <vt:lpstr>Monaco</vt:lpstr>
      <vt:lpstr>Ubuntu</vt:lpstr>
      <vt:lpstr>Arial</vt:lpstr>
      <vt:lpstr>Calibri</vt:lpstr>
      <vt:lpstr>Calibri Light</vt:lpstr>
      <vt:lpstr>Consolas</vt:lpstr>
      <vt:lpstr>Courier New</vt:lpstr>
      <vt:lpstr>Helvetica</vt:lpstr>
      <vt:lpstr>Open Sans</vt:lpstr>
      <vt:lpstr>Raleway</vt:lpstr>
      <vt:lpstr>Roboto</vt:lpstr>
      <vt:lpstr>Segoe UI</vt:lpstr>
      <vt:lpstr>Times New Roman</vt:lpstr>
      <vt:lpstr>Office Theme</vt:lpstr>
      <vt:lpstr>Get Started with Spring Boot</vt:lpstr>
      <vt:lpstr>What is Spring?</vt:lpstr>
      <vt:lpstr>What is Spring Boot?</vt:lpstr>
      <vt:lpstr>Why Spring Boot?</vt:lpstr>
      <vt:lpstr>PowerPoint Presentation</vt:lpstr>
      <vt:lpstr>An example-Build an application with Spring Boot</vt:lpstr>
      <vt:lpstr>Maven</vt:lpstr>
      <vt:lpstr>Import project to Eclipse: File-&gt;Import-&gt;Existing Maven Projects</vt:lpstr>
      <vt:lpstr>classpaths</vt:lpstr>
      <vt:lpstr>Default Thymeleaf folder in Spring Boot</vt:lpstr>
      <vt:lpstr>Add a HTML file to the Templates folder</vt:lpstr>
      <vt:lpstr>thymeleaf</vt:lpstr>
      <vt:lpstr>thymeleaf</vt:lpstr>
      <vt:lpstr>Add a Web Controller</vt:lpstr>
      <vt:lpstr>@Controller</vt:lpstr>
      <vt:lpstr>@GetMapping("/greeting")</vt:lpstr>
      <vt:lpstr>HTTP Methods</vt:lpstr>
      <vt:lpstr>GET</vt:lpstr>
      <vt:lpstr>POST</vt:lpstr>
      <vt:lpstr>GET vs POST</vt:lpstr>
      <vt:lpstr>PUT, HEAD, DELETE, OPTIONS</vt:lpstr>
      <vt:lpstr>Mapping</vt:lpstr>
      <vt:lpstr> @PostMapping</vt:lpstr>
      <vt:lpstr>The server issue-Stop the running Application</vt:lpstr>
      <vt:lpstr>Try</vt:lpstr>
      <vt:lpstr>Try</vt:lpstr>
      <vt:lpstr>Where can we add a css file for the index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Started with Spring Boot</dc:title>
  <dc:creator>Lai, Jianwei</dc:creator>
  <cp:lastModifiedBy>Lai, Jianwei</cp:lastModifiedBy>
  <cp:revision>4</cp:revision>
  <dcterms:created xsi:type="dcterms:W3CDTF">2021-10-11T16:30:35Z</dcterms:created>
  <dcterms:modified xsi:type="dcterms:W3CDTF">2021-10-18T17:59:36Z</dcterms:modified>
</cp:coreProperties>
</file>