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8EFA-3425-B255-7DD3-628080B70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EC1B0-1AFE-E9C9-55E4-BD44AC360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70EE7-3056-1AF9-CF5B-FAA59211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9E59-CFF5-BA85-F435-F824B954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2BF1-9AE5-7B6B-03A7-5C8D0E91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8DD7-423A-835E-3699-D835E3C6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89D95-2103-4696-A67A-40522BEAC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A39C-0D95-0E65-880A-05050C2F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15DB-A54B-79B5-726E-44BC9D96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1F1BA-6D44-9AE9-B0FC-970D7AF8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A9025-70EE-1545-5436-B7DCBB639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0DC90-9D1A-9839-8614-3D501357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A432-6640-309F-B999-632B8516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9D25-8E59-36F3-03D8-A9344D31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A1E46-9E1C-8F94-0BB7-2BB6821A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4746-AA7D-1361-183C-2DC22EDD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33C0-6D68-590C-2695-888EEBE7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3CB4-E69D-E505-B9B6-420A5753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86A1D-0E9A-D97C-70A7-D35FE743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4F14-700D-0C1B-45D5-EEAE4222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7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C92B-58A3-D8E1-0E41-A6BDBF38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2374D-4FC0-99B0-9314-1A982C26C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9E10-BF3B-D61D-B820-9D2D33C9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7BBC-05DB-5A8F-BEB0-AEBEF474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6533-E581-D1AE-8256-BA4A4085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C3AD-6548-090D-8EAF-23BD258A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5FF4-7A1C-FC9F-1AE0-8CB05CEFF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947FD-3512-2E63-AC4F-6404C62C4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F6EF4-050A-D6EB-5085-9A6A4A43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A7F06-B9DF-AD67-D67D-E20E0C34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A8AA7-743C-8EAB-B74D-AAF90BC3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6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5EDB-B347-EC0B-796E-81FDAD10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94C57-86F6-B97F-35C9-BDB6DD2B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1FE9E-82E7-F09D-C4BF-CB90EF98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9F3A1-67CD-BBB4-A52C-802F050E9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106F9-5C27-1AF5-31DD-61A8AB75A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3A7C4-3E27-881B-80CA-50219DC6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8A899-5C0E-7189-BA1A-D6D62B2B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9FDE7-ADF5-DC0E-BFC9-B7446C01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1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383B-2BD1-D0A4-ED9C-C3E26D20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A0F32-5943-CD9E-22B2-C253BA0B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9C774-F396-05BD-8101-9709FC99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45B7-DF0D-2D3C-C903-9283F5F0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1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91090-FC0C-A109-B0A6-95BC53F9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E29C2-9EE3-5D12-FA48-7EE977B3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A1887-8B0D-5F4C-63EC-DF35EA8C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2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6987-92E7-73D0-A87F-C3A5EA3B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E72F-D71A-FAFD-D70D-BC201AD05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2D9A5-2C57-A7A3-0A85-030F5233D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71ABB-C330-5ED8-EC4B-931CE7D2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00FC9-8550-A7FA-7A73-13C3C3F0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A2BAD-FFC7-9EDA-D7C2-365AA0A6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6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1124-0268-9493-CD36-01A1124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E4DAA-7992-E3A4-A090-1E17C70B0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4DA05-93BB-05C3-9D38-D518A826C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6744B-6C6C-DA8B-4A80-6A7FB891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C0DB-A0FF-88F3-80F4-5C4EC903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F1DA4-7404-546F-50FC-AB106133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3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22161-DDB1-888D-9D97-9B5421A8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1D813-E74C-F1CC-27C8-69A160C1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FC31-60C3-215E-72E5-8714ECEB6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D46A-320F-3E5A-A39B-27113BD74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49-79F8-3D3D-DE62-1229E1AEF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6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4A13-8269-DC1C-FC71-4F3BD3A7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presentation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9EE2-DC4B-ADB6-CA87-8790C3D6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lack-Lato"/>
              </a:rPr>
              <a:t>Todd, </a:t>
            </a:r>
            <a:r>
              <a:rPr lang="en-US" b="0" i="0" dirty="0" err="1">
                <a:effectLst/>
                <a:latin typeface="Slack-Lato"/>
              </a:rPr>
              <a:t>Xinyue</a:t>
            </a:r>
            <a:endParaRPr lang="en-US" b="0" i="0" dirty="0">
              <a:effectLst/>
              <a:latin typeface="Slack-Lato"/>
            </a:endParaRPr>
          </a:p>
          <a:p>
            <a:r>
              <a:rPr lang="en-US" b="0" i="0" dirty="0" err="1">
                <a:effectLst/>
                <a:latin typeface="Slack-Lato"/>
              </a:rPr>
              <a:t>Gohta</a:t>
            </a:r>
            <a:r>
              <a:rPr lang="en-US" b="0" i="0" dirty="0">
                <a:effectLst/>
                <a:latin typeface="Slack-Lato"/>
              </a:rPr>
              <a:t>, Ryan</a:t>
            </a:r>
          </a:p>
          <a:p>
            <a:r>
              <a:rPr lang="en-US" b="0" i="0" dirty="0">
                <a:effectLst/>
                <a:latin typeface="Slack-Lato"/>
              </a:rPr>
              <a:t>Gwyn, Eric</a:t>
            </a:r>
          </a:p>
          <a:p>
            <a:r>
              <a:rPr lang="en-US" b="0" i="0" dirty="0">
                <a:effectLst/>
                <a:latin typeface="Slack-Lato"/>
              </a:rPr>
              <a:t>Wendy, Gary </a:t>
            </a:r>
          </a:p>
          <a:p>
            <a:r>
              <a:rPr lang="en-US" b="0" i="0" dirty="0" err="1">
                <a:effectLst/>
                <a:latin typeface="Slack-Lato"/>
              </a:rPr>
              <a:t>Moneera</a:t>
            </a:r>
            <a:r>
              <a:rPr lang="en-US" b="0" i="0" dirty="0">
                <a:effectLst/>
                <a:latin typeface="Slack-Lato"/>
              </a:rPr>
              <a:t>, Kalen</a:t>
            </a:r>
          </a:p>
          <a:p>
            <a:r>
              <a:rPr lang="en-US" b="0" i="0" dirty="0">
                <a:effectLst/>
                <a:latin typeface="Slack-Lato"/>
              </a:rPr>
              <a:t>Rafael, Rebeca</a:t>
            </a:r>
          </a:p>
          <a:p>
            <a:r>
              <a:rPr lang="en-US" b="0" i="0" dirty="0">
                <a:effectLst/>
                <a:latin typeface="Slack-Lato"/>
              </a:rPr>
              <a:t>Andrew, An</a:t>
            </a:r>
          </a:p>
          <a:p>
            <a:endParaRPr lang="en-US" b="0" i="0" dirty="0">
              <a:effectLst/>
              <a:latin typeface="Slack-Lato"/>
            </a:endParaRPr>
          </a:p>
          <a:p>
            <a:endParaRPr lang="en-US" b="0" i="0" dirty="0">
              <a:effectLst/>
              <a:latin typeface="Slack-La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92658-E253-710C-A0D3-704FA6A642C8}"/>
              </a:ext>
            </a:extLst>
          </p:cNvPr>
          <p:cNvSpPr txBox="1"/>
          <p:nvPr/>
        </p:nvSpPr>
        <p:spPr>
          <a:xfrm>
            <a:off x="7341566" y="2265218"/>
            <a:ext cx="191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Undergrads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41A96-1D19-7B15-422F-5BF4E47DDF2C}"/>
              </a:ext>
            </a:extLst>
          </p:cNvPr>
          <p:cNvSpPr txBox="1"/>
          <p:nvPr/>
        </p:nvSpPr>
        <p:spPr>
          <a:xfrm>
            <a:off x="7773863" y="4221090"/>
            <a:ext cx="1047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Grads</a:t>
            </a:r>
          </a:p>
        </p:txBody>
      </p:sp>
    </p:spTree>
    <p:extLst>
      <p:ext uri="{BB962C8B-B14F-4D97-AF65-F5344CB8AC3E}">
        <p14:creationId xmlns:p14="http://schemas.microsoft.com/office/powerpoint/2010/main" val="220831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A6D3-143D-C8D2-B049-F75405EB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839A-0E75-D201-7322-9BB7142D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Analyze dataset together </a:t>
            </a:r>
          </a:p>
          <a:p>
            <a:pPr lvl="1"/>
            <a:r>
              <a:rPr lang="en-US" dirty="0"/>
              <a:t>All team members should have the same dimensionality reduction and clustering results for example</a:t>
            </a:r>
          </a:p>
          <a:p>
            <a:r>
              <a:rPr lang="en-US" dirty="0"/>
              <a:t>Each team member responsible for interpreting one cell-type </a:t>
            </a:r>
          </a:p>
          <a:p>
            <a:r>
              <a:rPr lang="en-US" dirty="0"/>
              <a:t>Use data visualizations to convince the class that your cell-type interpretation is appropriate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Speculate on the colocalization patterns of your cell-types</a:t>
            </a:r>
          </a:p>
          <a:p>
            <a:pPr lvl="1"/>
            <a:r>
              <a:rPr lang="en-US" dirty="0"/>
              <a:t>Why do you think the cell-types you’ve identified are organized the way they are?</a:t>
            </a:r>
          </a:p>
          <a:p>
            <a:r>
              <a:rPr lang="en-US" dirty="0"/>
              <a:t>Include a discussion of next steps / future work if you were able to have more time to work with this data</a:t>
            </a:r>
          </a:p>
          <a:p>
            <a:pPr lvl="1"/>
            <a:endParaRPr lang="en-US" dirty="0"/>
          </a:p>
          <a:p>
            <a:r>
              <a:rPr lang="en-US" dirty="0"/>
              <a:t>20 minute presentation with 5 to 10 mins for questions</a:t>
            </a:r>
          </a:p>
        </p:txBody>
      </p:sp>
    </p:spTree>
    <p:extLst>
      <p:ext uri="{BB962C8B-B14F-4D97-AF65-F5344CB8AC3E}">
        <p14:creationId xmlns:p14="http://schemas.microsoft.com/office/powerpoint/2010/main" val="235671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A8F2-7D66-250D-0868-1E031239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 required (minimum)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643C-D05B-E753-CA50-D0EA55D1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QC (genes detected per cells,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you remove cells, why did you remove them? </a:t>
            </a:r>
          </a:p>
          <a:p>
            <a:pPr lvl="1"/>
            <a:r>
              <a:rPr lang="en-US" dirty="0"/>
              <a:t>If you normalize data, why did you do so?</a:t>
            </a:r>
          </a:p>
          <a:p>
            <a:r>
              <a:rPr lang="en-US" dirty="0" err="1"/>
              <a:t>Kmeans</a:t>
            </a:r>
            <a:r>
              <a:rPr lang="en-US" dirty="0"/>
              <a:t> clustering with justified choice of K</a:t>
            </a:r>
          </a:p>
          <a:p>
            <a:r>
              <a:rPr lang="en-US" dirty="0"/>
              <a:t>Reduced dimensional representation of cell clusters</a:t>
            </a:r>
          </a:p>
          <a:p>
            <a:r>
              <a:rPr lang="en-US" dirty="0"/>
              <a:t>Tissue representation of cell clusters</a:t>
            </a:r>
          </a:p>
          <a:p>
            <a:r>
              <a:rPr lang="en-US" dirty="0"/>
              <a:t>Summary of differentially expressed genes for cell-types of interest</a:t>
            </a:r>
          </a:p>
          <a:p>
            <a:r>
              <a:rPr lang="en-US" dirty="0"/>
              <a:t>Examples of differentially expressed genes for cell-types of interest on reduced dimensional and tissue embeddings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4E96-91C8-F887-8678-CABFEF1E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F83D-D59E-7F84-E73E-9B670F2F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Pick from the hat:</a:t>
            </a:r>
          </a:p>
          <a:p>
            <a:pPr>
              <a:buFontTx/>
              <a:buChar char="-"/>
            </a:pPr>
            <a:r>
              <a:rPr lang="en-US" dirty="0"/>
              <a:t>3 CODEX datasets of spleen</a:t>
            </a:r>
          </a:p>
          <a:p>
            <a:pPr>
              <a:buFontTx/>
              <a:buChar char="-"/>
            </a:pPr>
            <a:r>
              <a:rPr lang="en-US" dirty="0"/>
              <a:t>4 MERFISH datasets of brain</a:t>
            </a:r>
          </a:p>
          <a:p>
            <a:pPr>
              <a:buFontTx/>
              <a:buChar char="-"/>
            </a:pPr>
            <a:r>
              <a:rPr lang="en-US" dirty="0"/>
              <a:t>All different structures, different organizational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10091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A1C8-CBBC-8E82-9433-8712F272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18" y="1409988"/>
            <a:ext cx="45858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bit.ly</a:t>
            </a:r>
            <a:r>
              <a:rPr lang="en-US" sz="3200" dirty="0"/>
              <a:t>/GDV23_vaporeon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bit.ly</a:t>
            </a:r>
            <a:r>
              <a:rPr lang="en-US" sz="3200" dirty="0"/>
              <a:t>/GDV23_jolteon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bit.ly</a:t>
            </a:r>
            <a:r>
              <a:rPr lang="en-US" sz="3200" dirty="0"/>
              <a:t>/GDV23_flareon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D9D899-12EC-3202-E467-213FE106599B}"/>
              </a:ext>
            </a:extLst>
          </p:cNvPr>
          <p:cNvSpPr txBox="1">
            <a:spLocks/>
          </p:cNvSpPr>
          <p:nvPr/>
        </p:nvSpPr>
        <p:spPr>
          <a:xfrm>
            <a:off x="6289963" y="1413740"/>
            <a:ext cx="4585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bit.ly</a:t>
            </a:r>
            <a:r>
              <a:rPr lang="en-US" sz="3200" dirty="0"/>
              <a:t>/GDV23_espeon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bit.ly</a:t>
            </a:r>
            <a:r>
              <a:rPr lang="en-US" sz="3200" dirty="0"/>
              <a:t>/GDV23_umbreon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bit.ly</a:t>
            </a:r>
            <a:r>
              <a:rPr lang="en-US" sz="3200" dirty="0"/>
              <a:t>/GDV23_leafeon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bit.ly</a:t>
            </a:r>
            <a:r>
              <a:rPr lang="en-US" sz="3200" dirty="0"/>
              <a:t>/GDV23_glaceon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787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13354</TotalTime>
  <Words>275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Slack-Lato</vt:lpstr>
      <vt:lpstr>Office Theme 2013 - 2022</vt:lpstr>
      <vt:lpstr>Final presentation teams</vt:lpstr>
      <vt:lpstr>Final presentation goals</vt:lpstr>
      <vt:lpstr>Data visualizations required (minimum)</vt:lpstr>
      <vt:lpstr>Final presentation datasets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teams (and order)</dc:title>
  <dc:creator>Jean Fan</dc:creator>
  <cp:lastModifiedBy>Jean Fan</cp:lastModifiedBy>
  <cp:revision>8</cp:revision>
  <cp:lastPrinted>2023-02-20T20:35:51Z</cp:lastPrinted>
  <dcterms:created xsi:type="dcterms:W3CDTF">2023-02-04T22:48:13Z</dcterms:created>
  <dcterms:modified xsi:type="dcterms:W3CDTF">2023-02-23T21:11:11Z</dcterms:modified>
</cp:coreProperties>
</file>