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2" r:id="rId3"/>
    <p:sldId id="257" r:id="rId4"/>
    <p:sldId id="258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3:13:35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24782 3189 24575,'-5'6'0,"1"24"0,4 8 0,4-2 0,2 3 0,0 2 0,1 2 0,1-5 0,0 3 0,0 0-2579,1 6 0,-1 1 0,0 1 2579,-3-6 0,0 0 0,-1 1 0,2 1 0,1 4 0,1 1 0,0 1 0,-1 2 0,-2-8 0,0 1 0,-1 0 0,0 2 0,1-1 0,0 4 0,0-1 0,1 2 0,-1 0 0,0 1 0,-1-7 0,0 2 0,-1 0 0,0 0 0,0 0 0,0-1-803,0 9 0,0-1 0,-1 0 1,1 0-1,-1-2 803,1-2 0,0 0 0,-1-1 0,1-1 0,0 0 0,0 5 0,0-1 0,0-1 0,1-2-14,1 6 1,2-3-1,-1-3 14,0 8 0,0-8 0,0-17 0,0-7 0,-2-5 0</inkml:trace>
  <inkml:trace contextRef="#ctx0" brushRef="#br0" timeOffset="1831">24836 3105 24575,'22'3'0,"15"3"0,18-4 0,-10 0 0,6 0 0,-12-1 0,2-1 0,2-1-949,-3-1 0,3-1 0,1 0 0,1-1 949,5 1 0,1 0 0,0-1 0,2 0-1182,-9-1 1,1 0 0,1-1-1,0 0 1,0 1 1181,4-1 0,1 1 0,0 0 0,0-1 0,0 1 0,2 0 0,-1-1 0,1 1 0,0-1 0,0 1 0,-6 0 0,1 1 0,-1 0 0,1-1 0,0 1 0,0-1-386,1-1 0,0 1 0,0-1 0,0 1 1,0-1-1,0 0 386,0 1 0,0-1 0,0 0 0,0 1 0,0-1 0,0-1-260,0 1 0,0-1 1,0 1-1,-1-1 0,1 0 1,0-1 259,-1 1 0,1-1 0,0 1 0,0-1 0,-1 0 0,1-1-299,-1 1 1,0-1 0,0-1 0,0 1 0,0 0 0,-1 0 298,1 0 0,0 1 0,0-1 0,0 1 0,-1 0 0,0 0 320,6-1 1,-1 0 0,0 1 0,-1 0-1,-1 1-320,5 1 0,-1 0 0,-2 2 0,-1 1 0,-6 1 0,-1 1 0,-2 2 0,-2 0 1109,1 2 1,-3 0-1,-2 2-1109,8 2 0,-5 2 0,-11 0 0,-3 1 2268,7 3-2268,-12-2 6099,-11-3-6099,-1-3 2067,-7 3-2067,3-3 0,-7 7 0,-1 8 0,0 19 0,1 9 0,2-12 0,2 2-1204,1 4 1,1 1 1203,-2-7 0,-1 2 0,0 1 0,2 5 0,0 2 0,0 0 0,-1 4 0,1 1 0,0 1 0,0-10 0,0 1 0,0 1 0,-1 0 0,0 2 0,0 0 0,-1 1 0,0 1 0,-1 4 0,1 0 0,0 2 0,-1-1-1163,0-8 0,-1 0 0,1 1 0,-1 0 0,0 0 1163,1 1 0,0 1 0,-1 1 0,1-1 0,1 1 0,-1 0 0,1 1 0,0-1 0,0 1 0,1-1 0,-2-1 0,1-1 0,0 0 0,0 0 0,1 0 0,-1-1 0,1-1 0,1 0 0,-1 0 0,0 0-302,1 9 1,-1 1-1,1-1 1,1-1 301,-1-5 0,1 0 0,1 0 0,0-1 0,0-1 0,1-1 0,0 0 0,-1 0-674,1 11 0,0-1 1,-1-2 673,1-6 0,-1-1 0,0-1 0,-2 0 0,0 1 0,-1-2-26,-1-5 1,0-1 0,0-1 25,3 17 0,-1-2 1655,-1-5 0,0-2-1655,3-9 0,1-3 1339,-4 21-1339,3-23 3045,-4-7-3045,-2-10 2376,-1-2-2376,-3-7 1455,-5-6-1455,-2 0 0,-11-4 0,-1 8 0,-27-2 0,25 3 0,-3 0 0,-10 0 0,-3-1 0,-5 2 0,-2 1-1186,11 0 0,-1 0 0,-2 0 1186,-5-1 0,-1-1 0,-1 1 0,-4-1 0,0 0 0,-1 0 0,10 0 0,-1 1 0,0 0 0,0-2 0,-1 0 0,1-2 0,-1 1 0,0 1-1087,-3 3 1,0 0 0,0 1 0,0-1 1086,1-3 0,1-1 0,0-1 0,-1 1 0,0 1 0,-1 0 0,1 0 0,-1 0 0,0-1 0,0-1 0,0 0 0,0 1 0,-2-1 0,0 1 0,0 0 0,0 0 0,0 2 0,0 0 0,-1 2 0,1-1 0,-1 1 0,-1 0 0,1 1 0,0 0 0,2 1 0,0 0 0,1 1 0,0 0 0,1 0 0,1 1 0,-1 0 0,2 0 0,2-2 0,0 0 0,1 1 0,1-1-766,-9 2 0,0 1 1,2-2 765,3 0 0,0 0 0,2-2-65,2-2 1,2 0 0,0-1 64,-14 2 0,2-1 0,5-5 0,3 0 791,8-2 1,2-1-792,3-1 0,2-1 4003,-18-5-4003,1-4 0,5 9 3502,-4 1-3502,12 4 366,1-3-366,8 0 901,7-5-901,0 1 38,0-1-38,0 2 0,3 1 0,-2 0 0,2-1 0,1 1 0,0 0 0,4-1 0,4-12 0,1 3 0,8-15 0,0 5 0,5-14 0,-9-1 0,3 0 0,-15-5 0,5 5-540,0 11 0,0-2 540,2 0 0,0-1 0,-3-12 0,-1-2 0,3 10 0,0-2 0,0-1-1311,-2-6 0,-1-1 0,1-1 1311,-1-5 0,1-2 0,-1 1 0,1-2 0,-1 0 0,1 5 0,1 2 0,0 5 0,1 10 0,1-1 0</inkml:trace>
  <inkml:trace contextRef="#ctx0" brushRef="#br0" timeOffset="2836">23185 4955 8191,'-6'3'0,"15"15"4292,0 20-4292,3-7 0,1 4 0,-2 7 0,0 0 1453,-2-2 1,-1-2-1454,-2-2 0,-1-3 0,0 3 1812,-5-18-1812,-3-23 0,-12-35 0,9 8 0,1-6 1817,-4 1 1,-1-4 0,1-2-1818,4-7 0,1-1 0,-1-1-723,-1-2 1,-1-1 0,2 3 722,4 8 0,3 2 0,-1 3 0,-3-3 0,4 8 0,16 12 0,-1 31 0,11 22 0,0 2 0,-2 1 918,-10-8-918,-12-12 3169,-25 13-3169,-3-7 0,-17 2 0,13-10 0,12-12 0,8 0 0</inkml:trace>
  <inkml:trace contextRef="#ctx0" brushRef="#br0" timeOffset="3007">23466 4498 8191,'-8'38'0,"9"-4"5063,-4 11-5063,11-12 2818,2-1-2818,3-16 0,-6-8 0,0-8 0</inkml:trace>
  <inkml:trace contextRef="#ctx0" brushRef="#br0" timeOffset="3128">23390 4360 8191,'-25'-16'0,"8"4"0,13 12 0</inkml:trace>
  <inkml:trace contextRef="#ctx0" brushRef="#br0" timeOffset="3328">23442 4388 8191,'10'5'0,"8"1"5063,21-2-5063,2-1 2818,6 4-2818,-15 0 1719,-12 5-1719,-4-6 1696,-6 2 0,-1-7 0,-5 3 0</inkml:trace>
  <inkml:trace contextRef="#ctx0" brushRef="#br0" timeOffset="3503">23680 4299 8191,'-14'5'0,"3"2"5063,0 10-5063,2 18 0,0-5 0,0 2 0,5-3 0,1 0 0,-3 2 0,2-2 0,4-5 0,0-10 0</inkml:trace>
  <inkml:trace contextRef="#ctx0" brushRef="#br0" timeOffset="3815">23938 4356 24575,'10'-26'0,"11"-12"0,-7 14 0,1-1 0,1 0 0,-2 1 0,0-4 0,-14 15 0,-6 10 0,-7 10 0,1 8 0,-3 19 0,1 15 0,6-8 0,12-6 0,14-23 0,8-10 0,8-16 0,-16 7 0,-1-10 0</inkml:trace>
  <inkml:trace contextRef="#ctx0" brushRef="#br0" timeOffset="4013">24185 3813 8191,'-4'-26'0,"3"19"4781,6 45-4781,3-8 0,2 3 0,6 11 0,2 3 0,-2 3 0,-1 0 773,5-3 0,-2-1-773,-6-6 0,-1-4 0,5 3 0,-7-18 0</inkml:trace>
  <inkml:trace contextRef="#ctx0" brushRef="#br0" timeOffset="6463">11725 4927 8191,'-5'-6'0,"-1"3"5063,5 6-5063,-5 7 2818,8 20-2818,-5-10 0,8 24 0,-4 2 859,0-18 1,2 1-860,-1 5 0,0 0 0,3 14 6784,3-10-6784,0-26 0,6-16 0,9-19 0,13 0 0,6 0 0,5 14 0,-7 5 0,-8 6 0,-14 3 0,-6 2 0,-5-2 0,2 1 0,3-5 0,-2-1 0,3-3 0,-4-3 0,1-5 0,2-9 0,3-12 0,-6-8 0,0-13 0,-6 22 0,-2 0 0,0 3 0,0 0 0,0-26 0,-2 26 0,-3 9 0,0 16 0,-1 1 0,-7 2 0,2 1 0,-6-3 0,6 0 0,-7 4 0,4-1 0,-4 2 0,-7 3 0,-1-5 0,-1 3 0,6-6 0,12 1 0,4-1 0</inkml:trace>
  <inkml:trace contextRef="#ctx0" brushRef="#br0" timeOffset="7528">12333 4912 8191,'-6'-2'0,"1"4"5063,-2 3-5063,1 20 0,-7 18 1409,7-12 0,1 1-1409,-6 7 0,1-1 0,4-6 0,0-1 0,-4 16 1719,6-17-1719,11-23 6784,-1-2-6784,17-12 0,-2 1 0,18-3 0,-6 4 0,-1 4 0,-8 1 0,-7 5 0,0 1 0,-4 0 0,-2 3 0,6-30 0,-3-9 0,-5 5 0,1-2 0,3-20 0,-4 9 0,-2 12 0,-1 6 0,-1 7 0,-1 4 0,-1 0 0,-3 0 0,-3 0 0,-1 0 0,1 0 0,-3 2 0,1 3 0,-4 2 0,0 2 0,-4 0 0,-7 0 0,1 2 0,3-1 0,9 1 0</inkml:trace>
  <inkml:trace contextRef="#ctx0" brushRef="#br0" timeOffset="9378">25649 2311 8191,'-9'-2'0,"7"14"4505,4 19-4505,4 1 0,3 4 0,-3 3 0,0 1 1442,3 7 0,-1-2-1442,-5-12 0,0-3 1787,0 3-1787,-12-40 6574,-5-37-6574,6 5 0,0-5 0,0 8 0,1-3 0,0 0-959,1-4 1,1-1-1,2-1 959,1-1 0,2 0 0,0 2 0,0-2 0,4 4 0,7 9 0,5 9 0,9 13 0,13 24 0,-2 10 0,1 15 0,-12-9 0,-6 1 0,-13-13 3510,1-3-3510,-23 7 0,0-7 0,-25 8 0,1-8 0,10-5 0,19 6 0,26 4 0,27 9 0,-18-13 0,3-1 0,3 0 0,1-3 0,17 8 0,-10-3 0,-14-3 0,-10-3 0,-2-2 0,-7-3 0,-1-3 0</inkml:trace>
  <inkml:trace contextRef="#ctx0" brushRef="#br0" timeOffset="9745">26419 1902 8191,'-9'2'0,"-3"1"5063,-5 10-5063,-6 9 0,1 14 0,-1 13 1002,14-20 0,2 3-1002,0 6 0,4 0 0,6 2 0,4-2 0,-1-2 0,4-2 0,5-6 0,4-4 1442,25 4-1442,0-19 0,9-13 0,-11-19 0,-17 10 0,-8-3 0</inkml:trace>
  <inkml:trace contextRef="#ctx0" brushRef="#br0" timeOffset="9998">26537 2256 8191,'-13'-4'0,"8"0"5063,19-9-5063,10-5 2818,5 0-2818,-3 5 1719,-3 11-1719,-7 4 6784,3 19-6784,-5 13 0,-8-5 0,-1 4 0,1 7 0,-2 3-935,2-1 0,-2 2 935,-1 2 0,0-1-86,2-12 0,0-3 86,5 12 0,2-27 0,-6-11 0,2-4 0</inkml:trace>
  <inkml:trace contextRef="#ctx0" brushRef="#br0" timeOffset="10528">27494 1874 8191,'4'16'0,"2"11"0,0 7 1442,0 16 0,1 3-1442,0-10 0,1 2 0,0-1 0,1 12 0,-1-5 0,0-14 0,0-5 3012,6-3-3012,-11-26 0,1-4 0,-4-3 0</inkml:trace>
  <inkml:trace contextRef="#ctx0" brushRef="#br0" timeOffset="10945">27498 1933 8191,'-10'-31'0,"12"8"5063,10 27-5063,20-1 2818,15-12-2818,-20 4 0,1-2 0,3-3 0,-1 0 0,18-2 1719,-13 7-1719,-20 10 6784,-11 4-6784,-16 17 0,-10 6 0,-2 8 0,-1-6 0,15-14 0,6-7 0,10-6 0,19 2 0,21-6 0,-17 0 0,-1-1 0,20 0 0,-16 6 0,-26 4 0,-12 12 0,-10 4 0,-17 8 0,12-14 0,-1 1 0,-7 4 0,-1 1 0,1 1 0,2-2 0,6-6 0,1-3 0,-7 2 0,22-19 0,3-5 0</inkml:trace>
  <inkml:trace contextRef="#ctx0" brushRef="#br0" timeOffset="13370">11955 4882 24575,'-12'3'0,"1"-1"0,-2-2 0,0 2 0,-4-1 0,3 3 0,-2-1 0,6 2 0,-3 0 0,4-1 0,2 7 0,2-4 0,3 6 0,4-4 0,-2 10 0,6 3 0,-6 16 0,4 9 0,-4 1 0,-4-1 0,6-16 0,-1-11 0,7-13 0,1-6 0,3-8 0,2 1 0,3 0 0,0 1 0,-8 5 0,-1-3 0</inkml:trace>
  <inkml:trace contextRef="#ctx0" brushRef="#br0" timeOffset="14953">25730 3459 8191,'-13'-4'0,"-4"-1"5063,8 7-5063,-8-2 2818,7 0-2818,-2 0 1719,5 4-1719,0 1 6784,5 8-6784,4 20 0,8 2 0,4 18 0,13-15 0,0-14 0,14-24 0,-4-26 0,-16 2 0,-2-4 0,-2 3 0,-4-2 0,-4-3 0,-5 0 0,-10-12 0,-15 10 0,-22 9 0,1 19 0,2 5 0,15 9 0,17-4 0,6-2 0</inkml:trace>
  <inkml:trace contextRef="#ctx0" brushRef="#br0" timeOffset="15804">26864 3240 24575,'-9'-2'0,"0"2"0,0 2 0,-1 8 0,-3 8 0,7 14 0,3 21 0,13-3 0,0-21 0,3-2 0,14 1 0,14-19 0,1-25 0,-20 0 0,0-4-421,0-4 0,-3-3 421,-4-1 0,-4-1-37,-3 1 1,-5 1 36,-10-16 0,-21 11 0,-9 24 0,-9 4 0,12 10 0,12-2 0,14-4 0</inkml:trace>
  <inkml:trace contextRef="#ctx0" brushRef="#br0" timeOffset="16831">27888 3127 8191,'-13'2'0,"3"1"5063,6 0-5063,15-5 2818,10 2-2818,11-4 1719,0 8-1719,-7-1 6784,-5 5-6784,-9 0 0,-9 1 0,-3 3 0,-3-2 0,-10 9 0,2 2 0,-3 1 0,22-3 0,8-14 0,23-15 0,-18 4 0,0-7 0</inkml:trace>
  <inkml:trace contextRef="#ctx0" brushRef="#br0" timeOffset="17136">28222 2973 8191,'-17'3'0,"3"-1"5063,1 3-5063,6 5 2818,2-2-2818,7 5 1719,13-8-1719,6 2 6784,11-10-6784,0 10 0,-10-8 0,-3 9 0,-14 3 0,-1 2 0,-7 4 0,0 0 0,-4-3 0,-4-6 0,5-4 0,-2-4 0</inkml:trace>
  <inkml:trace contextRef="#ctx0" brushRef="#br0" timeOffset="17262">28231 2903 8191,'4'5'0,"11"-8"1265,10-11 1,-7 4 0,-2-3 0</inkml:trace>
  <inkml:trace contextRef="#ctx0" brushRef="#br0" timeOffset="17578">28446 2815 24575,'-7'4'0,"0"1"0,2 7 0,2 2 0,1-1 0,4 0 0,2-6 0,3-1 0,6-1 0,-3-2 0,6 2 0,-8-1 0,4 2 0,-7 6 0,0-1 0,-3 13 0,-2 1 0,-3 7 0,0-10 0,-5-7 0,5-11 0,-1-4 0</inkml:trace>
  <inkml:trace contextRef="#ctx0" brushRef="#br0" timeOffset="17761">28382 2816 24575,'17'-9'0,"13"0"0,-3-4 0,11 3 0,-13 0 0,-5 6 0,-7-1 0,-8 5 0,-1-2 0</inkml:trace>
  <inkml:trace contextRef="#ctx0" brushRef="#br0" timeOffset="20495">13791 4981 8191,'1'11'0,"2"-1"5063,-6 26-5063,-1-2 0,3-5 0,1 2 1409,-5 0 0,1 1-1409,3 6 0,0 0 0,-1-6 0,0-1 1719,2 23-1719,7-30 6784,-1-14-6784,19-28 0,4-2 0,14-8 0,-3 13 0,-9 12 0,-7 9 0,-9 8 0,1-1 0,-1-4 0,-1-5 0,-3-12 0,-1-4 0,-3-11 0,3-3 0,-6-12 0,-1-2 0,-3-7 0,5 0 0,-4 14 0,5 6 0,-2 16 0,3 5 0,3-4 0,-3 2 0,-3-5 0,-5 4 0,-3 0 0,-9-6 0,0 3 0,-7-3 0,3 7 0,0 2 0,-7 3 0,-1 4 0,3 2 0,3 3 0,14-4 0,1 0 0</inkml:trace>
  <inkml:trace contextRef="#ctx0" brushRef="#br0" timeOffset="21990">25595 4238 8191,'-5'5'0,"6"-3"5063,19-8-5063,5 2 2818,0 3-2818,-5 4 1719,-9 4-1719,-7 0 6784,-4 5-6784,-9 15 0,-3 0 0,-11 14 0,10-9 0,-3-4 0,19-7 0,4-10 0,23-13 0,4-10 0,-9-3 0,-2 0 0,4-2 0,-4-1 0</inkml:trace>
  <inkml:trace contextRef="#ctx0" brushRef="#br0" timeOffset="22278">25864 4211 8191,'-18'-3'0,"5"3"5063,0 2-5063,10 5 2818,14-1-2818,9-1 1719,18 3-1719,-5-4 6784,-1 6-6784,-14-1 0,-7 5 0,-11-1 0,0 1 0,-8 2 0,0-8 0,-2 2 0,1-10 0,4 2 0,1-4 0</inkml:trace>
  <inkml:trace contextRef="#ctx0" brushRef="#br0" timeOffset="22412">25883 4168 24575,'31'-10'0,"-19"4"0,9 1 0</inkml:trace>
  <inkml:trace contextRef="#ctx0" brushRef="#br0" timeOffset="22678">26080 4102 8191,'-10'8'0,"2"-3"5063,-3 8-5063,14-4 2818,4 3-2818,16-3 1719,-4-3-1719,5 3 6784,-11-1-6784,-2 2 0,-7 2 0,-5 8 0,-3-1 0,-3 5 0,-1-7 0,-3-10 0,4 0 0,-1-10 0</inkml:trace>
  <inkml:trace contextRef="#ctx0" brushRef="#br0" timeOffset="22838">26044 4135 8191,'25'-9'0,"5"-1"2531,-4-1 1,1-2-2532,22-7 0,-3-3 0,-22 13 0,-9 3 0</inkml:trace>
  <inkml:trace contextRef="#ctx0" brushRef="#br0" timeOffset="23570">27128 3987 8191,'-6'-5'0,"-1"1"5063,-2 1-5063,0 5 2818,0 13-2818,-1 20 1719,14 7-1719,6 7 0,15-17 6784,12-18-6784,3-20 0,3-14 0,-13-3 0,-13 1 0,-13 8 0,-9 2 0,-6 1 0,-9 3 0,1-1 0,-1 3 0,12 3 0,4 1 0</inkml:trace>
  <inkml:trace contextRef="#ctx0" brushRef="#br0" timeOffset="24262">28250 3927 8191,'-4'-7'0,"-1"2"5063,-13 20-5063,3 10 2818,-4 17-2818,10 5 0,10-14 1719,8-7-1719,5-18 6784,3-11-6784,0-3 0,-2-8 0,-3-7 0,-3 2 0,-8-5 0,-1 7 0,-7-7 0,-4 8 0,-10-7 0,2 16 0,-6 2 0,16 5 0,1 3 0</inkml:trace>
  <inkml:trace contextRef="#ctx0" brushRef="#br0" timeOffset="26287">17627 5133 8191,'-7'1'0,"2"6"5063,7 13-5063,-1 18 0,2 10 0,-2-17 0,-2 0 0,1 0 0,0-1 2818,0 25-2818,2-19 1719,6-12-1719,0-21 6784,5-3-6784,-1-8 0,8-2 0,19-1 0,2 2 0,-11 6 0,0 2 0,18 5 0,-8-1 0,-9 5 0,-18-3 0,0-23 0,-5 1 0,-3-28 0,-6-9 0,1 23 0,-1-1 0,-4-6 0,0 0 0,6 5 0,1 2 0,-6-15 0,8 19 0,-4 14 0,-2 4 0,-2 2 0,-3 3 0,-12-2 0,3 5 0,-14-2 0,-2 3 0,-8 0 0,-13 9 0,-2-2 0,21 3 0,7-6 0</inkml:trace>
  <inkml:trace contextRef="#ctx0" brushRef="#br0" timeOffset="31536">27007 4794 24575,'-13'1'0,"8"-1"0,6 0 0,11 0 0,2 0 0,3 0 0,0-2 0,-3 3 0,-4 1 0,-8 9 0,-9 15 0,-11 14 0,7-13 0,1 1 0,-3 3 0,1-1 0,1-1 0,2-3 0,-2 14 0,10-12 0,17-26 0,16-7 0,4-21 0,-11 13 0,-8-3 0</inkml:trace>
  <inkml:trace contextRef="#ctx0" brushRef="#br0" timeOffset="31846">27205 4796 8191,'-13'10'0,"-1"4"5063,9-5-5063,4 4 2818,6-8-2818,7-1 1719,8-4-1719,5-4 6784,1 6-6784,-6-3 0,-10 8 0,-5 4 0,-5-2 0,-3 8 0,-2-4 0,-4 4 0,1-5 0,2-4 0,2-6 0</inkml:trace>
  <inkml:trace contextRef="#ctx0" brushRef="#br0" timeOffset="31996">27227 4768 24575,'28'-8'0,"10"-3"0,-10 0 0,-1 2 0</inkml:trace>
  <inkml:trace contextRef="#ctx0" brushRef="#br0" timeOffset="32270">27514 4639 8191,'-4'7'0,"-8"8"5063,4-6-5063,-5 7 2818,10 3-2818,1-8 1719,5 12-1719,1-15 6784,4 2-6784,4-5 0,-2-1 0,3 1 0,-4 0 0,-4 5 0,1 1 0,-8 6 0,4 7 0,-7-5 0,2 1 0,0-12 0,1-4 0</inkml:trace>
  <inkml:trace contextRef="#ctx0" brushRef="#br0" timeOffset="32446">27468 4691 8191,'9'-2'0,"13"-5"5063,9-7-5063,14-5 704,-18 8 1,-5 2-1,-14 6 1</inkml:trace>
  <inkml:trace contextRef="#ctx0" brushRef="#br0" timeOffset="36078">25539 4863 24575,'3'0'0,"9"-2"0,13-5 0,7 3 0,-10 2 0,-3 4 0,-12 5 0,-5 3 0,-1 10 0,-11 6 0,5 6 0,-7 6 0,5-11 0,4 3 0,9-18 0,6-9 0,14-14 0,-14 3 0,4-5 0</inkml:trace>
  <inkml:trace contextRef="#ctx0" brushRef="#br0" timeOffset="36278">25845 4872 8191,'-13'5'0,"-3"8"5063,8 0-5063,2 1 2818,24-9-2818,-3-6 0,1-4 0,-8 3 0</inkml:trace>
  <inkml:trace contextRef="#ctx0" brushRef="#br0" timeOffset="36395">25963 4948 8191,'-7'25'0,"-4"5"5063,1-11-5063,0 1 704,0-11 1,7-6-1,-1-3 1</inkml:trace>
  <inkml:trace contextRef="#ctx0" brushRef="#br0" timeOffset="36545">25868 4911 24575,'10'-8'0,"10"-8"0,-8 8 0,5-4 0</inkml:trace>
  <inkml:trace contextRef="#ctx0" brushRef="#br0" timeOffset="36811">26180 4832 8191,'-17'11'0,"3"-2"5063,6 0-5063,8-4 2818,5 2-2818,3-3 1719,5-1-1719,-3 1 6784,4 4-6784,-9 10 0,0-3 0,-8 8 0,0-10 0,-2 0 0,2-4 0,1-5 0</inkml:trace>
  <inkml:trace contextRef="#ctx0" brushRef="#br0" timeOffset="36970">26136 4862 24575,'9'-10'0,"10"0"0,9-1 0,6-2 0,11 3 0,-26 3 0,2 7 0</inkml:trace>
  <inkml:trace contextRef="#ctx0" brushRef="#br0" timeOffset="38639">28331 4681 8191,'-18'9'0,"7"0"5063,-1 9-5063,9-3 2818,7 15-2818,5-14 1719,14 0-1719,3-15 6784,5-9-6784,-5-2 0,-8-3 0,-8 3 0,-8 1 0,0-3 0,-4 2 0,-3-7 0,-1 4 0,-5-4 0,-1 2 0,1 4 0,-5 6 0,6 5 0,0 4 0,5-1 0,3 1 0</inkml:trace>
  <inkml:trace contextRef="#ctx0" brushRef="#br0" timeOffset="46562">25268 8914 24575,'-3'5'0,"4"15"0,12 27 0,-7-8 0,0 5 0,1-6 0,1 3 0,-1 1-845,-1 9 1,-2 2-1,0 3 845,0-8 0,-1 3 0,0 1 0,0-1-1298,-1 4 1,0 0 0,-1 0 0,0 1 1297,-2-8 0,0 0 0,0 0 0,-1 1 0,1-1 0,0 0 0,-1 1 0,1-1 0,-1 0 0,0 0 0,0-1 0,-1 0 0,0 0 0,0 0 0,1-1 0,0 0 0,1-1 0,-1 1 0,1-1 0,0-1-742,-1 8 0,0 0 0,0-1 0,2-2 742,0-4 0,2-1 0,-1-1 0,1 0-141,0 9 1,0 0 0,1-7 0,0-5 0,1-6 0,1 20 0</inkml:trace>
  <inkml:trace contextRef="#ctx0" brushRef="#br0" timeOffset="48846">25414 8847 8191,'5'0'0,"9"-3"4258,25-5-4258,-4 3 0,4 0 0,10-1 0,4 1 597,-8 2 1,3 1-1,1 0-597,-7-1 0,1 1 0,1-1 0,0 0-466,3-1 0,0 1 0,1 0 0,1-1 466,3 1 0,1-1 0,0 0 0,0 1 0,-2-1 0,0 1 0,0 0 0,0-1 144,1 1 0,1 0 1,-1 0-1,0 1-144,0 1 0,-1 1 0,0 0 0,0-1-664,1 0 0,1-1 0,0 0 0,0 1 664,-1 1 0,1 0 0,0 1 0,0-2 0,-1 0 0,1 0 0,0-1 0,0 0-313,-4 1 1,1-1-1,-1 0 1,0 0 312,0-1 0,0 0 0,0 0 0,-2-1 169,-4 0 0,-1-1 1,0 0-1,-1 1-169,14-1 0,0 0 0,0 1 231,-4-2 0,-1-1 0,0 1-231,-2 2 0,1 0 0,-2 0 573,-1-1 1,0 1-1,-2 0-573,-5 2 0,-1 0 0,0-1 963,15 0 1,-2 1-964,-11 2 0,-2 0 1282,-2 0 1,-3 0-1283,13 0 3067,-7 4-3067,-8-7 2739,-5 6-2739,4-7 1703,-11 1-1703,4 3 436,-9-3-436,-2 3 0,-3 2 0,0-1 0,-2 5 0,-5 2 0,-3 2 0,-2 13 0,1-8 0,2 22 0,0-4 0,0 20 0,0-20 0,0 2 0,0 7 0,0 1-1481,3 9 0,0 2 1481,-3-14 0,0 0 0,1 1 0,1 2 0,-1 0 0,1 1 0,0 3 0,0 1 0,0 0-1168,-2 2 1,0 0 0,1 1 1167,3-1 0,0 1 0,0 1 0,-2-10 0,-1 1 0,1 0 0,0 0 0,1 10 0,2 1 0,-1 0-820,1-10 0,0 1 1,-1 0-1,1 0 820,-1-1 0,-1-1 0,0 1 0,1 0 0,1 2 0,0 1 0,-1 0 0,1 0 0,-2-1 0,0 0 0,0-1 0,1 1 0,0-1 0,1 1 0,0-1 0,-1 0-509,0-3 0,-1 0 1,0-1-1,1 0 509,4 12 0,1 0 0,-2-1 0,-2-3 0,0-1 0,-1-1 0,2-1 0,0-1 0,0 0 15,-1-1 1,-1-2-1,-1 0-15,0-3 0,-1-1 0,0 0 0,1 2 0,1 0 0,0-1 0,-1 12 0,0-1 286,-1-12 1,1-1 0,-1 0-287,1 10 0,-1-1 835,-2 3 0,0 0-835,0-3 0,0-1 849,0-6 0,0 0-849,-2-1 0,-1-2 2115,2 13-2115,-3-4 2082,4-20-2082,0-5 1926,-2-8-1926,1 1 1381,-5-7-1381,1 1 0,-4-5 0,0-1 0,-4 3 0,0-3 0,-4 4 0,-7-4 0,-1 8 0,-14-3 0,-8 11 0,21-11 0,-2-1-945,-3 3 1,0-1 944,-2-3 0,-2-2 0,-3 0 0,0 0 0,-4 1 0,-1-1 0,-5 1 0,-2 1 0,1-1 0,-2 0 0,14 1 0,0-1 0,-1 1 0,-2-2 0,-1 0 0,0 1-950,-1 0 1,-2 2-1,1-1 950,-2-2 0,-1 0 0,1 1 0,-3 0 0,0 2 0,1-2 0,-1-2 0,0-2 0,-1 2-1254,-3 2 1,-1 2 0,0-2 1253,-1-2 0,0-1 0,-4 1 0,12 1 0,-3 2 0,-1 0 0,1 0 0,2-1 0,-2-1 0,2 0 0,0 0 0,-2 0 0,2 0 0,-2 1 0,-1 0 0,1-1 0,4 1 0,-8 1 0,3 0 0,1-1 0,-2-2 0,1-1 0,1 0-199,5 2 0,1 0 1,0 0 198,1 0 0,-1 0 0,1-1 0,1 0 0,1-1 0,-1 1 73,1 2 0,-1 1 0,1-1-73,-14-2 0,0 0 0,1 1 0,1 1 0,10-2 0,0-2 0,-3-1 0,0-1 0,6 0 0,0 0 0,-3 0 0,1-1 0,9 0 0,1-1 1050,0 3 1,2-1-1051,-18-2 0,-1-3 0,15 7 4301,5-6-4301,12 3 943,6-4-943,-3 2 1530,4 0-1530,0-1 0,2 0 0,0-2 0,5 0 0,-5-4 0,3 0 0,-2-4 0,4 3 0,2 1 0,0 1 0,0-8 0,0-6 0,0-12 0,0-9 0,0-8 0,0 22 0,0-2 0,0 1 0,0-2 0,-3-5 0,1-1 0,-1 0 0,-1 0 0,-1-1 0,-1 1-789,0 0 0,1 1 789,-1 3 0,1 0 0,-1-4 0,1 1 0,1-1 0,1-1-1281,-1-5 0,-2-2 1281,2 12 0,0-2 0,0 5 0,0 3 0,0 2 0,-2-1 0,1 1 0</inkml:trace>
  <inkml:trace contextRef="#ctx0" brushRef="#br0" timeOffset="87970">26634 9441 8191,'-13'-11'0,"-1"1"5063,-9-3-5063,-9 2 0,-15 2 0,4 15 0,-3 3 0,8-1 0,0 4 1409,-12 9 0,1 4-1409,12-3 0,4 1 0,-2 6 0,3 3 51,-1 4 0,3 2-51,-1 4 0,4 4 0,9-8 0,2 3 0,2 1 0,0 2 0,1 2 0,3 2 463,3-7 1,2 2-1,0 1 1,2 0-464,1 0 0,1 0 0,2 0 0,1 0 0,3 5 0,2 0 0,2 0 0,2-1 0,3-1 0,1-1 0,3 0 0,1-1 0,1 1 0,2-1 0,2-1 0,3-2 0,2-1 0,3-3 0,2-1 0,0-1 0,-1-3 0,1-1 0,1-2 0,1-3 0,3-2 0,1-3 0,1-2 0,0-2 0,-2-2 0,1-2 0,0-2 0,1-3 0,0-1 0,1-2 0,0-2 0,-1-3 0,13-5 0,0-5 0,-1-2 0,-13 0 0,0-1 0,0-2 0,-1-2 0,9-9 0,-1-3 0,-1-2-885,-2-2 1,-1-2 0,-3-1 884,-6 1 0,-3-2 0,-2 0-190,-4-2 0,-2-1 1,-4-1 189,-3-2 0,-4-1 0,-3-1 0,-3-1 0,-2-1 0,-2-1-566,-1-5 0,-1-1 0,-3 0 566,-3 0 0,-2 0 0,-2 0 0,0-1 0,0 1 0,-2 0-1,-2 2 1,0 0-1,-3 2 1,0 6 0,-1 2 0,-1 1 692,2 3 0,-1 1 0,-1 2-692,-11-5 0,-2 3 0,-1 1 0,-2 3-300,-3 5 1,-2 3 299,1 0 0,-2 3 0,-6 4 0,-2 5 0,3 4 0,-1 5 0,-6 6 0,-1 6 0,2 9 0,2 6 0,17-5 0,1 4 0,1 1 0,3 4 0,1 3 0,3 2 0,1 5 0,2 3 0,4 2 0,1 4 0,4 2 0,3 1 0,3-8 0,3 2 0,0 0 0,2 1 9,1 1 0,0 2 1,3 0-1,2-1-9,2 1 0,3 0 0,2-1 0,2 0 0,1 0 0,2 0 0,2-2 0,3-1 0,3-2 0,4-1 0,2-3 0,1-1 0,1-3 0,0-1 0,2-3 0,2-3 541,1-3 0,2-3 0,1-3 0,1-3-541,11 1 0,0-6 0,1-5 0,0-6 0,0-5 0,-2-5-817,-3-2 0,-2-4 0,-2-4 817,-1-5 0,-2-4 0,-3-3 0,-5 0 0,-3-3 0,-2-1 0,-3-3 0,-3-2 0,-3-1 0,-1-1 0,-3-2 0,-2-1 0,-5-1 0,-3 0 0,-2-1 0,0-1 0,-2 0 0,-3-1 0,-2 1 0,-3-1 0,-3 1 0,-1 1 0,-3 0 0,-2 1 0,0 3 0,-1 1 0,-3 2 0,-3 5 0,-2 2 0,-2 2-102,0 5 0,-1 2 0,-3 3 102,-2 2 0,-2 3 0,-3 4 0,-5 2 0,-4 5 0,0 1 0,-4 0 0,-1 2 0,-1 3-11,8 2 0,-1 2 0,-1 1 0,0 1 11,-1 2 0,-1 2 0,1 1 0,0 2 0,-2 0 0,1 2 0,0 1 0,2 3 0,2 3 0,0 2 0,2 3 0,2 1 0,0 3 0,1 1 0,3 3 0,1 1 0,3 2 0,1 2 0,3 1 0,2 2 0,3 3 0,2 2 0,2 2 0,2 0 0,1 1 0,2 1 0,2 1 0,3 0 0,3-1 0,4 1 0,1 0 0,3-1 0,0-1 0,3 0 0,2-1 0,4-2 0,3-5 0,4-2 0,3-1 0,1-4-516,11 8 0,4-4 1,4-6 515,-4-11 0,3-3 0,1-3 0,2-3 0,1-1 0,2-3 0,1-3 0,0-2 0,1-2 0,2-2 0,0-3 0,-1-1-159,1-2 0,-1-1 0,0-3 0,-1-1 159,-3-1 0,0-2 0,-2-2 0,0 0 0,-2-2 0,0 0 0,-1-2 0,-2-1-114,5-7 0,-3-1 0,-2-1 114,-5 0 0,-2 0 0,-3-2 779,-5 0 1,-3-1-1,-4-2-779,-5-1 0,-4-2 0,-1-1 0,-1-3 0,-1-1 0,-3-2 4,-3-4 1,-3-1-1,-1-2-4,1 11 0,-1 0 0,-1-1 0,-1 0 0,-1 0 0,-2 0 0,0 0 0,-2 0 0,0 1 0,0 1 0,-2 0 0,-2 1 0,-7-10 0,-4 3 0,-1 1 912,-1 5 0,-1 2 0,-3 4-912,-1 4 0,-2 3 0,-2 2 0,2 2 0,-2 2 0,-2 5 0,-2 7 0,-3 5 0,1 2 0,1 2 0,0 2 0,1 5 0,-4 7 0,0 5 0,2 4-304,2 1 0,1 3 0,2 4 304,3 5 0,3 5 0,3 2 0,6-7 0,2 2 0,1 1 0,4 2-731,2 5 0,3 1 0,3 1 0,1 2 731,2 2 0,2 1 0,3 1 0,4-1 0,1-9 0,3 1 0,2 0 0,2-1 0,2-2 0,9 10 0,5-2 0,1-2 0,-2-3 0,-5-4 0,-2-4 0,3-3 0,14 1 0,0 0 0</inkml:trace>
  <inkml:trace contextRef="#ctx0" brushRef="#br0" timeOffset="97761">27833 9386 8191,'-17'-3'0,"0"-2"5063,3 4-5063,-2-1 2818,3 7-2818,-9 13 1719,3 11-1719,5-2 0,3 2 0,5 5 0,2 2 2370,-3 5 1,4 3-2371,8 4 0,6 1 0,2-1 0,4-1 0,4-2 0,4-4 0,7-6 0,2-6-424,-1-10 1,1-5 423,-2-6 0,-1-6 0,1-9 0,-2-5 0,13-13-199,-9-12 199,-9 3 0,-12 2 0,-9 0 0,-5-6 0,-18-9 300,10 20 0,-3-1-300,-6-7 0,-1 0 0,0 2 0,0 1 0,0 1 0,0 3 0,-18-13 687,1 23-687,-4 15 0,-3 16 0,0 17 0,13 16 0,17-16 0,5 3-708,8 8 1,7 1 707,2 1 0,6 0 0,8 3 0,5-4 0,-2-8 0,3-6 0,6-9 0,1-9 0,-5-12 0,-2-8 0,5-7 0,-3-6 0,-5-5 0,-3-5-116,1-4 1,-4-3 115,-4 4 0,-4-1 0,-1-4 0,-5-1 0,-7 4 0,-3 0 0,0-1 0,-4 1 0,-7-1 0,-3 0 0,6 6 0,-3 3 81,-12 2 1,-4 7-82,-11 6 0,5 18 0,-2 8-180,8 11 1,1 6 179,-9 8 0,2 6 0,16-6 0,2 3 0,3 2 0,1 2 0,2 1 0,4 2-789,5 2-1,4 1 1,4-2 789,2-8 0,3-1 0,4-3 0,15 11 0,8-10 151,1-21 1,1-7-1,12 5 1,-9-23-1</inkml:trace>
  <inkml:trace contextRef="#ctx0" brushRef="#br0" timeOffset="100058">28338 10343 8191,'-13'-7'0,"-3"0"5063,2-2-5063,-3 2 2818,-7 2-2818,5 5 1719,-4 5-1719,9 3 6784,0 6-6784,-4 19 0,8-5 0,1 5 0,-3 12 0,2 3 0,4-7 0,2 2 0,2 1-966,3 2 1,3 0-1,2 0 966,3-2 0,3-1 0,4-3 0,4-5 0,4-3 0,4-5 0,4-7 0,3-5 0,3-3 0,1-5 0,3-4 0,-1-3 0,-2-4 0,0-2 0,-1-1 0,1 2 0,-1-1 0,-3-2-507,3-9 1,-3-2 506,-1 1 0,-3-2-258,-11-4 1,-4-3 257,-2 3 0,-4-2 0,-5-7 0,-4-1 0,-3 6 0,-3 0 0,-4-13 0,-4 0 0,-4 8 0,-3 0-758,-7-8 0,-4 3 758,1 8 0,-3 3 0,-5-1 0,-2 5 0,5 9 0,-1 5 1197,-2 4 1,-1 5-1198,1 6 0,0 5 0,3 8 0,3 5-143,3 1 0,4 5 143,7 10 0,8 5 0,4 4 0,8 2 0,7-14 0,6 0 0,2-1-623,3-1 1,3-2 0,3-3 622,6-2 0,4-3 0,0-4 0,0-4 0,0-3 0,2-3 0,1-5 0,2-4 0,-2-4 770,10-4 0,-2-5-770,1-7 0,-4-5 0,-14 1 0,-5-3 0,-5 4 0,-4-1 0,-6-17 0,-20 1 0,-6 13 0,-5 0-638,-9-8 1,-3 0 637,4 7 0,-2-1 0,0 1 0,-1 3 0,0 0 0,0 2 120,-1 1 1,-1 1 0,0 4-121,-8 2 0,0 8 0,4 5 0,4 9 0,3 15 0,6 9 0,9 6 0,6 6-829,3-7 1,4 3-1,2 1 829,6 1 0,4 1 0,1-2 0,-1-3 0,2-1 0,0-4 0,2 4 0,1-6 0,6 3 0</inkml:trace>
  <inkml:trace contextRef="#ctx0" brushRef="#br0" timeOffset="101975">27958 11455 8191,'-16'-15'0,"-1"-3"5063,-4 0-5063,5 2 2818,-8 7-2818,12 7 1719,-8 4-1719,12 8 6784,3 17-6784,12 20 0,5-13 0,5 3 0,7 7 0,6-1-954,-5-13 0,4-1 1,1-3 953,1-4 0,1-3 0,2-3 0,19 0 0,2-9 0,-5-12 0,-1-8 0,0-8 0,-4-5 0,-6-1 0,-4-3-543,-4-2 0,-5-2 543,-10 3 0,-5-2 0,-3 0 0,-7-2 0,-9 0 0,-6-1 0,-4-9 0,-6-1 0,2 13 0,-3 0 0,-1 1 0,-2-2 0,0 1 0,-3 1 0,-2 0 0,-3 0 0,1 4 0,4 3 0,-1 3 0,-1 2-949,-16-4 0,-1 6 949,7 6 0,1 7 0,-1 12 0,2 8 0,4 7 0,5 9 0,9 1 0,4 5 0,1 3 0,2 7 0,1 2 0,4 3 0,5-5 0,2 2 0,1 1 0,2 0 0,1-3 0,0 0 0,3 0 0,1-2-667,5 11 0,3-1 0,3-5 667,2-13 0,2-3 0,3-6 598,11-5 1,3-11-599,2-13 0,2-11 0,1-13 0,-2-9 0,-1-6 0,-4-5 0,-12 15 0,-1-2 0,-5-2 0,-6-3 0,-6-2 0,-4 2 0,-3-4 0,-8 4 0,-10-3 0,-8 5 0,1 14 0,-3 5 0,4 8 0,0 5 908,-23 7-908,13 24 0,13 17 956,19-15 0,6 1-956,10 3 0,6-2 0,6-1 0,5-6 1318,13-3 1,4-10-1319,-2-11 0,1-7 0,4-8 0,-3-3 0,-19 4 0,-3-1 0,13-11 0</inkml:trace>
  <inkml:trace contextRef="#ctx0" brushRef="#br0" timeOffset="103111">27319 11602 8191,'-36'-26'0,"2"4"5063,1 7-5063,1 7 2818,0 4-2818,0 11 1719,7 0-1719,1 15 6784,10 14-6784,7-7 0,1 4 0,4 8 0,3 2-1142,1 10 0,3 1 1142,5-6 0,3-2-505,3-3 0,5-5 505,1-13 0,3-7 0,6-9 0,2-9-2,3-8 1,-1-7 1,3-8 0,-2-7 0,-9 5 0,-1-3 0,-3-2-762,-2-2 0,-3-3 1,-1-1 761,-1 1 0,-1-2 0,-5 0 0,-2-16 0,-8 0 135,-6 5 0,-6 3-135,-7 6 0,-6 4 0,-7 2 0,-4 4 0,0 10 0,-2 4 0,-6 2 0,-1 5 445,8 8 1,2 4-446,0-1 0,2 4 0,4 7 0,3 2 0,-13 13 2,20 0 0,7 5-2,10 10 0,7 6 0,1-6 0,3 3 0,4 0-284,6 1 0,5 1 0,2-3 284,-2-4 0,2-3 0,4-5 0,2-10 0,3-5 0,0-7-246,16-9 0,-1-14 246,-16-4 0,-1-6 0,-2-4 0,0-6 0,-2-3 0,-3-2 0,-4 0 0,-3-2 0,-4 0 0,-6-2 0,-4-1 0,-4 1 0,-6-9 0,-9 4 0,-14 1 0,-8 5 0,-1 5 0,-3 6-587,-5 8 1,-2 8 586,5 10 0,4 8 0,6 13 0,6 9 0,5 13 0,10 6 0,10-6 0,7 2 0,2 1 0,3 2 0,3-1 0,0-2 0,1 4 0,1-5 0,1-11 0,-1 0 0</inkml:trace>
  <inkml:trace contextRef="#ctx0" brushRef="#br0" timeOffset="117944">17656 2092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3:19:51.8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25612 7599 8191,'-27'-21'0,"-8"1"5063,-1-2-5063,-3 3 0,-2-3 0,1 9 0,-7-1 0,0 9 0,1 9 0,-1 6 0,0 13 0,22-6 0,0 2 1171,3-2 0,1 1-1171,-2 4 0,1 1 0,-16 10 0,1-1 0,6-6 1785,-5 2-1785,8 2 0,0 7 5818,5 12-5818,15-22 0,1 1 0,-1 2 0,1 1 0,1 0 0,2 0 0,-2-1 0,1 1 0,2-1 0,1 1 0,-1 0 0,1-1 0,1 1 0,2 0 0,1-1 0,1 1 0,-1 3 0,1 0 0,4-2 0,1-1 0,0 4 0,0-2 0,4-7 0,0-1 0,1-1 0,3 0 0,5-3 0,4-2 0,5 0 0,4-2 0,4 1 0,4-2 0,9-3 0,2-3-1407,1-3 0,0-3 1407,-14-2 0,1-2 0,-1-2 0,-1 0 0,-1-2 0,0-2 0,2 0 0,0-2 0,-1-2 0,0-1 0,-1-1 0,0-1 0,-1-2 0,-1-1 0,0-1-476,1 0 1,-1-1 0,-2-1 475,8-9 0,-3-1-406,-4 1 1,-3 1 405,-7 2 0,-4-1 70,-4 2 1,-4-1-71,-2-1 0,-3-1 0,0-3 0,-2-2 1226,-2-5 0,-2-2-1226,-1-6 0,-2-1 0,-4 0 0,-2-1 54,-1-6 0,-2 1-54,-4 5 0,0 1 0,0 3 0,0 1-89,-5 0 0,-1 2 89,2 9 0,-1 3 0,-8-9 0,-1 2 0,1 9 0,-1 2-476,-8-5 0,-2 3 476,3 7 0,-2 3-500,-1-2 0,-2 4 500,4 9 0,3 2 0,-8-5 0,14 12 0</inkml:trace>
  <inkml:trace contextRef="#ctx0" brushRef="#br0" timeOffset="1450">25895 11211 8191,'-1'-5'0,"6"3"5063,15-4-5063,25-4 0,-18 2 0,2 0 0,6-2 0,0-1 1409,0 0 0,-2 1-1409,15-5 429,-13 5 1,-20 6 0,-11 4 0</inkml:trace>
  <inkml:trace contextRef="#ctx0" brushRef="#br0" timeOffset="1709">26235 11044 8191,'-14'-6'0,"10"1"5063,8 7-5063,10 4 2818,9 1-2818,-7 3 1719,3-1-1719,-10-2 6784,-2 5-6784,-5-1 0,-2 6 0,-9 0 0,-5 3 0,-8-2 0,-9 7 0,13-15 0,1 2 0</inkml:trace>
  <inkml:trace contextRef="#ctx0" brushRef="#br0" timeOffset="56390">23867 15384 24452,'-40'-10'0,"1"1"0,-1-1 0,2 1 0,1-1 0,2 3 0,-1 3 0,2 2-433,2 3 1,2 2 432,-19 11 0,22 2 0,0 4 0,2 5 0,1 4-1532,-5 9 1,2 4 1531,8-10 0,1 2 0,2 1 0,2 4 0,2 2 0,1 0 0,1 4 0,1 0 0,4 2 0,3 2 0,5 2 0,2 0 0,2 0 0,4 1 0,3-2 0,7 1 0,5-1 0,3-3-779,0-3 1,3-3 0,4-5 778,5-6 0,3-7 0,3-3 0,1-5 0,1-5 0,1-6 0,1-9 0,0-6 0,0-5 0,-10 2 0,-1-4 0,1-1 0,-2-2 0,-1-1 0,0-2 0,-1-2 0,-1-1 0,-1-2 0,0-1 0,-1-2 0,-2 1 0,7-7 0,-3 0 0,-3 0 0,-7 3 0,-2 1 0,-5 0 10,2-9 1,-7 2-11,-9 3 0,-5 1 0,-6-1 0,-5 0 0,-4-5 0,-5-1 0,-5-3 0,-4 0-492,8 17 1,-1 0-1,-1 1 492,-11-11 0,-1 3 0,5 5 0,-1 3 352,-2 11 0,3 3 0,1-5 0,2 16 0</inkml:trace>
  <inkml:trace contextRef="#ctx0" brushRef="#br0" timeOffset="57708">28044 16751 8191,'-13'-2'0,"3"2"5063,-6-2-5063,3 3 2818,-11-4-2818,-1 3 1719,-7 0-1719,-13 9 0,3-2 3392,12 3 0,0 3-3392,4-1 0,2 2 0,-2 5 0,1 3 0,-2 1 0,2 2 0,6 0 0,1 0 0,-1-1 0,3 2-361,4 0 1,4 1 360,4 3 0,4 1 0,4 4 0,3 0 0,5 7 0,5-1-1054,6 0 1,5-1 1053,2 2 0,5-3 0,7-4 0,4-4 0,-14-12 0,3-1 0,0-3-849,2-3 0,2-4 0,-1-3 849,3 0 0,-1-3 0,1-3 0,-3-4 0,0-4 0,0-1 0,1-2 0,0-2 0,-3-3 0,-2-4 0,-2-3 0,-1-2 0,1 1 0,-2-2 0,-1-2 0,-5-1 0,-2-2 0,-2 0-658,3-11 0,-4-1 658,-8 2 0,-5 1 0,-9 2 0,-5 1 0,-7-1 0,-4 0 0,-8-1 0,-4 1 0,-6-1 0,-4 3 0,-2 4 0,-2 6 0,2 5 0,-1 7 0,1 13 0,3 4 0,-2 1 0,8 12 0</inkml:trace>
  <inkml:trace contextRef="#ctx0" brushRef="#br0" timeOffset="62836">25195 15314 8191,'-23'-4'0,"4"4"5063,-18-4-5063,10 7 2818,-18 7-2818,-2 9 0,22-5 0,0 2 517,-3 1 1,0 2-518,3 6 0,2 2 0,2-2 0,1 2 0,2 10 0,3 3 1942,2 4 0,5 3-1942,5-10 0,3 1 0,2 2 0,1 4 0,1 2 0,3 0 0,4 1 0,4-1 0,2 0-977,3-3 1,3 0-1,2-3 977,0-2 0,2-3 0,3-3 0,2-6 0,3-4 0,0-2 0,1-3 0,0-3 0,1-3 0,16-3 0,2-5 0,-18-1 0,1-2 0,0-3-810,15-7 0,0-2 810,-6 1 0,-1-2 324,-6-5 0,-2-2-324,-5 2 0,-4-1 0,7-18 0,-20 13 0,-3-1 1970,-5-23-1970,-7 18 0,-2-2 0,-3-1 0,-3-2 682,0-6 0,-3-1-682,-6-1 0,-1 0 0,0-6 0,-2 0 0,-2 5 0,-4 2 0,-1 4 0,-2 2 460,0 4 0,-1 3-460,1 9 0,-1 3-67,-3 2 0,3 4 0,1 1 1,1 6-1</inkml:trace>
  <inkml:trace contextRef="#ctx0" brushRef="#br0" timeOffset="63674">23918 15248 8191,'4'7'0,"-3"-3"0,3-2 0</inkml:trace>
  <inkml:trace contextRef="#ctx0" brushRef="#br0" timeOffset="64433">27707 16789 24575,'5'3'0,"-1"-1"0</inkml:trace>
  <inkml:trace contextRef="#ctx0" brushRef="#br0" timeOffset="84266">27835 16546 8191,'-7'-2'0,"8"14"5063,0 12-5063,8 16 0,8 3 0,3-2 0,9-17 2818,2-13-2818,0-17 1719,1-10-1719,-10 3 1696,-7 1 0,-11 7 0,-4 1 0</inkml:trace>
  <inkml:trace contextRef="#ctx0" brushRef="#br0" timeOffset="84492">27986 16741 8191,'-9'5'0,"2"-7"5063,-2-18-5063,6-29 0,0 9 0,2-5 590,4 3 1,1-4 0,0-1-591,-1-5 0,-1-2 0,2-1-218,2 11 0,2 0 0,0-1 1,0 2 217,0-9 0,0 0 0,2 3 0,2 6 0,3 2 0,-1 4 2367,0-1 1,0 6-2368,12-9 0,-14 30 0,-7 10 0,-1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3:22:06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26279 8538 8191,'-9'2'0,"8"4"5063,12 2-5063,17 11 0,19 0 0,-14-5 0,2 2 0,6 0 0,2 2 217,-8-5 1,1 1-1,0 1-217,2 2 0,0 1 0,1 0 0,4 1 0,0 0 0,1 0 0,-2 1 0,-1 1 0,1 0 0,2 1 0,-1 1 0,0 0 0,-3-1 0,-1 0 0,0 2 0,-2 0 0,0 1 0,-1-1 0,-4-2 0,-1 0 0,1 0 0,12 8 0,-1-1 710,-6-6 1,-2-2-711,-9-6 0,-3-1 5564,11 4-5564,-22-12 0,-9-6 0,-1-5 0,-5 0 0,1 1 0</inkml:trace>
  <inkml:trace contextRef="#ctx0" brushRef="#br0" timeOffset="326">27607 9164 8191,'-1'4'0,"5"-1"5063,16 9-5063,-1-3 2818,5 5-2818,-10 0 1719,-2 7-1719,-2 4 6784,-2 7-6784,-4-10 0,0 0 0,-8-14 0,-1 2 0,-8-5 0,-13-2 0,-15-1 0,9-3 0,-4-3 0,-2 0 0,-2-3 0,-7-4 0,3-1 0,-7-2 0,11-1 0</inkml:trace>
  <inkml:trace contextRef="#ctx0" brushRef="#br0" timeOffset="1367">24568 8102 8191,'-9'2'0,"-3"0"5063,2-4-5063,-6-1 2818,-5-3-2818,-4-5 1719,-13 2-1719,-9-4 0,-1 8 6245,-6 0-6245,8 5 0,6 4 0,8-1 0,12 1 0,11-1 0,5-3 0</inkml:trace>
  <inkml:trace contextRef="#ctx0" brushRef="#br0" timeOffset="1643">24220 7988 8191,'-10'5'0,"2"0"5063,-8 12-5063,7-4 2818,-3 11-2818,5-7 1719,-2 7-1719,3-6 6784,4 2-6784,2-7 0,10-3 0,1 0 0,19 5 0,-3-5 0,-2 0 0,-11-7 0</inkml:trace>
  <inkml:trace contextRef="#ctx0" brushRef="#br0" timeOffset="25660">26525 8103 8191,'-17'-6'0,"-1"1"5063,5 5-5063,0 1 2818,6 4-2818,0 6 1719,2 2-1719,-2 11 6784,8 7-6784,0 3 0,16 11 0,1-15 0,4-2 0,5-12 0,-8-10 0,1-5 0,-12-1 0,-4-2 0</inkml:trace>
  <inkml:trace contextRef="#ctx0" brushRef="#br0" timeOffset="25955">26552 8296 8191,'-9'0'0,"8"-2"5063,9-9-5063,26-8 0,4-7 1409,-12 11 0,1 1-1409,13-9 1719,-12 9-1719,-10 14 6784,-17 16-6784,-3 10 0,-3 5 0,2 8 0,3-6 0,0-1 0,2-12 0,0-7 0,1-8 0,-1-1 0</inkml:trace>
  <inkml:trace contextRef="#ctx0" brushRef="#br0" timeOffset="27026">26862 8016 8191,'1'3'0,"2"1"5063,16-4-5063,-4 2 2818,9-4-2818,0-2 1719,-9 0-1719,4 1 6784,-10 5-6784,-11 12 0,-4 12 0,-16 10 0,12-10 0,-1 0 0,-1 0 0,1-1 0,-4 23 0,5-13 0,10-18 0,9-12 0,11-7 0,-2-4 0,19-7 0,-8-7 0,-4 9 0,-8-2 0</inkml:trace>
  <inkml:trace contextRef="#ctx0" brushRef="#br0" timeOffset="27517">27134 8082 24575,'-12'10'0,"6"2"0,4 12 0,7-6 0,-2 6 0,2-11 0,2 0 0,-4-22 0,1 2 0,-4-24 0,-4-1 0,-1-8 0,-3 7 0,14 21 0,-1 14 0,11 13 0,4-4 0,2-15 0,9-1 0,4-17 0,-5-4 0,-5 1 0,-7 3 0,-8 15 0,-2 18 0,-3 8 0,3 20 0,-4-6 0,4-1 0,-1-8 0,0-11 0,-4-4 0,1-5 0</inkml:trace>
  <inkml:trace contextRef="#ctx0" brushRef="#br0" timeOffset="27701">27467 7958 8191,'-2'9'0,"2"3"5063,5 15-5063,6 0 2818,1 11-2818,2-13 429,-3-5 1,-6-11 0,-3-5 0</inkml:trace>
  <inkml:trace contextRef="#ctx0" brushRef="#br0" timeOffset="28163">27500 7842 8191,'-5'-4'0,"2"-3"5063,22 1-5063,3-4 2818,10-6-2818,-7 7 1719,-7 6-1719,-10 7 6784,-8 9-6784,-4 7 0,-7 5 0,2 7 0,-2-6 0,7-6 0,2-4 0,9-5 0,-1-1 0,10-4 0,-2-1 0,-1-3 0,1 9 0,-5 7 0,-7 14 0,0 8 0,-10 0 0,4-2 0,-5 1 0,1-6 0,0-1 0,0-18 0,5-7 0,-1-9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8EFA-3425-B255-7DD3-628080B70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EC1B0-1AFE-E9C9-55E4-BD44AC360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0EE7-3056-1AF9-CF5B-FAA59211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9E59-CFF5-BA85-F435-F824B954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2BF1-9AE5-7B6B-03A7-5C8D0E91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8DD7-423A-835E-3699-D835E3C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89D95-2103-4696-A67A-40522BEA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A39C-0D95-0E65-880A-05050C2F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15DB-A54B-79B5-726E-44BC9D96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F1BA-6D44-9AE9-B0FC-970D7AF8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A9025-70EE-1545-5436-B7DCBB639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0DC90-9D1A-9839-8614-3D501357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A432-6640-309F-B999-632B8516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9D25-8E59-36F3-03D8-A9344D31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1E46-9E1C-8F94-0BB7-2BB6821A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4746-AA7D-1361-183C-2DC22EDD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33C0-6D68-590C-2695-888EEBE7A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3CB4-E69D-E505-B9B6-420A5753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6A1D-0E9A-D97C-70A7-D35FE743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4F14-700D-0C1B-45D5-EEAE422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7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C92B-58A3-D8E1-0E41-A6BDBF38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374D-4FC0-99B0-9314-1A982C26C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9E10-BF3B-D61D-B820-9D2D33C9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7BBC-05DB-5A8F-BEB0-AEBEF474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6533-E581-D1AE-8256-BA4A4085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C3AD-6548-090D-8EAF-23BD258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5FF4-7A1C-FC9F-1AE0-8CB05CEF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947FD-3512-2E63-AC4F-6404C62C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6EF4-050A-D6EB-5085-9A6A4A43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A7F06-B9DF-AD67-D67D-E20E0C34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A8AA7-743C-8EAB-B74D-AAF90BC3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5EDB-B347-EC0B-796E-81FDAD10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4C57-86F6-B97F-35C9-BDB6DD2B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1FE9E-82E7-F09D-C4BF-CB90EF98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F3A1-67CD-BBB4-A52C-802F050E9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106F9-5C27-1AF5-31DD-61A8AB75A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3A7C4-3E27-881B-80CA-50219DC6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8A899-5C0E-7189-BA1A-D6D62B2B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9FDE7-ADF5-DC0E-BFC9-B7446C01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383B-2BD1-D0A4-ED9C-C3E26D20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A0F32-5943-CD9E-22B2-C253BA0B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9C774-F396-05BD-8101-9709FC99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145B7-DF0D-2D3C-C903-9283F5F0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91090-FC0C-A109-B0A6-95BC53F9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E29C2-9EE3-5D12-FA48-7EE977B3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A1887-8B0D-5F4C-63EC-DF35EA8C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2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6987-92E7-73D0-A87F-C3A5EA3B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E72F-D71A-FAFD-D70D-BC201AD05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2D9A5-2C57-A7A3-0A85-030F5233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71ABB-C330-5ED8-EC4B-931CE7D2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0FC9-8550-A7FA-7A73-13C3C3F0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A2BAD-FFC7-9EDA-D7C2-365AA0A6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1124-0268-9493-CD36-01A1124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E4DAA-7992-E3A4-A090-1E17C70B0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4DA05-93BB-05C3-9D38-D518A826C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6744B-6C6C-DA8B-4A80-6A7FB891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EC0DB-A0FF-88F3-80F4-5C4EC903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1DA4-7404-546F-50FC-AB106133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22161-DDB1-888D-9D97-9B5421A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1D813-E74C-F1CC-27C8-69A160C1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FC31-60C3-215E-72E5-8714ECEB6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61E-C2C3-7A48-9EC1-359D39F15A61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D46A-320F-3E5A-A39B-27113BD74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49-79F8-3D3D-DE62-1229E1AEF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D98B-58A9-A242-9CBF-282CDDAAB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6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201BD6-E66E-FAC2-3CFB-39333805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2" y="1499755"/>
            <a:ext cx="3711864" cy="37118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F26C6C-820D-B6CC-D83B-A5F0FB0B6654}"/>
                  </a:ext>
                </a:extLst>
              </p14:cNvPr>
              <p14:cNvContentPartPr/>
              <p14:nvPr/>
            </p14:nvContentPartPr>
            <p14:xfrm>
              <a:off x="4214160" y="658080"/>
              <a:ext cx="6459840" cy="403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F26C6C-820D-B6CC-D83B-A5F0FB0B6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4800" y="648720"/>
                <a:ext cx="6478560" cy="40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98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FEAD-7CA0-BD34-3251-47660536E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Genomic Data Visualization</a:t>
            </a:r>
            <a:br>
              <a:rPr lang="en-US" dirty="0"/>
            </a:br>
            <a:r>
              <a:rPr lang="en-US" dirty="0"/>
              <a:t>Final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657CC-DF33-A106-17CE-E4888A6B7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6690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4A13-8269-DC1C-FC71-4F3BD3A7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presentation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9EE2-DC4B-ADB6-CA87-8790C3D6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Slack-Lato"/>
              </a:rPr>
              <a:t>Todd, </a:t>
            </a:r>
            <a:r>
              <a:rPr lang="en-US" b="0" i="0" dirty="0" err="1">
                <a:effectLst/>
                <a:latin typeface="Slack-Lato"/>
              </a:rPr>
              <a:t>Xinyue</a:t>
            </a:r>
            <a:r>
              <a:rPr lang="en-US" b="0" i="0" dirty="0">
                <a:effectLst/>
                <a:latin typeface="Slack-Lato"/>
              </a:rPr>
              <a:t> -&gt; </a:t>
            </a:r>
            <a:r>
              <a:rPr lang="en-US" b="0" i="0" dirty="0" err="1">
                <a:effectLst/>
                <a:latin typeface="Slack-Lato"/>
              </a:rPr>
              <a:t>Espeon</a:t>
            </a:r>
            <a:endParaRPr lang="en-US" b="0" i="0" dirty="0">
              <a:effectLst/>
              <a:latin typeface="Slack-Lato"/>
            </a:endParaRPr>
          </a:p>
          <a:p>
            <a:r>
              <a:rPr lang="en-US" b="0" i="0" dirty="0" err="1">
                <a:effectLst/>
                <a:latin typeface="Slack-Lato"/>
              </a:rPr>
              <a:t>Gohta</a:t>
            </a:r>
            <a:r>
              <a:rPr lang="en-US" b="0" i="0" dirty="0">
                <a:effectLst/>
                <a:latin typeface="Slack-Lato"/>
              </a:rPr>
              <a:t>, Ryan -&gt; </a:t>
            </a:r>
            <a:r>
              <a:rPr lang="en-US" b="0" i="0" dirty="0" err="1">
                <a:effectLst/>
                <a:latin typeface="Slack-Lato"/>
              </a:rPr>
              <a:t>Glaceon</a:t>
            </a:r>
            <a:endParaRPr lang="en-US" b="0" i="0" dirty="0">
              <a:effectLst/>
              <a:latin typeface="Slack-Lato"/>
            </a:endParaRPr>
          </a:p>
          <a:p>
            <a:r>
              <a:rPr lang="en-US" b="0" i="0" dirty="0">
                <a:effectLst/>
                <a:latin typeface="Slack-Lato"/>
              </a:rPr>
              <a:t>Gwyn, Eric -&gt; </a:t>
            </a:r>
            <a:r>
              <a:rPr lang="en-US" b="0" i="0" dirty="0" err="1">
                <a:effectLst/>
                <a:latin typeface="Slack-Lato"/>
              </a:rPr>
              <a:t>Jolteon</a:t>
            </a:r>
            <a:endParaRPr lang="en-US" b="0" i="0" dirty="0">
              <a:effectLst/>
              <a:latin typeface="Slack-Lato"/>
            </a:endParaRPr>
          </a:p>
          <a:p>
            <a:r>
              <a:rPr lang="en-US" b="0" i="0" dirty="0">
                <a:effectLst/>
                <a:latin typeface="Slack-Lato"/>
              </a:rPr>
              <a:t>Wendy, Gary </a:t>
            </a:r>
            <a:r>
              <a:rPr lang="en-US" dirty="0">
                <a:latin typeface="Slack-Lato"/>
              </a:rPr>
              <a:t>-&gt; </a:t>
            </a:r>
            <a:r>
              <a:rPr lang="en-US" dirty="0" err="1">
                <a:latin typeface="Slack-Lato"/>
              </a:rPr>
              <a:t>Flareon</a:t>
            </a:r>
            <a:endParaRPr lang="en-US" b="0" i="0" dirty="0">
              <a:effectLst/>
              <a:latin typeface="Slack-Lato"/>
            </a:endParaRPr>
          </a:p>
          <a:p>
            <a:r>
              <a:rPr lang="en-US" b="0" i="0" dirty="0" err="1">
                <a:effectLst/>
                <a:latin typeface="Slack-Lato"/>
              </a:rPr>
              <a:t>Moneera</a:t>
            </a:r>
            <a:r>
              <a:rPr lang="en-US" b="0" i="0" dirty="0">
                <a:effectLst/>
                <a:latin typeface="Slack-Lato"/>
              </a:rPr>
              <a:t>, Kalen -&gt; </a:t>
            </a:r>
            <a:r>
              <a:rPr lang="en-US" b="0" i="0" dirty="0" err="1">
                <a:effectLst/>
                <a:latin typeface="Slack-Lato"/>
              </a:rPr>
              <a:t>Vaporeon</a:t>
            </a:r>
            <a:endParaRPr lang="en-US" b="0" i="0" dirty="0">
              <a:effectLst/>
              <a:latin typeface="Slack-Lato"/>
            </a:endParaRPr>
          </a:p>
          <a:p>
            <a:r>
              <a:rPr lang="en-US" b="0" i="0" dirty="0">
                <a:effectLst/>
                <a:latin typeface="Slack-Lato"/>
              </a:rPr>
              <a:t>Rafael, Rebeca -&gt; </a:t>
            </a:r>
            <a:r>
              <a:rPr lang="en-US" b="0" i="0" dirty="0" err="1">
                <a:effectLst/>
                <a:latin typeface="Slack-Lato"/>
              </a:rPr>
              <a:t>Umbreon</a:t>
            </a:r>
            <a:endParaRPr lang="en-US" b="0" i="0" dirty="0">
              <a:effectLst/>
              <a:latin typeface="Slack-Lato"/>
            </a:endParaRPr>
          </a:p>
          <a:p>
            <a:r>
              <a:rPr lang="en-US" b="0" i="0" dirty="0">
                <a:effectLst/>
                <a:latin typeface="Slack-Lato"/>
              </a:rPr>
              <a:t>Andrew, An -&gt; </a:t>
            </a:r>
            <a:r>
              <a:rPr lang="en-US" b="0" i="0" dirty="0" err="1">
                <a:effectLst/>
                <a:latin typeface="Slack-Lato"/>
              </a:rPr>
              <a:t>Leafeon</a:t>
            </a:r>
            <a:endParaRPr lang="en-US" b="0" i="0" dirty="0">
              <a:effectLst/>
              <a:latin typeface="Slack-Lato"/>
            </a:endParaRPr>
          </a:p>
          <a:p>
            <a:endParaRPr lang="en-US" b="0" i="0" dirty="0">
              <a:effectLst/>
              <a:latin typeface="Slack-Lato"/>
            </a:endParaRPr>
          </a:p>
          <a:p>
            <a:endParaRPr lang="en-US" b="0" i="0" dirty="0">
              <a:effectLst/>
              <a:latin typeface="Slack-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92658-E253-710C-A0D3-704FA6A642C8}"/>
              </a:ext>
            </a:extLst>
          </p:cNvPr>
          <p:cNvSpPr txBox="1"/>
          <p:nvPr/>
        </p:nvSpPr>
        <p:spPr>
          <a:xfrm>
            <a:off x="7341566" y="2265218"/>
            <a:ext cx="191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Undergrads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41A96-1D19-7B15-422F-5BF4E47DDF2C}"/>
              </a:ext>
            </a:extLst>
          </p:cNvPr>
          <p:cNvSpPr txBox="1"/>
          <p:nvPr/>
        </p:nvSpPr>
        <p:spPr>
          <a:xfrm>
            <a:off x="7773863" y="4221090"/>
            <a:ext cx="1047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Grads</a:t>
            </a:r>
          </a:p>
        </p:txBody>
      </p:sp>
    </p:spTree>
    <p:extLst>
      <p:ext uri="{BB962C8B-B14F-4D97-AF65-F5344CB8AC3E}">
        <p14:creationId xmlns:p14="http://schemas.microsoft.com/office/powerpoint/2010/main" val="22083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A6D3-143D-C8D2-B049-F75405EB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839A-0E75-D201-7322-9BB7142D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Analyze dataset together </a:t>
            </a:r>
          </a:p>
          <a:p>
            <a:pPr lvl="1"/>
            <a:r>
              <a:rPr lang="en-US" dirty="0"/>
              <a:t>All team members should have the same dimensionality reduction and clustering results for example</a:t>
            </a:r>
          </a:p>
          <a:p>
            <a:r>
              <a:rPr lang="en-US" dirty="0"/>
              <a:t>Each team member responsible for interpreting one cell-type </a:t>
            </a:r>
          </a:p>
          <a:p>
            <a:r>
              <a:rPr lang="en-US" dirty="0"/>
              <a:t>Use data visualizations to convince the class that your cell-type interpretation is appropriate</a:t>
            </a:r>
          </a:p>
          <a:p>
            <a:r>
              <a:rPr lang="en-US" dirty="0"/>
              <a:t>Speculate on the colocalization patterns of your cell-types</a:t>
            </a:r>
          </a:p>
          <a:p>
            <a:pPr lvl="1"/>
            <a:r>
              <a:rPr lang="en-US" dirty="0"/>
              <a:t>Why do you think the cell-types you’ve identified are organized the way they are?</a:t>
            </a:r>
          </a:p>
          <a:p>
            <a:r>
              <a:rPr lang="en-US" dirty="0"/>
              <a:t>Include a discussion of next steps / future work if you were able to have more time to work with this data</a:t>
            </a:r>
          </a:p>
          <a:p>
            <a:r>
              <a:rPr lang="en-US" dirty="0"/>
              <a:t>20 minute presentation with 5 to 10 mins for questions</a:t>
            </a:r>
          </a:p>
        </p:txBody>
      </p:sp>
    </p:spTree>
    <p:extLst>
      <p:ext uri="{BB962C8B-B14F-4D97-AF65-F5344CB8AC3E}">
        <p14:creationId xmlns:p14="http://schemas.microsoft.com/office/powerpoint/2010/main" val="235671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A8F2-7D66-250D-0868-1E031239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 required (minimum)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643C-D05B-E753-CA50-D0EA55D1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QC (genes detected per cells,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you remove cells, why did you remove them? </a:t>
            </a:r>
          </a:p>
          <a:p>
            <a:pPr lvl="1"/>
            <a:r>
              <a:rPr lang="en-US" dirty="0"/>
              <a:t>If you normalize data, why did you do so?</a:t>
            </a:r>
          </a:p>
          <a:p>
            <a:r>
              <a:rPr lang="en-US" dirty="0" err="1"/>
              <a:t>Kmeans</a:t>
            </a:r>
            <a:r>
              <a:rPr lang="en-US" dirty="0"/>
              <a:t> clustering </a:t>
            </a:r>
          </a:p>
          <a:p>
            <a:pPr lvl="1"/>
            <a:r>
              <a:rPr lang="en-US" dirty="0"/>
              <a:t>Justify choice of K</a:t>
            </a:r>
          </a:p>
          <a:p>
            <a:r>
              <a:rPr lang="en-US" dirty="0"/>
              <a:t>Reduced dimensional representation of cell clusters</a:t>
            </a:r>
          </a:p>
          <a:p>
            <a:r>
              <a:rPr lang="en-US" dirty="0"/>
              <a:t>Tissue representation of cell clusters</a:t>
            </a:r>
          </a:p>
          <a:p>
            <a:r>
              <a:rPr lang="en-US" dirty="0"/>
              <a:t>Summary of differentially expressed genes for cell-types of interest</a:t>
            </a:r>
          </a:p>
          <a:p>
            <a:r>
              <a:rPr lang="en-US" dirty="0"/>
              <a:t>Examples of differentially expressed genes for cell-types of interest on reduced dimensional and tissue embeddings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D5F6-0CE0-797D-C268-ADF63F11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HWs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B96B27-09A9-FAF5-7760-014FCDF2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38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Consider: You and your team member identified cell clusters, </a:t>
            </a:r>
          </a:p>
          <a:p>
            <a:r>
              <a:rPr lang="en-US" dirty="0"/>
              <a:t>Your team member performed differential expression, and found FCGR3A (CD16A) as upregulated in cluster 3</a:t>
            </a:r>
          </a:p>
          <a:p>
            <a:r>
              <a:rPr lang="en-US" dirty="0"/>
              <a:t>They read about CD16A and learn that it is upregulated in monocytes (among other cell-types like macrophages and NK cells)</a:t>
            </a:r>
          </a:p>
          <a:p>
            <a:r>
              <a:rPr lang="en-US" dirty="0"/>
              <a:t>They create the following visualizations and claim that cluster 3 is monocytes</a:t>
            </a:r>
          </a:p>
          <a:p>
            <a:r>
              <a:rPr lang="en-US" dirty="0"/>
              <a:t>What do you think?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11AA556-5294-69E5-1285-80A90656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569" y="3812985"/>
            <a:ext cx="3548730" cy="267989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DD95AA7-84A7-F0E3-C248-51C946CB4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69" y="1274711"/>
            <a:ext cx="3467498" cy="2334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0830E3-D4F5-9154-6CEF-5A2FBC72F7B5}"/>
              </a:ext>
            </a:extLst>
          </p:cNvPr>
          <p:cNvSpPr txBox="1"/>
          <p:nvPr/>
        </p:nvSpPr>
        <p:spPr>
          <a:xfrm>
            <a:off x="9494991" y="905379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0BBFFF-C2C7-4DAB-0911-FBA05FE379F0}"/>
              </a:ext>
            </a:extLst>
          </p:cNvPr>
          <p:cNvCxnSpPr/>
          <p:nvPr/>
        </p:nvCxnSpPr>
        <p:spPr>
          <a:xfrm flipH="1">
            <a:off x="9144000" y="2805546"/>
            <a:ext cx="350991" cy="10390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01111C-8036-8AF8-6C8D-2638D3C10AA4}"/>
                  </a:ext>
                </a:extLst>
              </p14:cNvPr>
              <p14:cNvContentPartPr/>
              <p14:nvPr/>
            </p14:nvContentPartPr>
            <p14:xfrm>
              <a:off x="8345520" y="2639520"/>
              <a:ext cx="1964520" cy="3688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01111C-8036-8AF8-6C8D-2638D3C10A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6160" y="2630160"/>
                <a:ext cx="1983240" cy="37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C38235-F577-6E3F-B208-7EB10AACD76F}"/>
                  </a:ext>
                </a:extLst>
              </p14:cNvPr>
              <p14:cNvContentPartPr/>
              <p14:nvPr/>
            </p14:nvContentPartPr>
            <p14:xfrm>
              <a:off x="8689320" y="2803320"/>
              <a:ext cx="1292040" cy="570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C38235-F577-6E3F-B208-7EB10AACD7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9960" y="2793960"/>
                <a:ext cx="1310760" cy="5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4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4E96-91C8-F887-8678-CABFEF1E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F83D-D59E-7F84-E73E-9B670F2F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Pick from the hat:</a:t>
            </a:r>
          </a:p>
          <a:p>
            <a:pPr>
              <a:buFontTx/>
              <a:buChar char="-"/>
            </a:pPr>
            <a:r>
              <a:rPr lang="en-US" dirty="0"/>
              <a:t>3 CODEX datasets of spleen</a:t>
            </a:r>
          </a:p>
          <a:p>
            <a:pPr>
              <a:buFontTx/>
              <a:buChar char="-"/>
            </a:pPr>
            <a:r>
              <a:rPr lang="en-US" dirty="0"/>
              <a:t>4 MERFISH datasets of brain</a:t>
            </a:r>
          </a:p>
          <a:p>
            <a:pPr>
              <a:buFontTx/>
              <a:buChar char="-"/>
            </a:pPr>
            <a:r>
              <a:rPr lang="en-US" dirty="0"/>
              <a:t>All different structures, different organizational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210091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A1C8-CBBC-8E82-9433-8712F272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18" y="1409988"/>
            <a:ext cx="45858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/GDV23_vaporeon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/GDV23_jolteon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/GDV23_flareon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D9D899-12EC-3202-E467-213FE106599B}"/>
              </a:ext>
            </a:extLst>
          </p:cNvPr>
          <p:cNvSpPr txBox="1">
            <a:spLocks/>
          </p:cNvSpPr>
          <p:nvPr/>
        </p:nvSpPr>
        <p:spPr>
          <a:xfrm>
            <a:off x="6289963" y="1413740"/>
            <a:ext cx="4585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/GDV23_espeon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/GDV23_umbreon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/GDV23_leafeon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bit.ly</a:t>
            </a:r>
            <a:r>
              <a:rPr lang="en-US" sz="3200" dirty="0"/>
              <a:t>/GDV23_glaceon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787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18780</TotalTime>
  <Words>367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Slack-Lato</vt:lpstr>
      <vt:lpstr>Office Theme 2013 - 2022</vt:lpstr>
      <vt:lpstr>PowerPoint Presentation</vt:lpstr>
      <vt:lpstr>Genomic Data Visualization Final Presentations</vt:lpstr>
      <vt:lpstr>Final presentation teams</vt:lpstr>
      <vt:lpstr>Final presentation goals</vt:lpstr>
      <vt:lpstr>Data visualizations required (minimum)</vt:lpstr>
      <vt:lpstr>Feedback from HWs</vt:lpstr>
      <vt:lpstr>Final presentation datasets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teams (and order)</dc:title>
  <dc:creator>Jean Fan</dc:creator>
  <cp:lastModifiedBy>Jean Fan</cp:lastModifiedBy>
  <cp:revision>12</cp:revision>
  <cp:lastPrinted>2023-02-20T20:35:51Z</cp:lastPrinted>
  <dcterms:created xsi:type="dcterms:W3CDTF">2023-02-04T22:48:13Z</dcterms:created>
  <dcterms:modified xsi:type="dcterms:W3CDTF">2023-02-27T15:37:23Z</dcterms:modified>
</cp:coreProperties>
</file>