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3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0B04-7B7A-4B43-8CBC-71FD8ABA016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C676-B32B-4717-9318-A8AD467D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Sonobuoy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FigureExamples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01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Maps: Cruise Report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6" y="3104886"/>
            <a:ext cx="3952674" cy="2904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36" y="2554233"/>
            <a:ext cx="2826633" cy="3773486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sz="half" idx="1"/>
          </p:nvPr>
        </p:nvSpPr>
        <p:spPr>
          <a:xfrm>
            <a:off x="136744" y="682082"/>
            <a:ext cx="11247948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Summary Map</a:t>
            </a:r>
          </a:p>
          <a:p>
            <a:pPr lvl="1"/>
            <a:r>
              <a:rPr lang="en-US" sz="1600" dirty="0" smtClean="0"/>
              <a:t>may include trackline effort imported from </a:t>
            </a:r>
            <a:r>
              <a:rPr lang="en-US" sz="1600" dirty="0" err="1" smtClean="0"/>
              <a:t>Whaltrak</a:t>
            </a:r>
            <a:r>
              <a:rPr lang="en-US" sz="1600" dirty="0" smtClean="0"/>
              <a:t> (or other csv file</a:t>
            </a:r>
            <a:r>
              <a:rPr lang="en-US" sz="1600" dirty="0" smtClean="0"/>
              <a:t>?)</a:t>
            </a:r>
          </a:p>
          <a:p>
            <a:pPr lvl="1"/>
            <a:r>
              <a:rPr lang="en-US" sz="1600" dirty="0" smtClean="0"/>
              <a:t>Include options for bathymetry, coastlines (ERRDAPP SST or other values?)</a:t>
            </a:r>
            <a:endParaRPr lang="en-US" sz="1600" dirty="0" smtClean="0"/>
          </a:p>
          <a:p>
            <a:pPr lvl="1"/>
            <a:r>
              <a:rPr lang="en-US" sz="1600" dirty="0" smtClean="0"/>
              <a:t>Select buoy type (station vs. opportunistic) [</a:t>
            </a:r>
            <a:r>
              <a:rPr lang="en-US" sz="1600" dirty="0" smtClean="0">
                <a:solidFill>
                  <a:srgbClr val="FF0000"/>
                </a:solidFill>
              </a:rPr>
              <a:t>NOTE: SR needs to decide where this info will be going forward!</a:t>
            </a:r>
            <a:r>
              <a:rPr lang="en-US" sz="1600" dirty="0" smtClean="0"/>
              <a:t>]</a:t>
            </a:r>
          </a:p>
          <a:p>
            <a:pPr lvl="1"/>
            <a:r>
              <a:rPr lang="en-US" sz="1600" dirty="0" smtClean="0"/>
              <a:t>Opportunistic: Symbols by species</a:t>
            </a:r>
          </a:p>
          <a:p>
            <a:pPr lvl="1"/>
            <a:r>
              <a:rPr lang="en-US" sz="1600" dirty="0" smtClean="0"/>
              <a:t>May overlap Opportunistic &amp; Stations– using a specific symbol for stations</a:t>
            </a:r>
          </a:p>
          <a:p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3378" t="42495" r="34774" b="8773"/>
          <a:stretch/>
        </p:blipFill>
        <p:spPr>
          <a:xfrm>
            <a:off x="8311977" y="1711875"/>
            <a:ext cx="3568623" cy="2251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8694" t="33098" r="29774" b="14178"/>
          <a:stretch/>
        </p:blipFill>
        <p:spPr>
          <a:xfrm>
            <a:off x="8311977" y="4193840"/>
            <a:ext cx="3640071" cy="201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01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Maps</a:t>
            </a:r>
            <a:r>
              <a:rPr lang="en-US" dirty="0" smtClean="0"/>
              <a:t>: Research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46" y="430804"/>
            <a:ext cx="2797754" cy="3421504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136744" y="682082"/>
            <a:ext cx="11247948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Tracking </a:t>
            </a:r>
            <a:r>
              <a:rPr lang="en-US" sz="2000" dirty="0" smtClean="0"/>
              <a:t>Map</a:t>
            </a:r>
          </a:p>
          <a:p>
            <a:pPr lvl="1"/>
            <a:r>
              <a:rPr lang="en-US" sz="1600" dirty="0" smtClean="0"/>
              <a:t>may include trackline effort imported from </a:t>
            </a:r>
            <a:r>
              <a:rPr lang="en-US" sz="1600" dirty="0" err="1" smtClean="0"/>
              <a:t>Whaltrak</a:t>
            </a:r>
            <a:r>
              <a:rPr lang="en-US" sz="1600" dirty="0" smtClean="0"/>
              <a:t> (or other csv file</a:t>
            </a:r>
            <a:r>
              <a:rPr lang="en-US" sz="1600" dirty="0" smtClean="0"/>
              <a:t>?)</a:t>
            </a:r>
          </a:p>
          <a:p>
            <a:pPr lvl="1"/>
            <a:r>
              <a:rPr lang="en-US" sz="1600" dirty="0" smtClean="0"/>
              <a:t>May include option to show time progression along ship track or whale track</a:t>
            </a:r>
          </a:p>
          <a:p>
            <a:pPr lvl="2"/>
            <a:r>
              <a:rPr lang="en-US" sz="1200" dirty="0" smtClean="0"/>
              <a:t>Show times along track? Or color track as time goes by?</a:t>
            </a:r>
          </a:p>
          <a:p>
            <a:pPr lvl="1"/>
            <a:r>
              <a:rPr lang="en-US" sz="1600" dirty="0" smtClean="0"/>
              <a:t>May include sighting/</a:t>
            </a:r>
            <a:r>
              <a:rPr lang="en-US" sz="1600" dirty="0" err="1" smtClean="0"/>
              <a:t>resight</a:t>
            </a:r>
            <a:r>
              <a:rPr lang="en-US" sz="1600" dirty="0" smtClean="0"/>
              <a:t> locations (from </a:t>
            </a:r>
            <a:r>
              <a:rPr lang="en-US" sz="1600" dirty="0" err="1" smtClean="0"/>
              <a:t>Whaltrak</a:t>
            </a:r>
            <a:r>
              <a:rPr lang="en-US" sz="1600" dirty="0" smtClean="0"/>
              <a:t> or other csv file?)</a:t>
            </a:r>
            <a:endParaRPr lang="en-US" sz="1600" dirty="0" smtClean="0"/>
          </a:p>
          <a:p>
            <a:pPr lvl="1"/>
            <a:r>
              <a:rPr lang="en-US" sz="1600" dirty="0"/>
              <a:t>Include options for bathymetry, coastlines (ERRDAPP SST or other values?)</a:t>
            </a:r>
          </a:p>
          <a:p>
            <a:pPr lvl="1"/>
            <a:r>
              <a:rPr lang="en-US" sz="1600" dirty="0" smtClean="0"/>
              <a:t>Buoy Symbol: Options to size symbol by # detections on that buoy or call type?</a:t>
            </a:r>
          </a:p>
          <a:p>
            <a:pPr lvl="1"/>
            <a:r>
              <a:rPr lang="en-US" sz="1600" dirty="0" smtClean="0"/>
              <a:t>Show bearing angles and/or locations (depending on # of buoys or zoom)</a:t>
            </a:r>
          </a:p>
          <a:p>
            <a:pPr lvl="1"/>
            <a:r>
              <a:rPr lang="en-US" sz="1600" dirty="0" smtClean="0"/>
              <a:t>Options to show for all buoys or subset (zoom)</a:t>
            </a:r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53" y="3852308"/>
            <a:ext cx="6053525" cy="2901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180" y="3171567"/>
            <a:ext cx="2853154" cy="34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01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Maps: Density Estimation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136744" y="682081"/>
            <a:ext cx="11247948" cy="5866999"/>
          </a:xfrm>
        </p:spPr>
        <p:txBody>
          <a:bodyPr>
            <a:normAutofit lnSpcReduction="10000"/>
          </a:bodyPr>
          <a:lstStyle/>
          <a:p>
            <a:pPr lvl="1"/>
            <a:endParaRPr lang="en-US" sz="1600" dirty="0"/>
          </a:p>
          <a:p>
            <a:r>
              <a:rPr lang="en-US" sz="2000" dirty="0" smtClean="0"/>
              <a:t>Survey Map</a:t>
            </a:r>
          </a:p>
          <a:p>
            <a:pPr lvl="1"/>
            <a:r>
              <a:rPr lang="en-US" sz="1600" dirty="0" smtClean="0"/>
              <a:t>Like Cruise report map, but with more details related to Density Estimation</a:t>
            </a:r>
          </a:p>
          <a:p>
            <a:pPr lvl="1"/>
            <a:r>
              <a:rPr lang="en-US" sz="1600" dirty="0"/>
              <a:t>Options to show for all buoys or subset (zoom)</a:t>
            </a:r>
          </a:p>
          <a:p>
            <a:pPr lvl="1"/>
            <a:r>
              <a:rPr lang="en-US" sz="1600" dirty="0" smtClean="0"/>
              <a:t>Include </a:t>
            </a:r>
            <a:r>
              <a:rPr lang="en-US" sz="1600" dirty="0"/>
              <a:t>options for bathymetry, coastlines (ERRDAPP SST or other values?)</a:t>
            </a:r>
          </a:p>
          <a:p>
            <a:pPr lvl="1"/>
            <a:r>
              <a:rPr lang="en-US" sz="1600" dirty="0" smtClean="0"/>
              <a:t>Buoy symbol size/type options</a:t>
            </a:r>
          </a:p>
          <a:p>
            <a:pPr lvl="2"/>
            <a:r>
              <a:rPr lang="en-US" sz="1200" dirty="0" smtClean="0"/>
              <a:t>By # calls of a given call type, proportion of calls of different call types (pie chart?)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smtClean="0">
                <a:solidFill>
                  <a:srgbClr val="FF0000"/>
                </a:solidFill>
              </a:rPr>
              <a:t>overlay </a:t>
            </a:r>
            <a:r>
              <a:rPr lang="en-US" sz="1600" dirty="0">
                <a:solidFill>
                  <a:srgbClr val="FF0000"/>
                </a:solidFill>
              </a:rPr>
              <a:t>w/ colored animal density plot using visual </a:t>
            </a:r>
            <a:r>
              <a:rPr lang="en-US" sz="1600" dirty="0" smtClean="0">
                <a:solidFill>
                  <a:srgbClr val="FF0000"/>
                </a:solidFill>
              </a:rPr>
              <a:t>data?- talk w/ Elizabeth Becker, Jay/Jeff</a:t>
            </a:r>
            <a:r>
              <a:rPr lang="en-US" sz="1600" dirty="0" smtClean="0"/>
              <a:t>]</a:t>
            </a:r>
            <a:endParaRPr lang="en-US" sz="1600" dirty="0"/>
          </a:p>
          <a:p>
            <a:pPr lvl="1"/>
            <a:r>
              <a:rPr lang="en-US" sz="1600" dirty="0"/>
              <a:t>May include trackline effort imported from </a:t>
            </a:r>
            <a:r>
              <a:rPr lang="en-US" sz="1600" dirty="0" err="1"/>
              <a:t>Whaltrak</a:t>
            </a:r>
            <a:r>
              <a:rPr lang="en-US" sz="1600" dirty="0"/>
              <a:t> (or other csv file?)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Polar Plot (overlay all stations)</a:t>
            </a:r>
          </a:p>
          <a:p>
            <a:pPr lvl="1"/>
            <a:r>
              <a:rPr lang="en-US" sz="1600" dirty="0"/>
              <a:t>Overlay All/Subset sonobuoy stations (w/ optional # of sonobuoys/station)</a:t>
            </a:r>
          </a:p>
          <a:p>
            <a:pPr lvl="1"/>
            <a:r>
              <a:rPr lang="en-US" sz="1600" dirty="0"/>
              <a:t>Orient according to sonobuoy axis (shown) or compass bearing</a:t>
            </a:r>
          </a:p>
          <a:p>
            <a:pPr lvl="1"/>
            <a:r>
              <a:rPr lang="en-US" sz="1600" dirty="0"/>
              <a:t>Detection Symbol: symbol based on call type or ?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Single Station Maps (like the one </a:t>
            </a:r>
            <a:r>
              <a:rPr lang="en-US" sz="2000" dirty="0" err="1" smtClean="0"/>
              <a:t>Taiki</a:t>
            </a:r>
            <a:r>
              <a:rPr lang="en-US" sz="2000" dirty="0" smtClean="0"/>
              <a:t> was just working on)</a:t>
            </a:r>
          </a:p>
          <a:p>
            <a:pPr lvl="1"/>
            <a:r>
              <a:rPr lang="en-US" sz="1600" dirty="0" smtClean="0"/>
              <a:t>Plot of sonobuoys w/ localized call(s) with localization error/probabilities</a:t>
            </a:r>
          </a:p>
          <a:p>
            <a:pPr lvl="1"/>
            <a:r>
              <a:rPr lang="en-US" sz="1600" dirty="0" smtClean="0"/>
              <a:t>Allow for single calls or overlay of all/subset of calls for a station</a:t>
            </a:r>
          </a:p>
          <a:p>
            <a:pPr lvl="1"/>
            <a:r>
              <a:rPr lang="en-US" sz="1600" dirty="0" smtClean="0"/>
              <a:t>Can this be extended to overlay multiple stations &amp; localizations to visualize how error might be related to location of the call in the sonobuoy space?</a:t>
            </a:r>
          </a:p>
          <a:p>
            <a:pPr lvl="2"/>
            <a:r>
              <a:rPr lang="en-US" sz="900" dirty="0" smtClean="0"/>
              <a:t>‘Animate’ by first normalizing all buoys (same orientation of sonobuoy axis), then showing all localizations for that buoy for a few seconds, then advancing to the next station??? </a:t>
            </a:r>
            <a:endParaRPr lang="en-US" sz="900" dirty="0" smtClean="0"/>
          </a:p>
          <a:p>
            <a:pPr lvl="1"/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9324" t="19210" r="29865" b="28233"/>
          <a:stretch/>
        </p:blipFill>
        <p:spPr>
          <a:xfrm>
            <a:off x="7364626" y="2715962"/>
            <a:ext cx="1814193" cy="1676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99" y="402095"/>
            <a:ext cx="2449401" cy="23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7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01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Cruise Report: Tables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half" idx="1"/>
          </p:nvPr>
        </p:nvSpPr>
        <p:spPr>
          <a:xfrm>
            <a:off x="136744" y="682082"/>
            <a:ext cx="11247948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Buoy-based Summary Table: DEFAULT</a:t>
            </a:r>
          </a:p>
          <a:p>
            <a:pPr lvl="1"/>
            <a:r>
              <a:rPr lang="en-US" sz="1600" dirty="0" smtClean="0"/>
              <a:t>Date/Time</a:t>
            </a:r>
          </a:p>
          <a:p>
            <a:pPr lvl="1"/>
            <a:r>
              <a:rPr lang="en-US" sz="1600" dirty="0" err="1" smtClean="0"/>
              <a:t>Lat</a:t>
            </a:r>
            <a:r>
              <a:rPr lang="en-US" sz="1600" dirty="0" smtClean="0"/>
              <a:t>/Long</a:t>
            </a:r>
          </a:p>
          <a:p>
            <a:pPr lvl="1"/>
            <a:r>
              <a:rPr lang="en-US" sz="1600" dirty="0" smtClean="0"/>
              <a:t>Station ID</a:t>
            </a:r>
          </a:p>
          <a:p>
            <a:pPr lvl="1"/>
            <a:r>
              <a:rPr lang="en-US" sz="1600" dirty="0" smtClean="0"/>
              <a:t># buoys</a:t>
            </a:r>
          </a:p>
          <a:p>
            <a:pPr lvl="1"/>
            <a:r>
              <a:rPr lang="en-US" sz="1600" dirty="0"/>
              <a:t>Recording &amp; Effort Duration (total recording time, total time monitored)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Species-based Summary Table: DEFAULT</a:t>
            </a:r>
          </a:p>
          <a:p>
            <a:pPr lvl="1"/>
            <a:r>
              <a:rPr lang="en-US" sz="1600" dirty="0" smtClean="0"/>
              <a:t>Species</a:t>
            </a:r>
          </a:p>
          <a:p>
            <a:pPr lvl="1"/>
            <a:r>
              <a:rPr lang="en-US" sz="1600" dirty="0" smtClean="0"/>
              <a:t>Call </a:t>
            </a:r>
            <a:r>
              <a:rPr lang="en-US" sz="1600" dirty="0" smtClean="0"/>
              <a:t>Types</a:t>
            </a:r>
          </a:p>
          <a:p>
            <a:pPr lvl="1"/>
            <a:r>
              <a:rPr lang="en-US" sz="1600" dirty="0"/>
              <a:t>Recording &amp; Effort Duration (total recording time, total time monitored)</a:t>
            </a:r>
          </a:p>
          <a:p>
            <a:pPr lvl="1"/>
            <a:r>
              <a:rPr lang="en-US" sz="1600" dirty="0" smtClean="0"/>
              <a:t># Sonobuoys w/ detections</a:t>
            </a:r>
          </a:p>
          <a:p>
            <a:pPr lvl="1"/>
            <a:r>
              <a:rPr lang="en-US" sz="1600" dirty="0" smtClean="0"/>
              <a:t># detections (total)</a:t>
            </a:r>
            <a:endParaRPr lang="en-US" sz="1600" dirty="0" smtClean="0"/>
          </a:p>
          <a:p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29168" y="630996"/>
            <a:ext cx="485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[Note: I need to examine new Pamguard update and decide how to move forward w/ metadata, then I can determine who/what/where for tables]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512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Sonobuoy Software</vt:lpstr>
      <vt:lpstr>Maps: Cruise Report</vt:lpstr>
      <vt:lpstr>Maps: Research</vt:lpstr>
      <vt:lpstr>Maps: Density Estimation</vt:lpstr>
      <vt:lpstr>Cruise Report: Tables</vt:lpstr>
    </vt:vector>
  </TitlesOfParts>
  <Company>SWFSC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Sonobuoy Software</dc:title>
  <dc:creator>Shannon Rankin</dc:creator>
  <cp:lastModifiedBy>Shannon Rankin</cp:lastModifiedBy>
  <cp:revision>31</cp:revision>
  <dcterms:created xsi:type="dcterms:W3CDTF">2017-01-26T20:05:21Z</dcterms:created>
  <dcterms:modified xsi:type="dcterms:W3CDTF">2017-02-02T17:56:33Z</dcterms:modified>
</cp:coreProperties>
</file>