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7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6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54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06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0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81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8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28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2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0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8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45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01F5-8CC3-48AA-B162-A4219E0DD36F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FAF7-6501-460F-B5BA-4E201238FB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0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test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41809"/>
            <a:ext cx="5778500" cy="577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4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???</dc:creator>
  <cp:lastModifiedBy>???</cp:lastModifiedBy>
  <cp:revision>1</cp:revision>
  <dcterms:created xsi:type="dcterms:W3CDTF">2015-10-22T09:22:16Z</dcterms:created>
  <dcterms:modified xsi:type="dcterms:W3CDTF">2015-10-22T09:22:50Z</dcterms:modified>
</cp:coreProperties>
</file>