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8AF5-4659-49F0-B478-02B5FDBA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 Mustangs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59AA-EFCE-4BCC-9D84-BE95B1330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Brewery Location / Craft Beer Acquisition Assessment</a:t>
            </a:r>
          </a:p>
          <a:p>
            <a:r>
              <a:rPr lang="en-US" dirty="0"/>
              <a:t>Anheuser-Busch</a:t>
            </a:r>
          </a:p>
        </p:txBody>
      </p:sp>
    </p:spTree>
    <p:extLst>
      <p:ext uri="{BB962C8B-B14F-4D97-AF65-F5344CB8AC3E}">
        <p14:creationId xmlns:p14="http://schemas.microsoft.com/office/powerpoint/2010/main" val="52351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Bitterness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B31D-82E9-4580-9BFB-4C7A7A93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6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IBU and </a:t>
            </a:r>
            <a:r>
              <a:rPr lang="en-US"/>
              <a:t>ABV Relationship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A9E-CEC8-4516-92A3-904659D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8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0F9A80-55A7-44D0-B8E7-5CD17534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613969"/>
            <a:ext cx="838317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Number of Breweries per State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A5372D-A079-48DB-9E3A-5B2863828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43117"/>
              </p:ext>
            </p:extLst>
          </p:nvPr>
        </p:nvGraphicFramePr>
        <p:xfrm>
          <a:off x="390525" y="166688"/>
          <a:ext cx="1047750" cy="644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3" imgW="1047656" imgH="6448489" progId="Excel.Sheet.12">
                  <p:embed/>
                </p:oleObj>
              </mc:Choice>
              <mc:Fallback>
                <p:oleObj name="Worksheet" r:id="rId3" imgW="1047656" imgH="64484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166688"/>
                        <a:ext cx="1047750" cy="644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5D2FAE-4F5A-4FCE-9367-346D47818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138" y="1241602"/>
            <a:ext cx="83317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Consumption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536AF-3B14-48A9-B6D2-EE718A51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0" y="1241602"/>
            <a:ext cx="83437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8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Is Population a Factor?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AE859-1296-43BB-B2A8-1C8756FC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Where Do They Drink the Most?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8CCB0-7043-4993-B13A-22A83CC0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96" y="1241602"/>
            <a:ext cx="83198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Which States Drink the Most?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F7021-A6FE-42FB-9348-9FBE4E0B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Top 20 Breweries By Beer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7096B-26B9-4B88-8056-04F5536F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72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Reported ABV and IBU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138E9-A466-44A0-B232-8078F0ED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37" y="1794758"/>
            <a:ext cx="4855279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76AE3-7D06-4AC8-8504-452ED877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28" y="1794758"/>
            <a:ext cx="492723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A50-A1C6-43CF-BA57-27D059B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7" y="129998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Beer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F4D51-173F-4632-8D05-0CBF2CE7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44" y="1241602"/>
            <a:ext cx="83277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1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</TotalTime>
  <Words>55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Worksheet</vt:lpstr>
      <vt:lpstr>Wild Mustangs Analytics</vt:lpstr>
      <vt:lpstr>Number of Breweries per State</vt:lpstr>
      <vt:lpstr>Beer Consumption</vt:lpstr>
      <vt:lpstr>Is Population a Factor?</vt:lpstr>
      <vt:lpstr>Where Do They Drink the Most?</vt:lpstr>
      <vt:lpstr>Which States Drink the Most?</vt:lpstr>
      <vt:lpstr>Top 20 Breweries By Beer Selection</vt:lpstr>
      <vt:lpstr>Reported ABV and IBU Values</vt:lpstr>
      <vt:lpstr>Beer Strength</vt:lpstr>
      <vt:lpstr>Beer Bitterness</vt:lpstr>
      <vt:lpstr>IBU and ABV Relationship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Mustangs Analytics</dc:title>
  <dc:creator>Blaine Brewer</dc:creator>
  <cp:lastModifiedBy>Blaine Brewer</cp:lastModifiedBy>
  <cp:revision>10</cp:revision>
  <dcterms:created xsi:type="dcterms:W3CDTF">2019-02-28T15:41:10Z</dcterms:created>
  <dcterms:modified xsi:type="dcterms:W3CDTF">2019-03-01T01:18:46Z</dcterms:modified>
</cp:coreProperties>
</file>