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9" r:id="rId4"/>
    <p:sldId id="265" r:id="rId5"/>
    <p:sldId id="266" r:id="rId6"/>
    <p:sldId id="267" r:id="rId7"/>
    <p:sldId id="257" r:id="rId8"/>
    <p:sldId id="260" r:id="rId9"/>
    <p:sldId id="261" r:id="rId10"/>
    <p:sldId id="259" r:id="rId11"/>
    <p:sldId id="258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B8AF5-4659-49F0-B478-02B5FDBA6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 Mustangs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8059AA-EFCE-4BCC-9D84-BE95B1330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4630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Brewery Location / Craft Beer Acquisition Assessment</a:t>
            </a:r>
          </a:p>
          <a:p>
            <a:r>
              <a:rPr lang="en-US" dirty="0" smtClean="0"/>
              <a:t>Anheuser-Busch</a:t>
            </a:r>
          </a:p>
          <a:p>
            <a:r>
              <a:rPr lang="en-US" dirty="0"/>
              <a:t>http://www.screencast.com/users/EricBalke/folders/Default/media/01216e5d-d033-4c18-817a-ee0e17c98af3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Beer </a:t>
            </a:r>
            <a:r>
              <a:rPr lang="en-US" dirty="0" smtClean="0"/>
              <a:t>Consumption per Person by State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D536AF-3B14-48A9-B6D2-EE718A51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60" y="1105125"/>
            <a:ext cx="83437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Market Expansion Opportunities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11" y="912908"/>
            <a:ext cx="8423796" cy="586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2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Top 20 Breweries By Beer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D97096B-26B9-4B88-8056-04F5536F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0F9A80-55A7-44D0-B8E7-5CD17534D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613969"/>
            <a:ext cx="8383170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Missing ABV </a:t>
            </a:r>
            <a:r>
              <a:rPr lang="en-US" dirty="0"/>
              <a:t>and IBU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30" y="1005243"/>
            <a:ext cx="5714929" cy="537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96" y="1005243"/>
            <a:ext cx="5748091" cy="537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9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Histograms: ABV </a:t>
            </a:r>
            <a:r>
              <a:rPr lang="en-US" dirty="0"/>
              <a:t>and IBU Values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3" y="1692322"/>
            <a:ext cx="5778333" cy="443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36" y="1692323"/>
            <a:ext cx="5772923" cy="44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8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Median Beer Strength by State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3F4D51-173F-4632-8D05-0CBF2CE7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15" y="944398"/>
            <a:ext cx="8767701" cy="57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Median Beer Bitterness by State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025B31D-82E9-4580-9BFB-4C7A7A93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65" y="995940"/>
            <a:ext cx="8767446" cy="57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IBU and </a:t>
            </a:r>
            <a:r>
              <a:rPr lang="en-US"/>
              <a:t>ABV Relationship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0FCAA9E-CEC8-4516-92A3-904659D4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78" y="996287"/>
            <a:ext cx="8700070" cy="57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Number of Breweries per State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B7A5372D-A079-48DB-9E3A-5B2863828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243117"/>
              </p:ext>
            </p:extLst>
          </p:nvPr>
        </p:nvGraphicFramePr>
        <p:xfrm>
          <a:off x="390525" y="166688"/>
          <a:ext cx="1047750" cy="644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4" imgW="1047656" imgH="6448489" progId="Excel.Sheet.12">
                  <p:embed/>
                </p:oleObj>
              </mc:Choice>
              <mc:Fallback>
                <p:oleObj name="Worksheet" r:id="rId4" imgW="1047656" imgH="64484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525" y="166688"/>
                        <a:ext cx="1047750" cy="644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5D2FAE-4F5A-4FCE-9367-346D47818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4138" y="1105125"/>
            <a:ext cx="833178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Which States Drink the </a:t>
            </a:r>
            <a:r>
              <a:rPr lang="en-US" dirty="0" smtClean="0"/>
              <a:t>Most Total Gallons?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13" y="937644"/>
            <a:ext cx="8275590" cy="583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7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Is Population a Factor?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12AE859-1296-43BB-B2A8-1C8756FC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64" y="995937"/>
            <a:ext cx="8712860" cy="57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334</TotalTime>
  <Words>72</Words>
  <Application>Microsoft Office PowerPoint</Application>
  <PresentationFormat>Custom</PresentationFormat>
  <Paragraphs>15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Slate</vt:lpstr>
      <vt:lpstr>Worksheet</vt:lpstr>
      <vt:lpstr>Wild Mustangs Analytics</vt:lpstr>
      <vt:lpstr>Missing ABV and IBU Data</vt:lpstr>
      <vt:lpstr>Histograms: ABV and IBU Values</vt:lpstr>
      <vt:lpstr>Median Beer Strength by State</vt:lpstr>
      <vt:lpstr>Median Beer Bitterness by State</vt:lpstr>
      <vt:lpstr>IBU and ABV Relationship</vt:lpstr>
      <vt:lpstr>Number of Breweries per State</vt:lpstr>
      <vt:lpstr>Which States Drink the Most Total Gallons?</vt:lpstr>
      <vt:lpstr>Is Population a Factor?</vt:lpstr>
      <vt:lpstr>Beer Consumption per Person by State</vt:lpstr>
      <vt:lpstr>Market Expansion Opportunities</vt:lpstr>
      <vt:lpstr>Top 20 Breweries By Beer Selection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Mustangs Analytics</dc:title>
  <dc:creator>Blaine Brewer</dc:creator>
  <cp:lastModifiedBy>eric_school</cp:lastModifiedBy>
  <cp:revision>17</cp:revision>
  <dcterms:created xsi:type="dcterms:W3CDTF">2019-02-28T15:41:10Z</dcterms:created>
  <dcterms:modified xsi:type="dcterms:W3CDTF">2019-03-03T00:47:21Z</dcterms:modified>
</cp:coreProperties>
</file>