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70" r:id="rId4"/>
    <p:sldId id="271" r:id="rId5"/>
    <p:sldId id="272" r:id="rId6"/>
    <p:sldId id="269" r:id="rId7"/>
    <p:sldId id="273" r:id="rId8"/>
    <p:sldId id="27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B8AF5-4659-49F0-B478-02B5FDBA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935" y="983929"/>
            <a:ext cx="9440034" cy="1828801"/>
          </a:xfrm>
        </p:spPr>
        <p:txBody>
          <a:bodyPr/>
          <a:lstStyle/>
          <a:p>
            <a:r>
              <a:rPr lang="en-US" dirty="0" smtClean="0"/>
              <a:t>DDS </a:t>
            </a:r>
            <a:r>
              <a:rPr lang="en-US" dirty="0"/>
              <a:t>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8059AA-EFCE-4BCC-9D84-BE95B1330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935" y="2812728"/>
            <a:ext cx="9440034" cy="14630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Study on Attrition and Salary</a:t>
            </a:r>
            <a:endParaRPr lang="en-US" dirty="0"/>
          </a:p>
          <a:p>
            <a:r>
              <a:rPr lang="en-US" dirty="0" smtClean="0"/>
              <a:t>Frito-Lay</a:t>
            </a:r>
          </a:p>
          <a:p>
            <a:r>
              <a:rPr lang="en-US" dirty="0" smtClean="0"/>
              <a:t>VIDEO: post link here</a:t>
            </a:r>
          </a:p>
          <a:p>
            <a:r>
              <a:rPr lang="en-US" dirty="0"/>
              <a:t>GITHUB: https://github.com/EricBalke/CaseStudy2DDS</a:t>
            </a:r>
          </a:p>
        </p:txBody>
      </p:sp>
    </p:spTree>
    <p:extLst>
      <p:ext uri="{BB962C8B-B14F-4D97-AF65-F5344CB8AC3E}">
        <p14:creationId xmlns:p14="http://schemas.microsoft.com/office/powerpoint/2010/main" val="5235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Attrition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0" y="1146220"/>
            <a:ext cx="5841736" cy="508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49" y="1146219"/>
            <a:ext cx="5755173" cy="508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79561" y="1442434"/>
            <a:ext cx="1764405" cy="167425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56" y="3114540"/>
            <a:ext cx="1764405" cy="141882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9764" y="1427409"/>
            <a:ext cx="1674253" cy="156907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61749" y="4516191"/>
            <a:ext cx="2109519" cy="156907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Attrition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7" y="1151790"/>
            <a:ext cx="5934075" cy="505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96" y="1151789"/>
            <a:ext cx="5775863" cy="505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068" y="1155009"/>
            <a:ext cx="1466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</a:t>
            </a:r>
            <a:r>
              <a:rPr lang="en-US" dirty="0" smtClean="0"/>
              <a:t>Attrition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90" y="1084775"/>
            <a:ext cx="8069217" cy="534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</a:t>
            </a:r>
            <a:r>
              <a:rPr lang="en-US" dirty="0" smtClean="0"/>
              <a:t>Attrition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3" y="983291"/>
            <a:ext cx="3714416" cy="25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62" y="983291"/>
            <a:ext cx="3683361" cy="25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71" y="983291"/>
            <a:ext cx="4161318" cy="25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7" y="3657600"/>
            <a:ext cx="2671227" cy="304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39" y="3657600"/>
            <a:ext cx="2678806" cy="304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630" y="3650604"/>
            <a:ext cx="2743199" cy="304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876571" y="983291"/>
            <a:ext cx="4161318" cy="57215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73557" y="1196460"/>
            <a:ext cx="122349" cy="83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50270" y="1196460"/>
            <a:ext cx="122349" cy="83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17519" y="1472432"/>
            <a:ext cx="122349" cy="83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0" y="1068543"/>
            <a:ext cx="5913214" cy="481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Salary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8202" y="1337593"/>
            <a:ext cx="1972142" cy="1624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329" y="2923301"/>
            <a:ext cx="1959261" cy="140399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6890" y="4327301"/>
            <a:ext cx="1972142" cy="155834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8298" y="1336585"/>
            <a:ext cx="1779904" cy="1624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74" y="1068543"/>
            <a:ext cx="5755313" cy="48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61373" y="4327300"/>
            <a:ext cx="1972142" cy="1558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43845" y="1337593"/>
            <a:ext cx="1972142" cy="1558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</a:t>
            </a:r>
            <a:r>
              <a:rPr lang="en-US" dirty="0" smtClean="0"/>
              <a:t>Salary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8" y="1854153"/>
            <a:ext cx="5781609" cy="428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06" y="1854153"/>
            <a:ext cx="5676900" cy="428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3037" y="1214976"/>
            <a:ext cx="1038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log(</a:t>
            </a:r>
            <a:r>
              <a:rPr lang="en-US" dirty="0" err="1" smtClean="0"/>
              <a:t>MonthlyIncome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BusinessTravel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JobLevel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JobRole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TotalWorkingYears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</a:t>
            </a:r>
            <a:r>
              <a:rPr lang="en-US" dirty="0" smtClean="0"/>
              <a:t>Salary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1" y="1131729"/>
            <a:ext cx="5562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25" y="1131729"/>
            <a:ext cx="5562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1" y="4718160"/>
            <a:ext cx="5562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25" y="4718160"/>
            <a:ext cx="5562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6801" y="5418784"/>
            <a:ext cx="5562600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63425" y="5970429"/>
            <a:ext cx="5562600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69768" y="3928927"/>
            <a:ext cx="244699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1374" y="3928928"/>
            <a:ext cx="244699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3" y="271865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701</TotalTime>
  <Words>69</Words>
  <Application>Microsoft Office PowerPoint</Application>
  <PresentationFormat>Custom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</vt:lpstr>
      <vt:lpstr>DDS Analytics</vt:lpstr>
      <vt:lpstr>Exploratory Data Analysis: Attrition</vt:lpstr>
      <vt:lpstr>Exploratory Data Analysis: Attrition</vt:lpstr>
      <vt:lpstr>Predictive Modeling: Attrition</vt:lpstr>
      <vt:lpstr>Predictive Modeling: Attrition</vt:lpstr>
      <vt:lpstr>Exploratory Data Analysis: Salary</vt:lpstr>
      <vt:lpstr>Predictive Modeling: Salary</vt:lpstr>
      <vt:lpstr>Predictive Modeling: Salary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Mustangs Analytics</dc:title>
  <dc:creator>Blaine Brewer</dc:creator>
  <cp:lastModifiedBy>eric_school</cp:lastModifiedBy>
  <cp:revision>38</cp:revision>
  <dcterms:created xsi:type="dcterms:W3CDTF">2019-02-28T15:41:10Z</dcterms:created>
  <dcterms:modified xsi:type="dcterms:W3CDTF">2019-04-17T23:38:53Z</dcterms:modified>
</cp:coreProperties>
</file>