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5B8AF5-4659-49F0-B478-02B5FDBA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935" y="983929"/>
            <a:ext cx="9440034" cy="1828801"/>
          </a:xfrm>
        </p:spPr>
        <p:txBody>
          <a:bodyPr/>
          <a:lstStyle/>
          <a:p>
            <a:r>
              <a:rPr lang="en-US" dirty="0" smtClean="0"/>
              <a:t>DDS </a:t>
            </a:r>
            <a:r>
              <a:rPr lang="en-US" dirty="0"/>
              <a:t>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8059AA-EFCE-4BCC-9D84-BE95B1330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935" y="2812728"/>
            <a:ext cx="9440034" cy="14630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Study on Attrition and Salary</a:t>
            </a:r>
            <a:endParaRPr lang="en-US" dirty="0"/>
          </a:p>
          <a:p>
            <a:r>
              <a:rPr lang="en-US" dirty="0" smtClean="0"/>
              <a:t>Frito-Lay</a:t>
            </a:r>
            <a:endParaRPr lang="en-US" dirty="0" smtClean="0"/>
          </a:p>
          <a:p>
            <a:r>
              <a:rPr lang="en-US" dirty="0" smtClean="0"/>
              <a:t>VIDEO: </a:t>
            </a:r>
            <a:r>
              <a:rPr lang="en-US" dirty="0" smtClean="0"/>
              <a:t>post link here</a:t>
            </a:r>
            <a:endParaRPr lang="en-US" dirty="0" smtClean="0"/>
          </a:p>
          <a:p>
            <a:r>
              <a:rPr lang="en-US" dirty="0"/>
              <a:t>GITHUB: </a:t>
            </a:r>
            <a:r>
              <a:rPr lang="en-US" dirty="0"/>
              <a:t>https://github.com/EricBalke/CaseStudy2DDS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Analysis: Attrition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Analysis: Salary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63" y="271865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444</TotalTime>
  <Words>31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Slate</vt:lpstr>
      <vt:lpstr>DDS Analytics</vt:lpstr>
      <vt:lpstr>Exploratory Data Analysis: Attrition</vt:lpstr>
      <vt:lpstr>Exploratory Data Analysis: Salary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Mustangs Analytics</dc:title>
  <dc:creator>Blaine Brewer</dc:creator>
  <cp:lastModifiedBy>eric_school</cp:lastModifiedBy>
  <cp:revision>22</cp:revision>
  <dcterms:created xsi:type="dcterms:W3CDTF">2019-02-28T15:41:10Z</dcterms:created>
  <dcterms:modified xsi:type="dcterms:W3CDTF">2019-04-16T23:25:00Z</dcterms:modified>
</cp:coreProperties>
</file>