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8" r:id="rId6"/>
    <p:sldId id="259" r:id="rId7"/>
    <p:sldId id="256" r:id="rId8"/>
    <p:sldId id="25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6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4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XSIT_SOC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9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0: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54286" cy="4525963"/>
          </a:xfrm>
        </p:spPr>
        <p:txBody>
          <a:bodyPr/>
          <a:lstStyle/>
          <a:p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No diff between social and no-social </a:t>
            </a:r>
            <a:r>
              <a:rPr lang="en-US" dirty="0" err="1" smtClean="0"/>
              <a:t>conds</a:t>
            </a:r>
            <a:endParaRPr lang="en-US" dirty="0" smtClean="0"/>
          </a:p>
          <a:p>
            <a:pPr lvl="1"/>
            <a:r>
              <a:rPr lang="en-US" dirty="0" smtClean="0"/>
              <a:t>Participants not choosing the target of gaze on exposure trials</a:t>
            </a:r>
            <a:endParaRPr lang="en-US" dirty="0"/>
          </a:p>
        </p:txBody>
      </p:sp>
      <p:pic>
        <p:nvPicPr>
          <p:cNvPr id="4" name="Picture 3" descr="accura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51" y="1417637"/>
            <a:ext cx="3998726" cy="47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7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Name of speaker: Tim </a:t>
            </a:r>
            <a:r>
              <a:rPr lang="en-US" dirty="0" smtClean="0">
                <a:sym typeface="Wingdings"/>
              </a:rPr>
              <a:t> Tina</a:t>
            </a:r>
            <a:endParaRPr lang="en-US" dirty="0" smtClean="0"/>
          </a:p>
          <a:p>
            <a:pPr lvl="1"/>
            <a:r>
              <a:rPr lang="en-US" dirty="0" smtClean="0"/>
              <a:t>Arrows from </a:t>
            </a:r>
            <a:r>
              <a:rPr lang="en-US" dirty="0" smtClean="0"/>
              <a:t>eyes to make target of gaze more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smtClean="0"/>
              <a:t>1 data</a:t>
            </a:r>
            <a:endParaRPr lang="en-US" dirty="0"/>
          </a:p>
        </p:txBody>
      </p:sp>
      <p:pic>
        <p:nvPicPr>
          <p:cNvPr id="3" name="Picture 2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34" y="1722596"/>
            <a:ext cx="5577521" cy="44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 with </a:t>
            </a:r>
            <a:r>
              <a:rPr lang="en-US" dirty="0" smtClean="0"/>
              <a:t>Dan’s data</a:t>
            </a:r>
            <a:endParaRPr lang="en-US" dirty="0"/>
          </a:p>
        </p:txBody>
      </p:sp>
      <p:pic>
        <p:nvPicPr>
          <p:cNvPr id="3" name="Picture 2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45" y="1119352"/>
            <a:ext cx="6827674" cy="5390270"/>
          </a:xfrm>
          <a:prstGeom prst="rect">
            <a:avLst/>
          </a:prstGeom>
        </p:spPr>
      </p:pic>
      <p:pic>
        <p:nvPicPr>
          <p:cNvPr id="4" name="Picture 3" descr="Screen Shot 2014-03-19 at 2.32.59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4" y="1258658"/>
            <a:ext cx="2936661" cy="44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9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ary sigm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0" y="1566158"/>
            <a:ext cx="5956300" cy="2692400"/>
          </a:xfrm>
          <a:prstGeom prst="rect">
            <a:avLst/>
          </a:prstGeom>
        </p:spPr>
      </p:pic>
      <p:pic>
        <p:nvPicPr>
          <p:cNvPr id="7" name="Picture 6" descr="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6" y="4390434"/>
            <a:ext cx="2895600" cy="2286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sigma create predicted pattern?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8648" y="4576562"/>
            <a:ext cx="785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49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6" y="4390434"/>
            <a:ext cx="2895600" cy="2286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lambda?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8648" y="4576562"/>
            <a:ext cx="785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104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gamma?</a:t>
            </a:r>
            <a:endParaRPr lang="en-US" dirty="0"/>
          </a:p>
        </p:txBody>
      </p:sp>
      <p:pic>
        <p:nvPicPr>
          <p:cNvPr id="3" name="Picture 2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6" y="4390434"/>
            <a:ext cx="2895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7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Macintosh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XSIT_SOC</vt:lpstr>
      <vt:lpstr>Experiment 0</vt:lpstr>
      <vt:lpstr>Experiment 0: Data</vt:lpstr>
      <vt:lpstr>Experiment 1</vt:lpstr>
      <vt:lpstr>Experiment 1 data</vt:lpstr>
      <vt:lpstr>Side by side with Dan’s data</vt:lpstr>
      <vt:lpstr>Does sigma create predicted pattern?</vt:lpstr>
      <vt:lpstr>How about lambda?</vt:lpstr>
      <vt:lpstr>How about gamma?</vt:lpstr>
    </vt:vector>
  </TitlesOfParts>
  <Company>Stanford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</dc:title>
  <dc:creator>Kyle MacDonald</dc:creator>
  <cp:lastModifiedBy>Kyle MacDonald</cp:lastModifiedBy>
  <cp:revision>6</cp:revision>
  <dcterms:created xsi:type="dcterms:W3CDTF">2014-03-19T21:21:31Z</dcterms:created>
  <dcterms:modified xsi:type="dcterms:W3CDTF">2014-03-28T02:21:19Z</dcterms:modified>
</cp:coreProperties>
</file>