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58" r:id="rId6"/>
    <p:sldId id="259" r:id="rId7"/>
    <p:sldId id="266" r:id="rId8"/>
    <p:sldId id="256" r:id="rId9"/>
    <p:sldId id="257" r:id="rId10"/>
    <p:sldId id="260" r:id="rId11"/>
    <p:sldId id="268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6" y="-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4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3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7F753-C1D4-3649-A139-690682B117F4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9089-CE03-FD49-BFF7-F755F883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SOC_XSIT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2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gamma?</a:t>
            </a:r>
            <a:endParaRPr lang="en-US" dirty="0"/>
          </a:p>
        </p:txBody>
      </p:sp>
      <p:pic>
        <p:nvPicPr>
          <p:cNvPr id="3" name="Picture 2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6" y="4390434"/>
            <a:ext cx="2895600" cy="2286000"/>
          </a:xfrm>
          <a:prstGeom prst="rect">
            <a:avLst/>
          </a:prstGeom>
        </p:spPr>
      </p:pic>
      <p:pic>
        <p:nvPicPr>
          <p:cNvPr id="5" name="Picture 4" descr="Screen Shot 2014-03-28 at 10.26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6" y="1481668"/>
            <a:ext cx="5346699" cy="2897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8648" y="4576562"/>
            <a:ext cx="785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217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" name="Picture 2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6" y="4390434"/>
            <a:ext cx="2895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2: Replication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of three-way interaction </a:t>
            </a:r>
          </a:p>
          <a:p>
            <a:r>
              <a:rPr lang="en-US" dirty="0" smtClean="0"/>
              <a:t>Included more interval conditions</a:t>
            </a:r>
          </a:p>
          <a:p>
            <a:pPr lvl="1"/>
            <a:r>
              <a:rPr lang="en-US" dirty="0" smtClean="0"/>
              <a:t>0, 1, 3, 7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0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7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Adapt Dan’s </a:t>
            </a:r>
            <a:r>
              <a:rPr lang="en-US" dirty="0" err="1" smtClean="0"/>
              <a:t>xsit</a:t>
            </a:r>
            <a:r>
              <a:rPr lang="en-US" dirty="0" err="1" smtClean="0"/>
              <a:t>_min</a:t>
            </a:r>
            <a:r>
              <a:rPr lang="en-US" dirty="0" smtClean="0"/>
              <a:t> paradigm to include social cue to reference during exposure trials </a:t>
            </a:r>
            <a:endParaRPr lang="en-US" dirty="0" smtClean="0"/>
          </a:p>
          <a:p>
            <a:pPr lvl="1"/>
            <a:r>
              <a:rPr lang="en-US" dirty="0" smtClean="0"/>
              <a:t>4 referents </a:t>
            </a:r>
            <a:r>
              <a:rPr lang="en-US" dirty="0" smtClean="0">
                <a:sym typeface="Wingdings"/>
              </a:rPr>
              <a:t> chosen because this is where we might see the biggest difference between social and no-social </a:t>
            </a:r>
          </a:p>
          <a:p>
            <a:pPr lvl="1"/>
            <a:r>
              <a:rPr lang="en-US" dirty="0" smtClean="0">
                <a:sym typeface="Wingdings"/>
              </a:rPr>
              <a:t>0 intervening words  chose simplest interval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9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0: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54286" cy="4525963"/>
          </a:xfrm>
        </p:spPr>
        <p:txBody>
          <a:bodyPr/>
          <a:lstStyle/>
          <a:p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No diff between social and no-social </a:t>
            </a:r>
            <a:r>
              <a:rPr lang="en-US" dirty="0" err="1" smtClean="0"/>
              <a:t>conds</a:t>
            </a:r>
            <a:endParaRPr lang="en-US" dirty="0" smtClean="0"/>
          </a:p>
          <a:p>
            <a:pPr lvl="1"/>
            <a:r>
              <a:rPr lang="en-US" dirty="0" smtClean="0"/>
              <a:t>Participants not choosing the target of gaze on exposure trials</a:t>
            </a:r>
            <a:endParaRPr lang="en-US" dirty="0"/>
          </a:p>
        </p:txBody>
      </p:sp>
      <p:pic>
        <p:nvPicPr>
          <p:cNvPr id="4" name="Picture 3" descr="accura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51" y="1417637"/>
            <a:ext cx="3998726" cy="47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7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Name of speaker: Tim </a:t>
            </a:r>
            <a:r>
              <a:rPr lang="en-US" dirty="0" smtClean="0">
                <a:sym typeface="Wingdings"/>
              </a:rPr>
              <a:t> Tina</a:t>
            </a:r>
            <a:endParaRPr lang="en-US" dirty="0" smtClean="0"/>
          </a:p>
          <a:p>
            <a:pPr lvl="1"/>
            <a:r>
              <a:rPr lang="en-US" dirty="0" smtClean="0"/>
              <a:t>Arrows from </a:t>
            </a:r>
            <a:r>
              <a:rPr lang="en-US" dirty="0" smtClean="0"/>
              <a:t>eyes to make target of gaze more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smtClean="0"/>
              <a:t>1 data</a:t>
            </a:r>
            <a:endParaRPr lang="en-US" dirty="0"/>
          </a:p>
        </p:txBody>
      </p:sp>
      <p:pic>
        <p:nvPicPr>
          <p:cNvPr id="3" name="Picture 2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34" y="1722596"/>
            <a:ext cx="5577521" cy="4403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3444" y="5559775"/>
            <a:ext cx="3423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way interaction between condition, trial type, and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 with </a:t>
            </a:r>
            <a:r>
              <a:rPr lang="en-US" dirty="0" smtClean="0"/>
              <a:t>Dan’s data</a:t>
            </a:r>
            <a:endParaRPr lang="en-US" dirty="0"/>
          </a:p>
        </p:txBody>
      </p:sp>
      <p:pic>
        <p:nvPicPr>
          <p:cNvPr id="3" name="Picture 2" descr="Rplo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37"/>
          <a:stretch/>
        </p:blipFill>
        <p:spPr>
          <a:xfrm>
            <a:off x="2940145" y="1119352"/>
            <a:ext cx="6203855" cy="5390270"/>
          </a:xfrm>
          <a:prstGeom prst="rect">
            <a:avLst/>
          </a:prstGeom>
        </p:spPr>
      </p:pic>
      <p:pic>
        <p:nvPicPr>
          <p:cNvPr id="4" name="Picture 3" descr="Screen Shot 2014-03-19 at 2.32.59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4" y="1258658"/>
            <a:ext cx="2936661" cy="44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9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924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same_trial_strength</a:t>
            </a:r>
            <a:r>
              <a:rPr lang="en-US" dirty="0" smtClean="0"/>
              <a:t> </a:t>
            </a:r>
            <a:r>
              <a:rPr lang="en-US" dirty="0"/>
              <a:t>&lt;- gamma * sigma * (int+1)^-lambda</a:t>
            </a:r>
          </a:p>
          <a:p>
            <a:r>
              <a:rPr lang="en-US" b="1" dirty="0" err="1" smtClean="0"/>
              <a:t>switch_trial_strength</a:t>
            </a:r>
            <a:r>
              <a:rPr lang="en-US" dirty="0" smtClean="0"/>
              <a:t> </a:t>
            </a:r>
            <a:r>
              <a:rPr lang="en-US" dirty="0"/>
              <a:t>&lt;- gamma * ((1-sigma) / (numPic-1))*(int+1)^-</a:t>
            </a:r>
            <a:r>
              <a:rPr lang="en-US" dirty="0" smtClean="0"/>
              <a:t>lambda</a:t>
            </a:r>
          </a:p>
          <a:p>
            <a:endParaRPr lang="en-US" dirty="0"/>
          </a:p>
          <a:p>
            <a:r>
              <a:rPr lang="en-US" dirty="0"/>
              <a:t>gamma=1.5,  # strength of initial encoding</a:t>
            </a:r>
          </a:p>
          <a:p>
            <a:r>
              <a:rPr lang="en-US" dirty="0" smtClean="0"/>
              <a:t>lambda</a:t>
            </a:r>
            <a:r>
              <a:rPr lang="en-US" dirty="0"/>
              <a:t>=.15, </a:t>
            </a:r>
            <a:r>
              <a:rPr lang="en-US" dirty="0" smtClean="0"/>
              <a:t> # </a:t>
            </a:r>
            <a:r>
              <a:rPr lang="en-US" dirty="0"/>
              <a:t>rate of memory decay </a:t>
            </a:r>
          </a:p>
          <a:p>
            <a:r>
              <a:rPr lang="en-US" dirty="0" smtClean="0"/>
              <a:t>sigma</a:t>
            </a:r>
            <a:r>
              <a:rPr lang="en-US" dirty="0"/>
              <a:t>=.5,   </a:t>
            </a:r>
            <a:r>
              <a:rPr lang="en-US" dirty="0" smtClean="0"/>
              <a:t>    # </a:t>
            </a:r>
            <a:r>
              <a:rPr lang="en-US" dirty="0"/>
              <a:t>amount of </a:t>
            </a:r>
            <a:r>
              <a:rPr lang="en-US" dirty="0" smtClean="0"/>
              <a:t>intention to </a:t>
            </a:r>
            <a:r>
              <a:rPr lang="en-US" dirty="0"/>
              <a:t>initial hypothesis </a:t>
            </a:r>
          </a:p>
          <a:p>
            <a:r>
              <a:rPr lang="en-US" dirty="0" err="1" smtClean="0"/>
              <a:t>numPic</a:t>
            </a:r>
            <a:r>
              <a:rPr lang="en-US" dirty="0" smtClean="0"/>
              <a:t>=</a:t>
            </a:r>
            <a:r>
              <a:rPr lang="en-US" dirty="0"/>
              <a:t>4,  </a:t>
            </a:r>
            <a:r>
              <a:rPr lang="en-US" dirty="0" smtClean="0"/>
              <a:t>   </a:t>
            </a:r>
            <a:r>
              <a:rPr lang="en-US" dirty="0"/>
              <a:t># number of intervening words</a:t>
            </a:r>
          </a:p>
          <a:p>
            <a:r>
              <a:rPr lang="en-US" dirty="0" err="1" smtClean="0"/>
              <a:t>int</a:t>
            </a:r>
            <a:r>
              <a:rPr lang="en-US" dirty="0"/>
              <a:t>=</a:t>
            </a:r>
            <a:r>
              <a:rPr lang="en-US" dirty="0" smtClean="0"/>
              <a:t>0               </a:t>
            </a:r>
            <a:r>
              <a:rPr lang="en-US" dirty="0"/>
              <a:t># number of </a:t>
            </a:r>
            <a:r>
              <a:rPr lang="en-US" dirty="0" err="1"/>
              <a:t>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ary sigm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0" y="1566158"/>
            <a:ext cx="5956300" cy="2692400"/>
          </a:xfrm>
          <a:prstGeom prst="rect">
            <a:avLst/>
          </a:prstGeom>
        </p:spPr>
      </p:pic>
      <p:pic>
        <p:nvPicPr>
          <p:cNvPr id="7" name="Picture 6" descr="Rplo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6" y="4390434"/>
            <a:ext cx="2895600" cy="2286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sigma create predicted pattern?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8648" y="4576562"/>
            <a:ext cx="785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94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16" y="4390434"/>
            <a:ext cx="2895600" cy="2286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lambda?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8648" y="4576562"/>
            <a:ext cx="7851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No.</a:t>
            </a:r>
            <a:endParaRPr lang="en-US" sz="3200" b="1" dirty="0"/>
          </a:p>
        </p:txBody>
      </p:sp>
      <p:pic>
        <p:nvPicPr>
          <p:cNvPr id="10" name="Picture 9" descr="Screen Shot 2014-03-28 at 10.13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9" y="1417638"/>
            <a:ext cx="5263449" cy="30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246</Words>
  <Application>Microsoft Macintosh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SOC_XSIT</vt:lpstr>
      <vt:lpstr>Experiment 0</vt:lpstr>
      <vt:lpstr>Experiment 0: Data</vt:lpstr>
      <vt:lpstr>Experiment 1</vt:lpstr>
      <vt:lpstr>Experiment 1 data</vt:lpstr>
      <vt:lpstr>Side by side with Dan’s data</vt:lpstr>
      <vt:lpstr>Model</vt:lpstr>
      <vt:lpstr>Does sigma create predicted pattern?</vt:lpstr>
      <vt:lpstr>How about lambda?</vt:lpstr>
      <vt:lpstr>How about gamma?</vt:lpstr>
      <vt:lpstr>How about ?</vt:lpstr>
      <vt:lpstr>Experiment 2: Replication </vt:lpstr>
      <vt:lpstr>Experiment 2 data</vt:lpstr>
    </vt:vector>
  </TitlesOfParts>
  <Company>Stanford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</dc:title>
  <dc:creator>Kyle MacDonald</dc:creator>
  <cp:lastModifiedBy>Kyle MacDonald</cp:lastModifiedBy>
  <cp:revision>11</cp:revision>
  <dcterms:created xsi:type="dcterms:W3CDTF">2014-03-19T21:21:31Z</dcterms:created>
  <dcterms:modified xsi:type="dcterms:W3CDTF">2014-03-28T17:54:19Z</dcterms:modified>
</cp:coreProperties>
</file>